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10" r:id="rId3"/>
    <p:sldId id="307" r:id="rId4"/>
    <p:sldId id="308" r:id="rId5"/>
    <p:sldId id="309" r:id="rId6"/>
  </p:sldIdLst>
  <p:sldSz cx="12192000" cy="6858000"/>
  <p:notesSz cx="6881813" cy="10002838"/>
  <p:defaultTextStyle>
    <a:defPPr>
      <a:defRPr lang="da-DK"/>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5D4589-9074-49CF-A150-D0655247AB5B}" v="1" dt="2021-05-12T11:35:51.1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77" autoAdjust="0"/>
    <p:restoredTop sz="94660"/>
  </p:normalViewPr>
  <p:slideViewPr>
    <p:cSldViewPr snapToGrid="0">
      <p:cViewPr varScale="1">
        <p:scale>
          <a:sx n="67" d="100"/>
          <a:sy n="67" d="100"/>
        </p:scale>
        <p:origin x="4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4A0E45E6-653B-4672-86A7-3D424D3F4B61}"/>
              </a:ext>
            </a:extLst>
          </p:cNvPr>
          <p:cNvSpPr>
            <a:spLocks noGrp="1"/>
          </p:cNvSpPr>
          <p:nvPr>
            <p:ph type="dt" sz="half" idx="10"/>
          </p:nvPr>
        </p:nvSpPr>
        <p:spPr/>
        <p:txBody>
          <a:bodyPr/>
          <a:lstStyle>
            <a:lvl1pPr>
              <a:defRPr/>
            </a:lvl1pPr>
          </a:lstStyle>
          <a:p>
            <a:pPr>
              <a:defRPr/>
            </a:pPr>
            <a:fld id="{6AF6CA59-BF11-4429-B3E1-FC4F9478B3E6}" type="datetimeFigureOut">
              <a:rPr lang="da-DK"/>
              <a:pPr>
                <a:defRPr/>
              </a:pPr>
              <a:t>02-07-2021</a:t>
            </a:fld>
            <a:endParaRPr lang="da-DK"/>
          </a:p>
        </p:txBody>
      </p:sp>
      <p:sp>
        <p:nvSpPr>
          <p:cNvPr id="5" name="Pladsholder til sidefod 4">
            <a:extLst>
              <a:ext uri="{FF2B5EF4-FFF2-40B4-BE49-F238E27FC236}">
                <a16:creationId xmlns:a16="http://schemas.microsoft.com/office/drawing/2014/main" id="{F2EDF00C-C67B-4F4C-A48E-DEF4B684C81F}"/>
              </a:ext>
            </a:extLst>
          </p:cNvPr>
          <p:cNvSpPr>
            <a:spLocks noGrp="1"/>
          </p:cNvSpPr>
          <p:nvPr>
            <p:ph type="ftr" sz="quarter" idx="11"/>
          </p:nvPr>
        </p:nvSpPr>
        <p:spPr/>
        <p:txBody>
          <a:bodyPr/>
          <a:lstStyle>
            <a:lvl1pPr>
              <a:defRPr/>
            </a:lvl1pPr>
          </a:lstStyle>
          <a:p>
            <a:pPr>
              <a:defRPr/>
            </a:pPr>
            <a:endParaRPr lang="da-DK"/>
          </a:p>
        </p:txBody>
      </p:sp>
      <p:sp>
        <p:nvSpPr>
          <p:cNvPr id="6" name="Pladsholder til slidenummer 5">
            <a:extLst>
              <a:ext uri="{FF2B5EF4-FFF2-40B4-BE49-F238E27FC236}">
                <a16:creationId xmlns:a16="http://schemas.microsoft.com/office/drawing/2014/main" id="{399727C7-0D2B-4EA1-8310-0B257C658FF5}"/>
              </a:ext>
            </a:extLst>
          </p:cNvPr>
          <p:cNvSpPr>
            <a:spLocks noGrp="1"/>
          </p:cNvSpPr>
          <p:nvPr>
            <p:ph type="sldNum" sz="quarter" idx="12"/>
          </p:nvPr>
        </p:nvSpPr>
        <p:spPr/>
        <p:txBody>
          <a:bodyPr/>
          <a:lstStyle>
            <a:lvl1pPr>
              <a:defRPr/>
            </a:lvl1pPr>
          </a:lstStyle>
          <a:p>
            <a:pPr>
              <a:defRPr/>
            </a:pPr>
            <a:fld id="{55D5DCA2-2C18-4E38-93A1-B1633944AD46}" type="slidenum">
              <a:rPr lang="da-DK"/>
              <a:pPr>
                <a:defRPr/>
              </a:pPr>
              <a:t>‹#›</a:t>
            </a:fld>
            <a:endParaRPr lang="da-DK"/>
          </a:p>
        </p:txBody>
      </p:sp>
    </p:spTree>
    <p:extLst>
      <p:ext uri="{BB962C8B-B14F-4D97-AF65-F5344CB8AC3E}">
        <p14:creationId xmlns:p14="http://schemas.microsoft.com/office/powerpoint/2010/main" val="2477101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8987435-7ADF-486C-BE4A-BB15F754B913}"/>
              </a:ext>
            </a:extLst>
          </p:cNvPr>
          <p:cNvSpPr>
            <a:spLocks noGrp="1"/>
          </p:cNvSpPr>
          <p:nvPr>
            <p:ph type="dt" sz="half" idx="10"/>
          </p:nvPr>
        </p:nvSpPr>
        <p:spPr/>
        <p:txBody>
          <a:bodyPr/>
          <a:lstStyle>
            <a:lvl1pPr>
              <a:defRPr/>
            </a:lvl1pPr>
          </a:lstStyle>
          <a:p>
            <a:pPr>
              <a:defRPr/>
            </a:pPr>
            <a:fld id="{73BA487C-7E15-462F-BC39-7607FF153D25}" type="datetimeFigureOut">
              <a:rPr lang="da-DK"/>
              <a:pPr>
                <a:defRPr/>
              </a:pPr>
              <a:t>02-07-2021</a:t>
            </a:fld>
            <a:endParaRPr lang="da-DK"/>
          </a:p>
        </p:txBody>
      </p:sp>
      <p:sp>
        <p:nvSpPr>
          <p:cNvPr id="5" name="Pladsholder til sidefod 4">
            <a:extLst>
              <a:ext uri="{FF2B5EF4-FFF2-40B4-BE49-F238E27FC236}">
                <a16:creationId xmlns:a16="http://schemas.microsoft.com/office/drawing/2014/main" id="{FA8A0045-4FD8-4D00-984C-70AE097E4A89}"/>
              </a:ext>
            </a:extLst>
          </p:cNvPr>
          <p:cNvSpPr>
            <a:spLocks noGrp="1"/>
          </p:cNvSpPr>
          <p:nvPr>
            <p:ph type="ftr" sz="quarter" idx="11"/>
          </p:nvPr>
        </p:nvSpPr>
        <p:spPr/>
        <p:txBody>
          <a:bodyPr/>
          <a:lstStyle>
            <a:lvl1pPr>
              <a:defRPr/>
            </a:lvl1pPr>
          </a:lstStyle>
          <a:p>
            <a:pPr>
              <a:defRPr/>
            </a:pPr>
            <a:endParaRPr lang="da-DK"/>
          </a:p>
        </p:txBody>
      </p:sp>
      <p:sp>
        <p:nvSpPr>
          <p:cNvPr id="6" name="Pladsholder til slidenummer 5">
            <a:extLst>
              <a:ext uri="{FF2B5EF4-FFF2-40B4-BE49-F238E27FC236}">
                <a16:creationId xmlns:a16="http://schemas.microsoft.com/office/drawing/2014/main" id="{E4935971-C153-4B7B-B01C-DFE0A41A13BB}"/>
              </a:ext>
            </a:extLst>
          </p:cNvPr>
          <p:cNvSpPr>
            <a:spLocks noGrp="1"/>
          </p:cNvSpPr>
          <p:nvPr>
            <p:ph type="sldNum" sz="quarter" idx="12"/>
          </p:nvPr>
        </p:nvSpPr>
        <p:spPr/>
        <p:txBody>
          <a:bodyPr/>
          <a:lstStyle>
            <a:lvl1pPr>
              <a:defRPr/>
            </a:lvl1pPr>
          </a:lstStyle>
          <a:p>
            <a:pPr>
              <a:defRPr/>
            </a:pPr>
            <a:fld id="{C5AD7241-65F3-4D87-9735-618B10E3D187}" type="slidenum">
              <a:rPr lang="da-DK"/>
              <a:pPr>
                <a:defRPr/>
              </a:pPr>
              <a:t>‹#›</a:t>
            </a:fld>
            <a:endParaRPr lang="da-DK"/>
          </a:p>
        </p:txBody>
      </p:sp>
    </p:spTree>
    <p:extLst>
      <p:ext uri="{BB962C8B-B14F-4D97-AF65-F5344CB8AC3E}">
        <p14:creationId xmlns:p14="http://schemas.microsoft.com/office/powerpoint/2010/main" val="1492569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0B406FE-7D6F-4730-A23B-5A65266FD304}"/>
              </a:ext>
            </a:extLst>
          </p:cNvPr>
          <p:cNvSpPr>
            <a:spLocks noGrp="1"/>
          </p:cNvSpPr>
          <p:nvPr>
            <p:ph type="dt" sz="half" idx="10"/>
          </p:nvPr>
        </p:nvSpPr>
        <p:spPr/>
        <p:txBody>
          <a:bodyPr/>
          <a:lstStyle>
            <a:lvl1pPr>
              <a:defRPr/>
            </a:lvl1pPr>
          </a:lstStyle>
          <a:p>
            <a:pPr>
              <a:defRPr/>
            </a:pPr>
            <a:fld id="{65EFB241-7E75-4BAF-BB0E-BFB2CC8EFBE8}" type="datetimeFigureOut">
              <a:rPr lang="da-DK"/>
              <a:pPr>
                <a:defRPr/>
              </a:pPr>
              <a:t>02-07-2021</a:t>
            </a:fld>
            <a:endParaRPr lang="da-DK"/>
          </a:p>
        </p:txBody>
      </p:sp>
      <p:sp>
        <p:nvSpPr>
          <p:cNvPr id="5" name="Pladsholder til sidefod 4">
            <a:extLst>
              <a:ext uri="{FF2B5EF4-FFF2-40B4-BE49-F238E27FC236}">
                <a16:creationId xmlns:a16="http://schemas.microsoft.com/office/drawing/2014/main" id="{5C734201-799F-4DF7-BC36-562921B9D02C}"/>
              </a:ext>
            </a:extLst>
          </p:cNvPr>
          <p:cNvSpPr>
            <a:spLocks noGrp="1"/>
          </p:cNvSpPr>
          <p:nvPr>
            <p:ph type="ftr" sz="quarter" idx="11"/>
          </p:nvPr>
        </p:nvSpPr>
        <p:spPr/>
        <p:txBody>
          <a:bodyPr/>
          <a:lstStyle>
            <a:lvl1pPr>
              <a:defRPr/>
            </a:lvl1pPr>
          </a:lstStyle>
          <a:p>
            <a:pPr>
              <a:defRPr/>
            </a:pPr>
            <a:endParaRPr lang="da-DK"/>
          </a:p>
        </p:txBody>
      </p:sp>
      <p:sp>
        <p:nvSpPr>
          <p:cNvPr id="6" name="Pladsholder til slidenummer 5">
            <a:extLst>
              <a:ext uri="{FF2B5EF4-FFF2-40B4-BE49-F238E27FC236}">
                <a16:creationId xmlns:a16="http://schemas.microsoft.com/office/drawing/2014/main" id="{26A7E172-3A3C-419B-9D37-C51DAD908391}"/>
              </a:ext>
            </a:extLst>
          </p:cNvPr>
          <p:cNvSpPr>
            <a:spLocks noGrp="1"/>
          </p:cNvSpPr>
          <p:nvPr>
            <p:ph type="sldNum" sz="quarter" idx="12"/>
          </p:nvPr>
        </p:nvSpPr>
        <p:spPr/>
        <p:txBody>
          <a:bodyPr/>
          <a:lstStyle>
            <a:lvl1pPr>
              <a:defRPr/>
            </a:lvl1pPr>
          </a:lstStyle>
          <a:p>
            <a:pPr>
              <a:defRPr/>
            </a:pPr>
            <a:fld id="{0B8CCB2D-BC45-49CF-B2C9-CD0EB0194309}" type="slidenum">
              <a:rPr lang="da-DK"/>
              <a:pPr>
                <a:defRPr/>
              </a:pPr>
              <a:t>‹#›</a:t>
            </a:fld>
            <a:endParaRPr lang="da-DK"/>
          </a:p>
        </p:txBody>
      </p:sp>
    </p:spTree>
    <p:extLst>
      <p:ext uri="{BB962C8B-B14F-4D97-AF65-F5344CB8AC3E}">
        <p14:creationId xmlns:p14="http://schemas.microsoft.com/office/powerpoint/2010/main" val="341909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9A600E98-A256-4680-83AF-5B9847B395CD}"/>
              </a:ext>
            </a:extLst>
          </p:cNvPr>
          <p:cNvSpPr>
            <a:spLocks noGrp="1"/>
          </p:cNvSpPr>
          <p:nvPr>
            <p:ph type="dt" sz="half" idx="10"/>
          </p:nvPr>
        </p:nvSpPr>
        <p:spPr/>
        <p:txBody>
          <a:bodyPr/>
          <a:lstStyle>
            <a:lvl1pPr>
              <a:defRPr/>
            </a:lvl1pPr>
          </a:lstStyle>
          <a:p>
            <a:pPr>
              <a:defRPr/>
            </a:pPr>
            <a:fld id="{C4A6CF08-36AB-4D02-A0CE-B82A21629487}" type="datetimeFigureOut">
              <a:rPr lang="da-DK"/>
              <a:pPr>
                <a:defRPr/>
              </a:pPr>
              <a:t>02-07-2021</a:t>
            </a:fld>
            <a:endParaRPr lang="da-DK"/>
          </a:p>
        </p:txBody>
      </p:sp>
      <p:sp>
        <p:nvSpPr>
          <p:cNvPr id="5" name="Pladsholder til sidefod 4">
            <a:extLst>
              <a:ext uri="{FF2B5EF4-FFF2-40B4-BE49-F238E27FC236}">
                <a16:creationId xmlns:a16="http://schemas.microsoft.com/office/drawing/2014/main" id="{7F7B572C-55BD-4BBC-90B4-5EE1C252010F}"/>
              </a:ext>
            </a:extLst>
          </p:cNvPr>
          <p:cNvSpPr>
            <a:spLocks noGrp="1"/>
          </p:cNvSpPr>
          <p:nvPr>
            <p:ph type="ftr" sz="quarter" idx="11"/>
          </p:nvPr>
        </p:nvSpPr>
        <p:spPr/>
        <p:txBody>
          <a:bodyPr/>
          <a:lstStyle>
            <a:lvl1pPr>
              <a:defRPr/>
            </a:lvl1pPr>
          </a:lstStyle>
          <a:p>
            <a:pPr>
              <a:defRPr/>
            </a:pPr>
            <a:endParaRPr lang="da-DK"/>
          </a:p>
        </p:txBody>
      </p:sp>
      <p:sp>
        <p:nvSpPr>
          <p:cNvPr id="6" name="Pladsholder til slidenummer 5">
            <a:extLst>
              <a:ext uri="{FF2B5EF4-FFF2-40B4-BE49-F238E27FC236}">
                <a16:creationId xmlns:a16="http://schemas.microsoft.com/office/drawing/2014/main" id="{BBEA8709-B035-4815-8B25-1F8F4F1B0A5A}"/>
              </a:ext>
            </a:extLst>
          </p:cNvPr>
          <p:cNvSpPr>
            <a:spLocks noGrp="1"/>
          </p:cNvSpPr>
          <p:nvPr>
            <p:ph type="sldNum" sz="quarter" idx="12"/>
          </p:nvPr>
        </p:nvSpPr>
        <p:spPr/>
        <p:txBody>
          <a:bodyPr/>
          <a:lstStyle>
            <a:lvl1pPr>
              <a:defRPr/>
            </a:lvl1pPr>
          </a:lstStyle>
          <a:p>
            <a:pPr>
              <a:defRPr/>
            </a:pPr>
            <a:fld id="{EC256F23-6BF1-497F-8C9A-E2EA4BECE9B8}" type="slidenum">
              <a:rPr lang="da-DK"/>
              <a:pPr>
                <a:defRPr/>
              </a:pPr>
              <a:t>‹#›</a:t>
            </a:fld>
            <a:endParaRPr lang="da-DK"/>
          </a:p>
        </p:txBody>
      </p:sp>
    </p:spTree>
    <p:extLst>
      <p:ext uri="{BB962C8B-B14F-4D97-AF65-F5344CB8AC3E}">
        <p14:creationId xmlns:p14="http://schemas.microsoft.com/office/powerpoint/2010/main" val="183788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B1C1F969-F894-4BC7-82FA-9F07A467DD0C}"/>
              </a:ext>
            </a:extLst>
          </p:cNvPr>
          <p:cNvSpPr>
            <a:spLocks noGrp="1"/>
          </p:cNvSpPr>
          <p:nvPr>
            <p:ph type="dt" sz="half" idx="10"/>
          </p:nvPr>
        </p:nvSpPr>
        <p:spPr/>
        <p:txBody>
          <a:bodyPr/>
          <a:lstStyle>
            <a:lvl1pPr>
              <a:defRPr/>
            </a:lvl1pPr>
          </a:lstStyle>
          <a:p>
            <a:pPr>
              <a:defRPr/>
            </a:pPr>
            <a:fld id="{F2CC9B4A-2376-4912-B1D6-77ED9052F524}" type="datetimeFigureOut">
              <a:rPr lang="da-DK"/>
              <a:pPr>
                <a:defRPr/>
              </a:pPr>
              <a:t>02-07-2021</a:t>
            </a:fld>
            <a:endParaRPr lang="da-DK"/>
          </a:p>
        </p:txBody>
      </p:sp>
      <p:sp>
        <p:nvSpPr>
          <p:cNvPr id="5" name="Pladsholder til sidefod 4">
            <a:extLst>
              <a:ext uri="{FF2B5EF4-FFF2-40B4-BE49-F238E27FC236}">
                <a16:creationId xmlns:a16="http://schemas.microsoft.com/office/drawing/2014/main" id="{DE3B72F5-E146-4F40-B141-21AC1CCF4BE9}"/>
              </a:ext>
            </a:extLst>
          </p:cNvPr>
          <p:cNvSpPr>
            <a:spLocks noGrp="1"/>
          </p:cNvSpPr>
          <p:nvPr>
            <p:ph type="ftr" sz="quarter" idx="11"/>
          </p:nvPr>
        </p:nvSpPr>
        <p:spPr/>
        <p:txBody>
          <a:bodyPr/>
          <a:lstStyle>
            <a:lvl1pPr>
              <a:defRPr/>
            </a:lvl1pPr>
          </a:lstStyle>
          <a:p>
            <a:pPr>
              <a:defRPr/>
            </a:pPr>
            <a:endParaRPr lang="da-DK"/>
          </a:p>
        </p:txBody>
      </p:sp>
      <p:sp>
        <p:nvSpPr>
          <p:cNvPr id="6" name="Pladsholder til slidenummer 5">
            <a:extLst>
              <a:ext uri="{FF2B5EF4-FFF2-40B4-BE49-F238E27FC236}">
                <a16:creationId xmlns:a16="http://schemas.microsoft.com/office/drawing/2014/main" id="{C3C1E02A-C497-44F2-A818-06726123575D}"/>
              </a:ext>
            </a:extLst>
          </p:cNvPr>
          <p:cNvSpPr>
            <a:spLocks noGrp="1"/>
          </p:cNvSpPr>
          <p:nvPr>
            <p:ph type="sldNum" sz="quarter" idx="12"/>
          </p:nvPr>
        </p:nvSpPr>
        <p:spPr/>
        <p:txBody>
          <a:bodyPr/>
          <a:lstStyle>
            <a:lvl1pPr>
              <a:defRPr/>
            </a:lvl1pPr>
          </a:lstStyle>
          <a:p>
            <a:pPr>
              <a:defRPr/>
            </a:pPr>
            <a:fld id="{A137F17A-EFE1-4C3C-9B5F-2C2495699D81}" type="slidenum">
              <a:rPr lang="da-DK"/>
              <a:pPr>
                <a:defRPr/>
              </a:pPr>
              <a:t>‹#›</a:t>
            </a:fld>
            <a:endParaRPr lang="da-DK"/>
          </a:p>
        </p:txBody>
      </p:sp>
    </p:spTree>
    <p:extLst>
      <p:ext uri="{BB962C8B-B14F-4D97-AF65-F5344CB8AC3E}">
        <p14:creationId xmlns:p14="http://schemas.microsoft.com/office/powerpoint/2010/main" val="1770333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3">
            <a:extLst>
              <a:ext uri="{FF2B5EF4-FFF2-40B4-BE49-F238E27FC236}">
                <a16:creationId xmlns:a16="http://schemas.microsoft.com/office/drawing/2014/main" id="{6C15C0BC-E3D1-4EAB-8687-219E891C9EFA}"/>
              </a:ext>
            </a:extLst>
          </p:cNvPr>
          <p:cNvSpPr>
            <a:spLocks noGrp="1"/>
          </p:cNvSpPr>
          <p:nvPr>
            <p:ph type="dt" sz="half" idx="10"/>
          </p:nvPr>
        </p:nvSpPr>
        <p:spPr/>
        <p:txBody>
          <a:bodyPr/>
          <a:lstStyle>
            <a:lvl1pPr>
              <a:defRPr/>
            </a:lvl1pPr>
          </a:lstStyle>
          <a:p>
            <a:pPr>
              <a:defRPr/>
            </a:pPr>
            <a:fld id="{7863B0AD-7FE8-4796-BDBA-6C7AB7666A6E}" type="datetimeFigureOut">
              <a:rPr lang="da-DK"/>
              <a:pPr>
                <a:defRPr/>
              </a:pPr>
              <a:t>02-07-2021</a:t>
            </a:fld>
            <a:endParaRPr lang="da-DK"/>
          </a:p>
        </p:txBody>
      </p:sp>
      <p:sp>
        <p:nvSpPr>
          <p:cNvPr id="6" name="Pladsholder til sidefod 4">
            <a:extLst>
              <a:ext uri="{FF2B5EF4-FFF2-40B4-BE49-F238E27FC236}">
                <a16:creationId xmlns:a16="http://schemas.microsoft.com/office/drawing/2014/main" id="{76AB3186-F6C5-4B89-8521-695E83B36A55}"/>
              </a:ext>
            </a:extLst>
          </p:cNvPr>
          <p:cNvSpPr>
            <a:spLocks noGrp="1"/>
          </p:cNvSpPr>
          <p:nvPr>
            <p:ph type="ftr" sz="quarter" idx="11"/>
          </p:nvPr>
        </p:nvSpPr>
        <p:spPr/>
        <p:txBody>
          <a:bodyPr/>
          <a:lstStyle>
            <a:lvl1pPr>
              <a:defRPr/>
            </a:lvl1pPr>
          </a:lstStyle>
          <a:p>
            <a:pPr>
              <a:defRPr/>
            </a:pPr>
            <a:endParaRPr lang="da-DK"/>
          </a:p>
        </p:txBody>
      </p:sp>
      <p:sp>
        <p:nvSpPr>
          <p:cNvPr id="7" name="Pladsholder til slidenummer 5">
            <a:extLst>
              <a:ext uri="{FF2B5EF4-FFF2-40B4-BE49-F238E27FC236}">
                <a16:creationId xmlns:a16="http://schemas.microsoft.com/office/drawing/2014/main" id="{E5F71EFB-E204-4C58-AECE-41BBFED8D1F2}"/>
              </a:ext>
            </a:extLst>
          </p:cNvPr>
          <p:cNvSpPr>
            <a:spLocks noGrp="1"/>
          </p:cNvSpPr>
          <p:nvPr>
            <p:ph type="sldNum" sz="quarter" idx="12"/>
          </p:nvPr>
        </p:nvSpPr>
        <p:spPr/>
        <p:txBody>
          <a:bodyPr/>
          <a:lstStyle>
            <a:lvl1pPr>
              <a:defRPr/>
            </a:lvl1pPr>
          </a:lstStyle>
          <a:p>
            <a:pPr>
              <a:defRPr/>
            </a:pPr>
            <a:fld id="{29BEC842-D869-47DB-8B43-F9F631CD4EC7}" type="slidenum">
              <a:rPr lang="da-DK"/>
              <a:pPr>
                <a:defRPr/>
              </a:pPr>
              <a:t>‹#›</a:t>
            </a:fld>
            <a:endParaRPr lang="da-DK"/>
          </a:p>
        </p:txBody>
      </p:sp>
    </p:spTree>
    <p:extLst>
      <p:ext uri="{BB962C8B-B14F-4D97-AF65-F5344CB8AC3E}">
        <p14:creationId xmlns:p14="http://schemas.microsoft.com/office/powerpoint/2010/main" val="486086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3">
            <a:extLst>
              <a:ext uri="{FF2B5EF4-FFF2-40B4-BE49-F238E27FC236}">
                <a16:creationId xmlns:a16="http://schemas.microsoft.com/office/drawing/2014/main" id="{BAB247AB-AD59-4267-A88F-34FF9572E313}"/>
              </a:ext>
            </a:extLst>
          </p:cNvPr>
          <p:cNvSpPr>
            <a:spLocks noGrp="1"/>
          </p:cNvSpPr>
          <p:nvPr>
            <p:ph type="dt" sz="half" idx="10"/>
          </p:nvPr>
        </p:nvSpPr>
        <p:spPr/>
        <p:txBody>
          <a:bodyPr/>
          <a:lstStyle>
            <a:lvl1pPr>
              <a:defRPr/>
            </a:lvl1pPr>
          </a:lstStyle>
          <a:p>
            <a:pPr>
              <a:defRPr/>
            </a:pPr>
            <a:fld id="{B490D232-91AA-4EE5-A95B-F00CC7BFDB7C}" type="datetimeFigureOut">
              <a:rPr lang="da-DK"/>
              <a:pPr>
                <a:defRPr/>
              </a:pPr>
              <a:t>02-07-2021</a:t>
            </a:fld>
            <a:endParaRPr lang="da-DK"/>
          </a:p>
        </p:txBody>
      </p:sp>
      <p:sp>
        <p:nvSpPr>
          <p:cNvPr id="8" name="Pladsholder til sidefod 4">
            <a:extLst>
              <a:ext uri="{FF2B5EF4-FFF2-40B4-BE49-F238E27FC236}">
                <a16:creationId xmlns:a16="http://schemas.microsoft.com/office/drawing/2014/main" id="{37080433-6BEC-4982-B3EA-D7774E664D78}"/>
              </a:ext>
            </a:extLst>
          </p:cNvPr>
          <p:cNvSpPr>
            <a:spLocks noGrp="1"/>
          </p:cNvSpPr>
          <p:nvPr>
            <p:ph type="ftr" sz="quarter" idx="11"/>
          </p:nvPr>
        </p:nvSpPr>
        <p:spPr/>
        <p:txBody>
          <a:bodyPr/>
          <a:lstStyle>
            <a:lvl1pPr>
              <a:defRPr/>
            </a:lvl1pPr>
          </a:lstStyle>
          <a:p>
            <a:pPr>
              <a:defRPr/>
            </a:pPr>
            <a:endParaRPr lang="da-DK"/>
          </a:p>
        </p:txBody>
      </p:sp>
      <p:sp>
        <p:nvSpPr>
          <p:cNvPr id="9" name="Pladsholder til slidenummer 5">
            <a:extLst>
              <a:ext uri="{FF2B5EF4-FFF2-40B4-BE49-F238E27FC236}">
                <a16:creationId xmlns:a16="http://schemas.microsoft.com/office/drawing/2014/main" id="{D0071F1F-D239-4432-A830-52E75C97A657}"/>
              </a:ext>
            </a:extLst>
          </p:cNvPr>
          <p:cNvSpPr>
            <a:spLocks noGrp="1"/>
          </p:cNvSpPr>
          <p:nvPr>
            <p:ph type="sldNum" sz="quarter" idx="12"/>
          </p:nvPr>
        </p:nvSpPr>
        <p:spPr/>
        <p:txBody>
          <a:bodyPr/>
          <a:lstStyle>
            <a:lvl1pPr>
              <a:defRPr/>
            </a:lvl1pPr>
          </a:lstStyle>
          <a:p>
            <a:pPr>
              <a:defRPr/>
            </a:pPr>
            <a:fld id="{BBE5FCD4-154B-4FDF-9003-7D15296D52DF}" type="slidenum">
              <a:rPr lang="da-DK"/>
              <a:pPr>
                <a:defRPr/>
              </a:pPr>
              <a:t>‹#›</a:t>
            </a:fld>
            <a:endParaRPr lang="da-DK"/>
          </a:p>
        </p:txBody>
      </p:sp>
    </p:spTree>
    <p:extLst>
      <p:ext uri="{BB962C8B-B14F-4D97-AF65-F5344CB8AC3E}">
        <p14:creationId xmlns:p14="http://schemas.microsoft.com/office/powerpoint/2010/main" val="2747220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dato 3">
            <a:extLst>
              <a:ext uri="{FF2B5EF4-FFF2-40B4-BE49-F238E27FC236}">
                <a16:creationId xmlns:a16="http://schemas.microsoft.com/office/drawing/2014/main" id="{8240EA0E-D277-4771-BFC8-28C71891E6E6}"/>
              </a:ext>
            </a:extLst>
          </p:cNvPr>
          <p:cNvSpPr>
            <a:spLocks noGrp="1"/>
          </p:cNvSpPr>
          <p:nvPr>
            <p:ph type="dt" sz="half" idx="10"/>
          </p:nvPr>
        </p:nvSpPr>
        <p:spPr/>
        <p:txBody>
          <a:bodyPr/>
          <a:lstStyle>
            <a:lvl1pPr>
              <a:defRPr/>
            </a:lvl1pPr>
          </a:lstStyle>
          <a:p>
            <a:pPr>
              <a:defRPr/>
            </a:pPr>
            <a:fld id="{99B37F82-D1FC-4357-9F4B-6DDEB9222EAE}" type="datetimeFigureOut">
              <a:rPr lang="da-DK"/>
              <a:pPr>
                <a:defRPr/>
              </a:pPr>
              <a:t>02-07-2021</a:t>
            </a:fld>
            <a:endParaRPr lang="da-DK"/>
          </a:p>
        </p:txBody>
      </p:sp>
      <p:sp>
        <p:nvSpPr>
          <p:cNvPr id="4" name="Pladsholder til sidefod 4">
            <a:extLst>
              <a:ext uri="{FF2B5EF4-FFF2-40B4-BE49-F238E27FC236}">
                <a16:creationId xmlns:a16="http://schemas.microsoft.com/office/drawing/2014/main" id="{57894122-CEB9-4163-80DB-23FC0DF5E090}"/>
              </a:ext>
            </a:extLst>
          </p:cNvPr>
          <p:cNvSpPr>
            <a:spLocks noGrp="1"/>
          </p:cNvSpPr>
          <p:nvPr>
            <p:ph type="ftr" sz="quarter" idx="11"/>
          </p:nvPr>
        </p:nvSpPr>
        <p:spPr/>
        <p:txBody>
          <a:bodyPr/>
          <a:lstStyle>
            <a:lvl1pPr>
              <a:defRPr/>
            </a:lvl1pPr>
          </a:lstStyle>
          <a:p>
            <a:pPr>
              <a:defRPr/>
            </a:pPr>
            <a:endParaRPr lang="da-DK"/>
          </a:p>
        </p:txBody>
      </p:sp>
      <p:sp>
        <p:nvSpPr>
          <p:cNvPr id="5" name="Pladsholder til slidenummer 5">
            <a:extLst>
              <a:ext uri="{FF2B5EF4-FFF2-40B4-BE49-F238E27FC236}">
                <a16:creationId xmlns:a16="http://schemas.microsoft.com/office/drawing/2014/main" id="{7F02149C-6B31-48B0-B083-68C529659296}"/>
              </a:ext>
            </a:extLst>
          </p:cNvPr>
          <p:cNvSpPr>
            <a:spLocks noGrp="1"/>
          </p:cNvSpPr>
          <p:nvPr>
            <p:ph type="sldNum" sz="quarter" idx="12"/>
          </p:nvPr>
        </p:nvSpPr>
        <p:spPr/>
        <p:txBody>
          <a:bodyPr/>
          <a:lstStyle>
            <a:lvl1pPr>
              <a:defRPr/>
            </a:lvl1pPr>
          </a:lstStyle>
          <a:p>
            <a:pPr>
              <a:defRPr/>
            </a:pPr>
            <a:fld id="{6FBBBEB8-871A-4DD7-84C7-DBCA7DA8C440}" type="slidenum">
              <a:rPr lang="da-DK"/>
              <a:pPr>
                <a:defRPr/>
              </a:pPr>
              <a:t>‹#›</a:t>
            </a:fld>
            <a:endParaRPr lang="da-DK"/>
          </a:p>
        </p:txBody>
      </p:sp>
    </p:spTree>
    <p:extLst>
      <p:ext uri="{BB962C8B-B14F-4D97-AF65-F5344CB8AC3E}">
        <p14:creationId xmlns:p14="http://schemas.microsoft.com/office/powerpoint/2010/main" val="3582936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3">
            <a:extLst>
              <a:ext uri="{FF2B5EF4-FFF2-40B4-BE49-F238E27FC236}">
                <a16:creationId xmlns:a16="http://schemas.microsoft.com/office/drawing/2014/main" id="{753C6496-3ACC-4B37-9397-B8F9BFEF304F}"/>
              </a:ext>
            </a:extLst>
          </p:cNvPr>
          <p:cNvSpPr>
            <a:spLocks noGrp="1"/>
          </p:cNvSpPr>
          <p:nvPr>
            <p:ph type="dt" sz="half" idx="10"/>
          </p:nvPr>
        </p:nvSpPr>
        <p:spPr/>
        <p:txBody>
          <a:bodyPr/>
          <a:lstStyle>
            <a:lvl1pPr>
              <a:defRPr/>
            </a:lvl1pPr>
          </a:lstStyle>
          <a:p>
            <a:pPr>
              <a:defRPr/>
            </a:pPr>
            <a:fld id="{CF1A35A5-D9E1-4DD3-A304-59E3179BDAA5}" type="datetimeFigureOut">
              <a:rPr lang="da-DK"/>
              <a:pPr>
                <a:defRPr/>
              </a:pPr>
              <a:t>02-07-2021</a:t>
            </a:fld>
            <a:endParaRPr lang="da-DK"/>
          </a:p>
        </p:txBody>
      </p:sp>
      <p:sp>
        <p:nvSpPr>
          <p:cNvPr id="3" name="Pladsholder til sidefod 4">
            <a:extLst>
              <a:ext uri="{FF2B5EF4-FFF2-40B4-BE49-F238E27FC236}">
                <a16:creationId xmlns:a16="http://schemas.microsoft.com/office/drawing/2014/main" id="{0691ABF2-7C2C-4987-A1F8-5E31FBF0DBB0}"/>
              </a:ext>
            </a:extLst>
          </p:cNvPr>
          <p:cNvSpPr>
            <a:spLocks noGrp="1"/>
          </p:cNvSpPr>
          <p:nvPr>
            <p:ph type="ftr" sz="quarter" idx="11"/>
          </p:nvPr>
        </p:nvSpPr>
        <p:spPr/>
        <p:txBody>
          <a:bodyPr/>
          <a:lstStyle>
            <a:lvl1pPr>
              <a:defRPr/>
            </a:lvl1pPr>
          </a:lstStyle>
          <a:p>
            <a:pPr>
              <a:defRPr/>
            </a:pPr>
            <a:endParaRPr lang="da-DK"/>
          </a:p>
        </p:txBody>
      </p:sp>
      <p:sp>
        <p:nvSpPr>
          <p:cNvPr id="4" name="Pladsholder til slidenummer 5">
            <a:extLst>
              <a:ext uri="{FF2B5EF4-FFF2-40B4-BE49-F238E27FC236}">
                <a16:creationId xmlns:a16="http://schemas.microsoft.com/office/drawing/2014/main" id="{02F6C3BC-47F6-4DA7-A0BE-F9D63EB89E4B}"/>
              </a:ext>
            </a:extLst>
          </p:cNvPr>
          <p:cNvSpPr>
            <a:spLocks noGrp="1"/>
          </p:cNvSpPr>
          <p:nvPr>
            <p:ph type="sldNum" sz="quarter" idx="12"/>
          </p:nvPr>
        </p:nvSpPr>
        <p:spPr/>
        <p:txBody>
          <a:bodyPr/>
          <a:lstStyle>
            <a:lvl1pPr>
              <a:defRPr/>
            </a:lvl1pPr>
          </a:lstStyle>
          <a:p>
            <a:pPr>
              <a:defRPr/>
            </a:pPr>
            <a:fld id="{4BCAFFF5-D76A-4711-890F-70BD5049A149}" type="slidenum">
              <a:rPr lang="da-DK"/>
              <a:pPr>
                <a:defRPr/>
              </a:pPr>
              <a:t>‹#›</a:t>
            </a:fld>
            <a:endParaRPr lang="da-DK"/>
          </a:p>
        </p:txBody>
      </p:sp>
    </p:spTree>
    <p:extLst>
      <p:ext uri="{BB962C8B-B14F-4D97-AF65-F5344CB8AC3E}">
        <p14:creationId xmlns:p14="http://schemas.microsoft.com/office/powerpoint/2010/main" val="796339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3">
            <a:extLst>
              <a:ext uri="{FF2B5EF4-FFF2-40B4-BE49-F238E27FC236}">
                <a16:creationId xmlns:a16="http://schemas.microsoft.com/office/drawing/2014/main" id="{B0B53F03-18C8-4739-A255-9FB3810C4240}"/>
              </a:ext>
            </a:extLst>
          </p:cNvPr>
          <p:cNvSpPr>
            <a:spLocks noGrp="1"/>
          </p:cNvSpPr>
          <p:nvPr>
            <p:ph type="dt" sz="half" idx="10"/>
          </p:nvPr>
        </p:nvSpPr>
        <p:spPr/>
        <p:txBody>
          <a:bodyPr/>
          <a:lstStyle>
            <a:lvl1pPr>
              <a:defRPr/>
            </a:lvl1pPr>
          </a:lstStyle>
          <a:p>
            <a:pPr>
              <a:defRPr/>
            </a:pPr>
            <a:fld id="{99136791-696F-46FD-8EC2-C5A761746A0B}" type="datetimeFigureOut">
              <a:rPr lang="da-DK"/>
              <a:pPr>
                <a:defRPr/>
              </a:pPr>
              <a:t>02-07-2021</a:t>
            </a:fld>
            <a:endParaRPr lang="da-DK"/>
          </a:p>
        </p:txBody>
      </p:sp>
      <p:sp>
        <p:nvSpPr>
          <p:cNvPr id="6" name="Pladsholder til sidefod 4">
            <a:extLst>
              <a:ext uri="{FF2B5EF4-FFF2-40B4-BE49-F238E27FC236}">
                <a16:creationId xmlns:a16="http://schemas.microsoft.com/office/drawing/2014/main" id="{CE96028A-34AF-4171-9674-18EA40FBE1A4}"/>
              </a:ext>
            </a:extLst>
          </p:cNvPr>
          <p:cNvSpPr>
            <a:spLocks noGrp="1"/>
          </p:cNvSpPr>
          <p:nvPr>
            <p:ph type="ftr" sz="quarter" idx="11"/>
          </p:nvPr>
        </p:nvSpPr>
        <p:spPr/>
        <p:txBody>
          <a:bodyPr/>
          <a:lstStyle>
            <a:lvl1pPr>
              <a:defRPr/>
            </a:lvl1pPr>
          </a:lstStyle>
          <a:p>
            <a:pPr>
              <a:defRPr/>
            </a:pPr>
            <a:endParaRPr lang="da-DK"/>
          </a:p>
        </p:txBody>
      </p:sp>
      <p:sp>
        <p:nvSpPr>
          <p:cNvPr id="7" name="Pladsholder til slidenummer 5">
            <a:extLst>
              <a:ext uri="{FF2B5EF4-FFF2-40B4-BE49-F238E27FC236}">
                <a16:creationId xmlns:a16="http://schemas.microsoft.com/office/drawing/2014/main" id="{0EB9F8A5-4CB6-4033-9935-E804EA460B68}"/>
              </a:ext>
            </a:extLst>
          </p:cNvPr>
          <p:cNvSpPr>
            <a:spLocks noGrp="1"/>
          </p:cNvSpPr>
          <p:nvPr>
            <p:ph type="sldNum" sz="quarter" idx="12"/>
          </p:nvPr>
        </p:nvSpPr>
        <p:spPr/>
        <p:txBody>
          <a:bodyPr/>
          <a:lstStyle>
            <a:lvl1pPr>
              <a:defRPr/>
            </a:lvl1pPr>
          </a:lstStyle>
          <a:p>
            <a:pPr>
              <a:defRPr/>
            </a:pPr>
            <a:fld id="{ED8083AD-C35B-4881-80A2-7709C3917E9C}" type="slidenum">
              <a:rPr lang="da-DK"/>
              <a:pPr>
                <a:defRPr/>
              </a:pPr>
              <a:t>‹#›</a:t>
            </a:fld>
            <a:endParaRPr lang="da-DK"/>
          </a:p>
        </p:txBody>
      </p:sp>
    </p:spTree>
    <p:extLst>
      <p:ext uri="{BB962C8B-B14F-4D97-AF65-F5344CB8AC3E}">
        <p14:creationId xmlns:p14="http://schemas.microsoft.com/office/powerpoint/2010/main" val="3672909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3">
            <a:extLst>
              <a:ext uri="{FF2B5EF4-FFF2-40B4-BE49-F238E27FC236}">
                <a16:creationId xmlns:a16="http://schemas.microsoft.com/office/drawing/2014/main" id="{E46A91A0-95F5-41EE-A646-76E89A448CAC}"/>
              </a:ext>
            </a:extLst>
          </p:cNvPr>
          <p:cNvSpPr>
            <a:spLocks noGrp="1"/>
          </p:cNvSpPr>
          <p:nvPr>
            <p:ph type="dt" sz="half" idx="10"/>
          </p:nvPr>
        </p:nvSpPr>
        <p:spPr/>
        <p:txBody>
          <a:bodyPr/>
          <a:lstStyle>
            <a:lvl1pPr>
              <a:defRPr/>
            </a:lvl1pPr>
          </a:lstStyle>
          <a:p>
            <a:pPr>
              <a:defRPr/>
            </a:pPr>
            <a:fld id="{31D9ADD5-9E63-40FA-832D-87C28AC4ECED}" type="datetimeFigureOut">
              <a:rPr lang="da-DK"/>
              <a:pPr>
                <a:defRPr/>
              </a:pPr>
              <a:t>02-07-2021</a:t>
            </a:fld>
            <a:endParaRPr lang="da-DK"/>
          </a:p>
        </p:txBody>
      </p:sp>
      <p:sp>
        <p:nvSpPr>
          <p:cNvPr id="6" name="Pladsholder til sidefod 4">
            <a:extLst>
              <a:ext uri="{FF2B5EF4-FFF2-40B4-BE49-F238E27FC236}">
                <a16:creationId xmlns:a16="http://schemas.microsoft.com/office/drawing/2014/main" id="{5613809D-7397-4061-9A14-8CA4F8EFF742}"/>
              </a:ext>
            </a:extLst>
          </p:cNvPr>
          <p:cNvSpPr>
            <a:spLocks noGrp="1"/>
          </p:cNvSpPr>
          <p:nvPr>
            <p:ph type="ftr" sz="quarter" idx="11"/>
          </p:nvPr>
        </p:nvSpPr>
        <p:spPr/>
        <p:txBody>
          <a:bodyPr/>
          <a:lstStyle>
            <a:lvl1pPr>
              <a:defRPr/>
            </a:lvl1pPr>
          </a:lstStyle>
          <a:p>
            <a:pPr>
              <a:defRPr/>
            </a:pPr>
            <a:endParaRPr lang="da-DK"/>
          </a:p>
        </p:txBody>
      </p:sp>
      <p:sp>
        <p:nvSpPr>
          <p:cNvPr id="7" name="Pladsholder til slidenummer 5">
            <a:extLst>
              <a:ext uri="{FF2B5EF4-FFF2-40B4-BE49-F238E27FC236}">
                <a16:creationId xmlns:a16="http://schemas.microsoft.com/office/drawing/2014/main" id="{C025CCAE-9DA0-4B6F-8AB3-416F18ED16B2}"/>
              </a:ext>
            </a:extLst>
          </p:cNvPr>
          <p:cNvSpPr>
            <a:spLocks noGrp="1"/>
          </p:cNvSpPr>
          <p:nvPr>
            <p:ph type="sldNum" sz="quarter" idx="12"/>
          </p:nvPr>
        </p:nvSpPr>
        <p:spPr/>
        <p:txBody>
          <a:bodyPr/>
          <a:lstStyle>
            <a:lvl1pPr>
              <a:defRPr/>
            </a:lvl1pPr>
          </a:lstStyle>
          <a:p>
            <a:pPr>
              <a:defRPr/>
            </a:pPr>
            <a:fld id="{92AD8705-C398-4E46-8305-07077AA672BB}" type="slidenum">
              <a:rPr lang="da-DK"/>
              <a:pPr>
                <a:defRPr/>
              </a:pPr>
              <a:t>‹#›</a:t>
            </a:fld>
            <a:endParaRPr lang="da-DK"/>
          </a:p>
        </p:txBody>
      </p:sp>
    </p:spTree>
    <p:extLst>
      <p:ext uri="{BB962C8B-B14F-4D97-AF65-F5344CB8AC3E}">
        <p14:creationId xmlns:p14="http://schemas.microsoft.com/office/powerpoint/2010/main" val="3399894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dsholder til titel 1">
            <a:extLst>
              <a:ext uri="{FF2B5EF4-FFF2-40B4-BE49-F238E27FC236}">
                <a16:creationId xmlns:a16="http://schemas.microsoft.com/office/drawing/2014/main" id="{B1BAF498-8761-45D0-A15E-5A65F93354D0}"/>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altLang="da-DK"/>
              <a:t>Klik for at redigere titeltypografien i masteren</a:t>
            </a:r>
          </a:p>
        </p:txBody>
      </p:sp>
      <p:sp>
        <p:nvSpPr>
          <p:cNvPr id="1027" name="Pladsholder til tekst 2">
            <a:extLst>
              <a:ext uri="{FF2B5EF4-FFF2-40B4-BE49-F238E27FC236}">
                <a16:creationId xmlns:a16="http://schemas.microsoft.com/office/drawing/2014/main" id="{4BBBCB4E-5127-40F2-A15C-0721B0B671F6}"/>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da-DK"/>
              <a:t>Klik for at redigere teksttypografierne i masteren</a:t>
            </a:r>
          </a:p>
          <a:p>
            <a:pPr lvl="1"/>
            <a:r>
              <a:rPr lang="da-DK" altLang="da-DK"/>
              <a:t>Andet niveau</a:t>
            </a:r>
          </a:p>
          <a:p>
            <a:pPr lvl="2"/>
            <a:r>
              <a:rPr lang="da-DK" altLang="da-DK"/>
              <a:t>Tredje niveau</a:t>
            </a:r>
          </a:p>
          <a:p>
            <a:pPr lvl="3"/>
            <a:r>
              <a:rPr lang="da-DK" altLang="da-DK"/>
              <a:t>Fjerde niveau</a:t>
            </a:r>
          </a:p>
          <a:p>
            <a:pPr lvl="4"/>
            <a:r>
              <a:rPr lang="da-DK" altLang="da-DK"/>
              <a:t>Femte niveau</a:t>
            </a:r>
          </a:p>
        </p:txBody>
      </p:sp>
      <p:sp>
        <p:nvSpPr>
          <p:cNvPr id="4" name="Pladsholder til dato 3">
            <a:extLst>
              <a:ext uri="{FF2B5EF4-FFF2-40B4-BE49-F238E27FC236}">
                <a16:creationId xmlns:a16="http://schemas.microsoft.com/office/drawing/2014/main" id="{EBBBF019-2AD5-4B2A-9366-B2F9A8C3AF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6B97CBBB-CB61-455C-A2B0-A19E813C30D5}" type="datetimeFigureOut">
              <a:rPr lang="da-DK"/>
              <a:pPr>
                <a:defRPr/>
              </a:pPr>
              <a:t>02-07-2021</a:t>
            </a:fld>
            <a:endParaRPr lang="da-DK"/>
          </a:p>
        </p:txBody>
      </p:sp>
      <p:sp>
        <p:nvSpPr>
          <p:cNvPr id="5" name="Pladsholder til sidefod 4">
            <a:extLst>
              <a:ext uri="{FF2B5EF4-FFF2-40B4-BE49-F238E27FC236}">
                <a16:creationId xmlns:a16="http://schemas.microsoft.com/office/drawing/2014/main" id="{1213920B-0E43-45F8-9A25-5962608D92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slidenummer 5">
            <a:extLst>
              <a:ext uri="{FF2B5EF4-FFF2-40B4-BE49-F238E27FC236}">
                <a16:creationId xmlns:a16="http://schemas.microsoft.com/office/drawing/2014/main" id="{04AADD37-0504-4B8A-AD00-FDBEF7A52A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D5772DCB-8AEC-4377-939B-C1CBB7B19F06}" type="slidenum">
              <a:rPr lang="da-DK"/>
              <a:pPr>
                <a:defRPr/>
              </a:pPr>
              <a:t>‹#›</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hyperlink" Target="https://engage.esgo.org/for-members/ct-project-participan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Billede 4">
            <a:extLst>
              <a:ext uri="{FF2B5EF4-FFF2-40B4-BE49-F238E27FC236}">
                <a16:creationId xmlns:a16="http://schemas.microsoft.com/office/drawing/2014/main" id="{FAFEE418-4593-4481-BFCF-A6D87C88E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982" y="394093"/>
            <a:ext cx="9577388"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Billede 6">
            <a:extLst>
              <a:ext uri="{FF2B5EF4-FFF2-40B4-BE49-F238E27FC236}">
                <a16:creationId xmlns:a16="http://schemas.microsoft.com/office/drawing/2014/main" id="{3B83BCD6-6EA0-4FEC-9737-8945140E29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121920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felt 5">
            <a:extLst>
              <a:ext uri="{FF2B5EF4-FFF2-40B4-BE49-F238E27FC236}">
                <a16:creationId xmlns:a16="http://schemas.microsoft.com/office/drawing/2014/main" id="{DE370E71-9A03-448E-B323-55AC2980659F}"/>
              </a:ext>
            </a:extLst>
          </p:cNvPr>
          <p:cNvSpPr txBox="1"/>
          <p:nvPr/>
        </p:nvSpPr>
        <p:spPr>
          <a:xfrm>
            <a:off x="7967609" y="2424443"/>
            <a:ext cx="4027470" cy="400110"/>
          </a:xfrm>
          <a:prstGeom prst="rect">
            <a:avLst/>
          </a:prstGeom>
          <a:noFill/>
        </p:spPr>
        <p:txBody>
          <a:bodyPr wrap="square" rtlCol="0">
            <a:spAutoFit/>
          </a:bodyPr>
          <a:lstStyle/>
          <a:p>
            <a:r>
              <a:rPr lang="en-US" sz="2000" dirty="0"/>
              <a:t> </a:t>
            </a:r>
            <a:endParaRPr lang="da-DK" sz="2000" dirty="0"/>
          </a:p>
        </p:txBody>
      </p:sp>
      <p:sp>
        <p:nvSpPr>
          <p:cNvPr id="4" name="Tekstfelt 3">
            <a:extLst>
              <a:ext uri="{FF2B5EF4-FFF2-40B4-BE49-F238E27FC236}">
                <a16:creationId xmlns:a16="http://schemas.microsoft.com/office/drawing/2014/main" id="{94ED633C-8E7C-4B3A-92DE-B68F3AC666A1}"/>
              </a:ext>
            </a:extLst>
          </p:cNvPr>
          <p:cNvSpPr txBox="1"/>
          <p:nvPr/>
        </p:nvSpPr>
        <p:spPr>
          <a:xfrm>
            <a:off x="669892" y="1633034"/>
            <a:ext cx="10695094" cy="461665"/>
          </a:xfrm>
          <a:prstGeom prst="rect">
            <a:avLst/>
          </a:prstGeom>
          <a:noFill/>
        </p:spPr>
        <p:txBody>
          <a:bodyPr wrap="square" rtlCol="0">
            <a:spAutoFit/>
          </a:bodyPr>
          <a:lstStyle/>
          <a:p>
            <a:pPr algn="ctr"/>
            <a:r>
              <a:rPr lang="da-DK" sz="2400" b="1" dirty="0"/>
              <a:t>ENGAGe-ENGOT </a:t>
            </a:r>
            <a:r>
              <a:rPr lang="da-DK" sz="2400" b="1" dirty="0" err="1"/>
              <a:t>Clinical</a:t>
            </a:r>
            <a:r>
              <a:rPr lang="da-DK" sz="2400" b="1" dirty="0"/>
              <a:t> Trials Project – 4th webinar</a:t>
            </a:r>
          </a:p>
        </p:txBody>
      </p:sp>
      <p:sp>
        <p:nvSpPr>
          <p:cNvPr id="7" name="Tekstfelt 6">
            <a:extLst>
              <a:ext uri="{FF2B5EF4-FFF2-40B4-BE49-F238E27FC236}">
                <a16:creationId xmlns:a16="http://schemas.microsoft.com/office/drawing/2014/main" id="{1A219AD9-A4D8-4B05-A5F0-E7DDBF4C1386}"/>
              </a:ext>
            </a:extLst>
          </p:cNvPr>
          <p:cNvSpPr txBox="1"/>
          <p:nvPr/>
        </p:nvSpPr>
        <p:spPr>
          <a:xfrm>
            <a:off x="1285982" y="2339701"/>
            <a:ext cx="10210800" cy="4124206"/>
          </a:xfrm>
          <a:prstGeom prst="rect">
            <a:avLst/>
          </a:prstGeom>
          <a:noFill/>
        </p:spPr>
        <p:txBody>
          <a:bodyPr wrap="square" rtlCol="0">
            <a:spAutoFit/>
          </a:bodyPr>
          <a:lstStyle/>
          <a:p>
            <a:r>
              <a:rPr lang="da-DK" sz="2200" b="1" dirty="0"/>
              <a:t>4th webinar – </a:t>
            </a:r>
            <a:r>
              <a:rPr lang="da-DK" sz="2200" b="1" dirty="0" err="1"/>
              <a:t>‘patient</a:t>
            </a:r>
            <a:r>
              <a:rPr lang="da-DK" sz="2200" b="1" dirty="0"/>
              <a:t> </a:t>
            </a:r>
            <a:r>
              <a:rPr lang="da-DK" sz="2200" b="1" dirty="0" err="1"/>
              <a:t>experts</a:t>
            </a:r>
            <a:r>
              <a:rPr lang="da-DK" sz="2200" b="1" dirty="0"/>
              <a:t>’ engagement in </a:t>
            </a:r>
            <a:r>
              <a:rPr lang="da-DK" sz="2200" b="1" dirty="0" err="1"/>
              <a:t>clinical</a:t>
            </a:r>
            <a:r>
              <a:rPr lang="da-DK" sz="2200" b="1" dirty="0"/>
              <a:t> </a:t>
            </a:r>
            <a:r>
              <a:rPr lang="da-DK" sz="2200" b="1" dirty="0" err="1"/>
              <a:t>trials</a:t>
            </a:r>
            <a:r>
              <a:rPr lang="da-DK" sz="2200" b="1" dirty="0"/>
              <a:t> and </a:t>
            </a:r>
            <a:r>
              <a:rPr lang="da-DK" sz="2200" b="1" dirty="0" err="1"/>
              <a:t>other</a:t>
            </a:r>
            <a:r>
              <a:rPr lang="da-DK" sz="2200" b="1" dirty="0"/>
              <a:t> relevant </a:t>
            </a:r>
            <a:r>
              <a:rPr lang="da-DK" sz="2200" b="1" dirty="0" err="1"/>
              <a:t>topics</a:t>
            </a:r>
            <a:endParaRPr lang="da-DK" sz="2200" b="1" dirty="0"/>
          </a:p>
          <a:p>
            <a:r>
              <a:rPr lang="da-DK" sz="2000" dirty="0"/>
              <a:t>Moderators: Murat Gultekin, Jalid Sehouli</a:t>
            </a:r>
          </a:p>
          <a:p>
            <a:r>
              <a:rPr lang="da-DK" sz="2000" dirty="0"/>
              <a:t>ENGAGe presenter: Birthe Lemley</a:t>
            </a:r>
          </a:p>
          <a:p>
            <a:endParaRPr lang="da-DK" sz="2000" b="1" dirty="0"/>
          </a:p>
          <a:p>
            <a:pPr marL="342900" indent="-342900">
              <a:buFont typeface="Wingdings" panose="05000000000000000000" pitchFamily="2" charset="2"/>
              <a:buChar char="Ø"/>
            </a:pPr>
            <a:r>
              <a:rPr lang="da-DK" sz="2000" b="1" dirty="0" err="1"/>
              <a:t>Educational</a:t>
            </a:r>
            <a:r>
              <a:rPr lang="da-DK" sz="2000" b="1" dirty="0"/>
              <a:t> </a:t>
            </a:r>
            <a:r>
              <a:rPr lang="da-DK" sz="2000" b="1" dirty="0" err="1"/>
              <a:t>material</a:t>
            </a:r>
            <a:r>
              <a:rPr lang="da-DK" sz="2000" b="1" dirty="0"/>
              <a:t> and </a:t>
            </a:r>
            <a:r>
              <a:rPr lang="da-DK" sz="2000" b="1" dirty="0" err="1"/>
              <a:t>where</a:t>
            </a:r>
            <a:r>
              <a:rPr lang="da-DK" sz="2000" b="1" dirty="0"/>
              <a:t> to find it</a:t>
            </a:r>
          </a:p>
          <a:p>
            <a:endParaRPr lang="da-DK" sz="2000" b="1" dirty="0"/>
          </a:p>
          <a:p>
            <a:pPr marL="342900" indent="-342900">
              <a:buFont typeface="Wingdings" panose="05000000000000000000" pitchFamily="2" charset="2"/>
              <a:buChar char="Ø"/>
            </a:pPr>
            <a:r>
              <a:rPr lang="da-DK" sz="2000" b="1" dirty="0" err="1"/>
              <a:t>What</a:t>
            </a:r>
            <a:r>
              <a:rPr lang="da-DK" sz="2000" b="1" dirty="0"/>
              <a:t> is the </a:t>
            </a:r>
            <a:r>
              <a:rPr lang="da-DK" sz="2000" b="1" dirty="0" err="1"/>
              <a:t>next</a:t>
            </a:r>
            <a:r>
              <a:rPr lang="da-DK" sz="2000" b="1" dirty="0"/>
              <a:t> step?</a:t>
            </a:r>
          </a:p>
          <a:p>
            <a:pPr marL="342900" indent="-342900">
              <a:buFont typeface="Wingdings" panose="05000000000000000000" pitchFamily="2" charset="2"/>
              <a:buChar char="Ø"/>
            </a:pPr>
            <a:endParaRPr lang="da-DK" sz="2000" b="1" dirty="0"/>
          </a:p>
          <a:p>
            <a:pPr marL="342900" indent="-342900">
              <a:buFont typeface="Wingdings" panose="05000000000000000000" pitchFamily="2" charset="2"/>
              <a:buChar char="Ø"/>
            </a:pPr>
            <a:r>
              <a:rPr lang="da-DK" sz="2000" b="1" dirty="0"/>
              <a:t>How </a:t>
            </a:r>
            <a:r>
              <a:rPr lang="da-DK" sz="2000" b="1" dirty="0" err="1"/>
              <a:t>can</a:t>
            </a:r>
            <a:r>
              <a:rPr lang="da-DK" sz="2000" b="1" dirty="0"/>
              <a:t> patient </a:t>
            </a:r>
            <a:r>
              <a:rPr lang="da-DK" sz="2000" b="1" dirty="0" err="1"/>
              <a:t>experts</a:t>
            </a:r>
            <a:r>
              <a:rPr lang="da-DK" sz="2000" b="1" dirty="0"/>
              <a:t> </a:t>
            </a:r>
            <a:r>
              <a:rPr lang="da-DK" sz="2000" b="1" dirty="0" err="1"/>
              <a:t>be</a:t>
            </a:r>
            <a:r>
              <a:rPr lang="da-DK" sz="2000" b="1" dirty="0"/>
              <a:t> </a:t>
            </a:r>
            <a:r>
              <a:rPr lang="da-DK" sz="2000" b="1" dirty="0" err="1"/>
              <a:t>involved</a:t>
            </a:r>
            <a:r>
              <a:rPr lang="da-DK" sz="2000" b="1" dirty="0"/>
              <a:t> in </a:t>
            </a:r>
            <a:r>
              <a:rPr lang="da-DK" sz="2000" b="1" dirty="0" err="1"/>
              <a:t>clinical</a:t>
            </a:r>
            <a:r>
              <a:rPr lang="da-DK" sz="2000" b="1" dirty="0"/>
              <a:t> </a:t>
            </a:r>
            <a:r>
              <a:rPr lang="da-DK" sz="2000" b="1" dirty="0" err="1"/>
              <a:t>trials</a:t>
            </a:r>
            <a:r>
              <a:rPr lang="da-DK" sz="2000" b="1" dirty="0"/>
              <a:t> and </a:t>
            </a:r>
            <a:r>
              <a:rPr lang="da-DK" sz="2000" b="1" dirty="0" err="1"/>
              <a:t>other</a:t>
            </a:r>
            <a:r>
              <a:rPr lang="da-DK" sz="2000" b="1" dirty="0"/>
              <a:t> relevant </a:t>
            </a:r>
            <a:r>
              <a:rPr lang="da-DK" sz="2000" b="1" dirty="0" err="1"/>
              <a:t>topics</a:t>
            </a:r>
            <a:r>
              <a:rPr lang="da-DK" sz="2000" b="1" dirty="0"/>
              <a:t>?</a:t>
            </a:r>
          </a:p>
          <a:p>
            <a:pPr marL="342900" indent="-342900">
              <a:buFont typeface="Wingdings" panose="05000000000000000000" pitchFamily="2" charset="2"/>
              <a:buChar char="Ø"/>
            </a:pPr>
            <a:endParaRPr lang="da-DK" sz="2000" b="1" dirty="0"/>
          </a:p>
          <a:p>
            <a:pPr marL="342900" indent="-342900">
              <a:buFont typeface="Wingdings" panose="05000000000000000000" pitchFamily="2" charset="2"/>
              <a:buChar char="Ø"/>
            </a:pPr>
            <a:r>
              <a:rPr lang="da-DK" sz="2000" b="1" dirty="0"/>
              <a:t>Have </a:t>
            </a:r>
            <a:r>
              <a:rPr lang="da-DK" sz="2000" b="1" dirty="0" err="1"/>
              <a:t>you</a:t>
            </a:r>
            <a:r>
              <a:rPr lang="da-DK" sz="2000" b="1" dirty="0"/>
              <a:t> ever </a:t>
            </a:r>
            <a:r>
              <a:rPr lang="da-DK" sz="2000" b="1" dirty="0" err="1"/>
              <a:t>been</a:t>
            </a:r>
            <a:r>
              <a:rPr lang="da-DK" sz="2000" b="1" dirty="0"/>
              <a:t> </a:t>
            </a:r>
            <a:r>
              <a:rPr lang="da-DK" sz="2000" b="1" dirty="0" err="1"/>
              <a:t>involved</a:t>
            </a:r>
            <a:r>
              <a:rPr lang="da-DK" sz="2000" b="1" dirty="0"/>
              <a:t> in a </a:t>
            </a:r>
            <a:r>
              <a:rPr lang="da-DK" sz="2000" b="1" dirty="0" err="1"/>
              <a:t>clinical</a:t>
            </a:r>
            <a:r>
              <a:rPr lang="da-DK" sz="2000" b="1" dirty="0"/>
              <a:t> </a:t>
            </a:r>
            <a:r>
              <a:rPr lang="da-DK" sz="2000" b="1" dirty="0" err="1"/>
              <a:t>trial</a:t>
            </a:r>
            <a:r>
              <a:rPr lang="da-DK" sz="2000" b="1" dirty="0"/>
              <a:t>?</a:t>
            </a:r>
          </a:p>
          <a:p>
            <a:endParaRPr lang="da-DK" sz="2000" b="1" dirty="0"/>
          </a:p>
          <a:p>
            <a:pPr marL="342900" indent="-342900">
              <a:buFont typeface="Wingdings" panose="05000000000000000000" pitchFamily="2" charset="2"/>
              <a:buChar char="Ø"/>
            </a:pPr>
            <a:r>
              <a:rPr lang="da-DK" sz="2000" b="1" dirty="0" err="1"/>
              <a:t>Round</a:t>
            </a:r>
            <a:r>
              <a:rPr lang="da-DK" sz="2000" b="1" dirty="0"/>
              <a:t> </a:t>
            </a:r>
            <a:r>
              <a:rPr lang="da-DK" sz="2000" b="1" dirty="0" err="1"/>
              <a:t>table</a:t>
            </a:r>
            <a:r>
              <a:rPr lang="da-DK" sz="2000" b="1" dirty="0"/>
              <a:t> </a:t>
            </a:r>
            <a:r>
              <a:rPr lang="da-DK" sz="2000" b="1" dirty="0" err="1"/>
              <a:t>discussion</a:t>
            </a:r>
            <a:r>
              <a:rPr lang="da-DK" sz="2000" b="1" dirty="0"/>
              <a:t> – feedback from the CT </a:t>
            </a:r>
            <a:r>
              <a:rPr lang="da-DK" sz="2000" b="1" dirty="0" err="1"/>
              <a:t>projects</a:t>
            </a:r>
            <a:r>
              <a:rPr lang="da-DK" sz="2000" b="1" dirty="0"/>
              <a:t> </a:t>
            </a:r>
            <a:r>
              <a:rPr lang="da-DK" sz="2000" b="1" dirty="0" err="1"/>
              <a:t>members</a:t>
            </a:r>
            <a:r>
              <a:rPr lang="da-DK" sz="2000" b="1" dirty="0"/>
              <a:t> </a:t>
            </a:r>
          </a:p>
        </p:txBody>
      </p:sp>
    </p:spTree>
    <p:extLst>
      <p:ext uri="{BB962C8B-B14F-4D97-AF65-F5344CB8AC3E}">
        <p14:creationId xmlns:p14="http://schemas.microsoft.com/office/powerpoint/2010/main" val="1794591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Billede 4">
            <a:extLst>
              <a:ext uri="{FF2B5EF4-FFF2-40B4-BE49-F238E27FC236}">
                <a16:creationId xmlns:a16="http://schemas.microsoft.com/office/drawing/2014/main" id="{FAFEE418-4593-4481-BFCF-A6D87C88E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982" y="394093"/>
            <a:ext cx="9577388"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Billede 6">
            <a:extLst>
              <a:ext uri="{FF2B5EF4-FFF2-40B4-BE49-F238E27FC236}">
                <a16:creationId xmlns:a16="http://schemas.microsoft.com/office/drawing/2014/main" id="{3B83BCD6-6EA0-4FEC-9737-8945140E29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121920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felt 5">
            <a:extLst>
              <a:ext uri="{FF2B5EF4-FFF2-40B4-BE49-F238E27FC236}">
                <a16:creationId xmlns:a16="http://schemas.microsoft.com/office/drawing/2014/main" id="{DE370E71-9A03-448E-B323-55AC2980659F}"/>
              </a:ext>
            </a:extLst>
          </p:cNvPr>
          <p:cNvSpPr txBox="1"/>
          <p:nvPr/>
        </p:nvSpPr>
        <p:spPr>
          <a:xfrm>
            <a:off x="7967609" y="2424443"/>
            <a:ext cx="4027470" cy="400110"/>
          </a:xfrm>
          <a:prstGeom prst="rect">
            <a:avLst/>
          </a:prstGeom>
          <a:noFill/>
        </p:spPr>
        <p:txBody>
          <a:bodyPr wrap="square" rtlCol="0">
            <a:spAutoFit/>
          </a:bodyPr>
          <a:lstStyle/>
          <a:p>
            <a:r>
              <a:rPr lang="en-US" sz="2000" dirty="0"/>
              <a:t> </a:t>
            </a:r>
            <a:endParaRPr lang="da-DK" sz="2000" dirty="0"/>
          </a:p>
        </p:txBody>
      </p:sp>
      <p:sp>
        <p:nvSpPr>
          <p:cNvPr id="4" name="Tekstfelt 3">
            <a:extLst>
              <a:ext uri="{FF2B5EF4-FFF2-40B4-BE49-F238E27FC236}">
                <a16:creationId xmlns:a16="http://schemas.microsoft.com/office/drawing/2014/main" id="{94ED633C-8E7C-4B3A-92DE-B68F3AC666A1}"/>
              </a:ext>
            </a:extLst>
          </p:cNvPr>
          <p:cNvSpPr txBox="1"/>
          <p:nvPr/>
        </p:nvSpPr>
        <p:spPr>
          <a:xfrm>
            <a:off x="669892" y="1633034"/>
            <a:ext cx="10695094" cy="461665"/>
          </a:xfrm>
          <a:prstGeom prst="rect">
            <a:avLst/>
          </a:prstGeom>
          <a:noFill/>
        </p:spPr>
        <p:txBody>
          <a:bodyPr wrap="square" rtlCol="0">
            <a:spAutoFit/>
          </a:bodyPr>
          <a:lstStyle/>
          <a:p>
            <a:pPr algn="ctr"/>
            <a:r>
              <a:rPr lang="da-DK" sz="2400" b="1" dirty="0"/>
              <a:t>ENGAGe-ENGOT </a:t>
            </a:r>
            <a:r>
              <a:rPr lang="da-DK" sz="2400" b="1" dirty="0" err="1"/>
              <a:t>Clinical</a:t>
            </a:r>
            <a:r>
              <a:rPr lang="da-DK" sz="2400" b="1" dirty="0"/>
              <a:t> Trials Project – 4th webinar</a:t>
            </a:r>
          </a:p>
        </p:txBody>
      </p:sp>
      <p:sp>
        <p:nvSpPr>
          <p:cNvPr id="5" name="Tekstfelt 4">
            <a:extLst>
              <a:ext uri="{FF2B5EF4-FFF2-40B4-BE49-F238E27FC236}">
                <a16:creationId xmlns:a16="http://schemas.microsoft.com/office/drawing/2014/main" id="{B55158E7-FF13-4120-AE00-847D775F47CB}"/>
              </a:ext>
            </a:extLst>
          </p:cNvPr>
          <p:cNvSpPr txBox="1"/>
          <p:nvPr/>
        </p:nvSpPr>
        <p:spPr>
          <a:xfrm>
            <a:off x="827014" y="2094699"/>
            <a:ext cx="10876544" cy="5262979"/>
          </a:xfrm>
          <a:prstGeom prst="rect">
            <a:avLst/>
          </a:prstGeom>
          <a:noFill/>
        </p:spPr>
        <p:txBody>
          <a:bodyPr wrap="square" rtlCol="0">
            <a:spAutoFit/>
          </a:bodyPr>
          <a:lstStyle/>
          <a:p>
            <a:endParaRPr lang="da-DK" sz="2000" dirty="0"/>
          </a:p>
          <a:p>
            <a:r>
              <a:rPr lang="da-DK" sz="2000" dirty="0" err="1"/>
              <a:t>You</a:t>
            </a:r>
            <a:r>
              <a:rPr lang="da-DK" sz="2000" dirty="0"/>
              <a:t> find all the </a:t>
            </a:r>
            <a:r>
              <a:rPr lang="da-DK" sz="2000" dirty="0" err="1"/>
              <a:t>material</a:t>
            </a:r>
            <a:r>
              <a:rPr lang="da-DK" sz="2000" dirty="0"/>
              <a:t> for the </a:t>
            </a:r>
            <a:r>
              <a:rPr lang="da-DK" sz="2000" dirty="0" err="1"/>
              <a:t>clinical</a:t>
            </a:r>
            <a:r>
              <a:rPr lang="da-DK" sz="2000" dirty="0"/>
              <a:t> </a:t>
            </a:r>
            <a:r>
              <a:rPr lang="da-DK" sz="2000" dirty="0" err="1"/>
              <a:t>trials</a:t>
            </a:r>
            <a:r>
              <a:rPr lang="da-DK" sz="2000" dirty="0"/>
              <a:t> </a:t>
            </a:r>
            <a:r>
              <a:rPr lang="da-DK" sz="2000" dirty="0" err="1"/>
              <a:t>project</a:t>
            </a:r>
            <a:r>
              <a:rPr lang="da-DK" sz="2000" dirty="0"/>
              <a:t> at ENGAGe </a:t>
            </a:r>
            <a:br>
              <a:rPr lang="da-DK" sz="2000" dirty="0"/>
            </a:br>
            <a:r>
              <a:rPr lang="da-DK" sz="2000" dirty="0">
                <a:hlinkClick r:id="rId4"/>
              </a:rPr>
              <a:t>https://engage.esgo.org/for-members/ct-project-participant</a:t>
            </a:r>
            <a:r>
              <a:rPr lang="da-DK" sz="2000" dirty="0"/>
              <a:t> </a:t>
            </a:r>
          </a:p>
          <a:p>
            <a:endParaRPr lang="da-DK" sz="2000" dirty="0"/>
          </a:p>
          <a:p>
            <a:pPr marL="342900" indent="-342900">
              <a:buFont typeface="Wingdings" panose="05000000000000000000" pitchFamily="2" charset="2"/>
              <a:buChar char="Ø"/>
            </a:pPr>
            <a:r>
              <a:rPr lang="da-DK" sz="2000" dirty="0" err="1"/>
              <a:t>Charité-Mayo</a:t>
            </a:r>
            <a:r>
              <a:rPr lang="da-DK" sz="2000" dirty="0"/>
              <a:t> Conference May 5 – 8, 2021 (</a:t>
            </a:r>
            <a:r>
              <a:rPr lang="da-DK" sz="2000" dirty="0" err="1"/>
              <a:t>first</a:t>
            </a:r>
            <a:r>
              <a:rPr lang="da-DK" sz="2000" dirty="0"/>
              <a:t> </a:t>
            </a:r>
            <a:r>
              <a:rPr lang="da-DK" sz="2000" dirty="0" err="1"/>
              <a:t>day</a:t>
            </a:r>
            <a:r>
              <a:rPr lang="da-DK" sz="2000" dirty="0"/>
              <a:t> on </a:t>
            </a:r>
            <a:r>
              <a:rPr lang="da-DK" sz="2000" dirty="0" err="1"/>
              <a:t>breast</a:t>
            </a:r>
            <a:r>
              <a:rPr lang="da-DK" sz="2000" dirty="0"/>
              <a:t> cancer)</a:t>
            </a:r>
            <a:br>
              <a:rPr lang="da-DK" sz="2000" dirty="0"/>
            </a:br>
            <a:endParaRPr lang="da-DK" sz="2000" dirty="0"/>
          </a:p>
          <a:p>
            <a:pPr marL="342900" indent="-342900">
              <a:buFont typeface="Wingdings" panose="05000000000000000000" pitchFamily="2" charset="2"/>
              <a:buChar char="Ø"/>
            </a:pPr>
            <a:r>
              <a:rPr lang="da-DK" sz="2000" dirty="0"/>
              <a:t>5th Webinar – </a:t>
            </a:r>
            <a:r>
              <a:rPr lang="da-DK" sz="2000" dirty="0" err="1"/>
              <a:t>Endometrial</a:t>
            </a:r>
            <a:r>
              <a:rPr lang="da-DK" sz="2000" dirty="0"/>
              <a:t> cancer and </a:t>
            </a:r>
            <a:r>
              <a:rPr lang="da-DK" sz="2000" dirty="0" err="1"/>
              <a:t>cervical</a:t>
            </a:r>
            <a:r>
              <a:rPr lang="da-DK" sz="2000" dirty="0"/>
              <a:t> cancer</a:t>
            </a:r>
          </a:p>
          <a:p>
            <a:pPr marL="342900" indent="-342900">
              <a:buFont typeface="Wingdings" panose="05000000000000000000" pitchFamily="2" charset="2"/>
              <a:buChar char="Ø"/>
            </a:pPr>
            <a:endParaRPr lang="da-DK" sz="2000" dirty="0"/>
          </a:p>
          <a:p>
            <a:pPr marL="342900" indent="-342900">
              <a:buFont typeface="Wingdings" panose="05000000000000000000" pitchFamily="2" charset="2"/>
              <a:buChar char="Ø"/>
            </a:pPr>
            <a:r>
              <a:rPr lang="da-DK" sz="2000" dirty="0"/>
              <a:t>Test </a:t>
            </a:r>
            <a:r>
              <a:rPr lang="da-DK" sz="2000" dirty="0" err="1"/>
              <a:t>based</a:t>
            </a:r>
            <a:r>
              <a:rPr lang="da-DK" sz="2000" dirty="0"/>
              <a:t> on </a:t>
            </a:r>
            <a:r>
              <a:rPr lang="da-DK" sz="2000" dirty="0" err="1"/>
              <a:t>your</a:t>
            </a:r>
            <a:r>
              <a:rPr lang="da-DK" sz="2000" dirty="0"/>
              <a:t> present </a:t>
            </a:r>
            <a:r>
              <a:rPr lang="da-DK" sz="2000" dirty="0" err="1"/>
              <a:t>knowledge</a:t>
            </a:r>
            <a:r>
              <a:rPr lang="da-DK" sz="2000" dirty="0"/>
              <a:t> </a:t>
            </a:r>
            <a:r>
              <a:rPr lang="da-DK" sz="2000" dirty="0" err="1"/>
              <a:t>followed</a:t>
            </a:r>
            <a:r>
              <a:rPr lang="da-DK" sz="2000" dirty="0"/>
              <a:t> by a </a:t>
            </a:r>
            <a:r>
              <a:rPr lang="da-DK" sz="2000" dirty="0" err="1"/>
              <a:t>course</a:t>
            </a:r>
            <a:r>
              <a:rPr lang="da-DK" sz="2000" dirty="0"/>
              <a:t> </a:t>
            </a:r>
            <a:r>
              <a:rPr lang="da-DK" sz="2000" dirty="0" err="1"/>
              <a:t>certificate</a:t>
            </a:r>
            <a:endParaRPr lang="da-DK" sz="2000" dirty="0"/>
          </a:p>
          <a:p>
            <a:pPr marL="342900" indent="-342900">
              <a:buFont typeface="Wingdings" panose="05000000000000000000" pitchFamily="2" charset="2"/>
              <a:buChar char="Ø"/>
            </a:pPr>
            <a:endParaRPr lang="da-DK" sz="2000" dirty="0"/>
          </a:p>
          <a:p>
            <a:pPr marL="342900" indent="-342900">
              <a:buFont typeface="Wingdings" panose="05000000000000000000" pitchFamily="2" charset="2"/>
              <a:buChar char="Ø"/>
            </a:pPr>
            <a:r>
              <a:rPr lang="da-DK" sz="2000" dirty="0"/>
              <a:t>Precision </a:t>
            </a:r>
            <a:r>
              <a:rPr lang="da-DK" sz="2000" dirty="0" err="1"/>
              <a:t>medicine</a:t>
            </a:r>
            <a:r>
              <a:rPr lang="da-DK" sz="2000" dirty="0"/>
              <a:t> and </a:t>
            </a:r>
            <a:r>
              <a:rPr lang="da-DK" sz="2000" dirty="0" err="1"/>
              <a:t>genomics</a:t>
            </a:r>
            <a:r>
              <a:rPr lang="da-DK" sz="2000" dirty="0"/>
              <a:t>? </a:t>
            </a:r>
            <a:r>
              <a:rPr lang="da-DK" sz="2000" dirty="0" err="1"/>
              <a:t>Molecular</a:t>
            </a:r>
            <a:r>
              <a:rPr lang="da-DK" sz="2000" dirty="0"/>
              <a:t> </a:t>
            </a:r>
            <a:r>
              <a:rPr lang="da-DK" sz="2000" dirty="0" err="1"/>
              <a:t>Pathology</a:t>
            </a:r>
            <a:r>
              <a:rPr lang="da-DK" sz="2000" dirty="0"/>
              <a:t> &amp; </a:t>
            </a:r>
            <a:r>
              <a:rPr lang="da-DK" sz="2000" dirty="0" err="1"/>
              <a:t>Targeted</a:t>
            </a:r>
            <a:r>
              <a:rPr lang="da-DK" sz="2000" dirty="0"/>
              <a:t> </a:t>
            </a:r>
            <a:r>
              <a:rPr lang="da-DK" sz="2000" dirty="0" err="1"/>
              <a:t>Therapy</a:t>
            </a:r>
            <a:r>
              <a:rPr lang="da-DK" sz="2000" dirty="0"/>
              <a:t> in </a:t>
            </a:r>
            <a:r>
              <a:rPr lang="da-DK" sz="2000" dirty="0" err="1"/>
              <a:t>gynae</a:t>
            </a:r>
            <a:r>
              <a:rPr lang="da-DK" sz="2000" dirty="0"/>
              <a:t> </a:t>
            </a:r>
            <a:r>
              <a:rPr lang="da-DK" sz="2000" dirty="0" err="1"/>
              <a:t>oncology</a:t>
            </a:r>
            <a:br>
              <a:rPr lang="da-DK" sz="2000" dirty="0"/>
            </a:br>
            <a:r>
              <a:rPr lang="da-DK" sz="2000" dirty="0" err="1"/>
              <a:t>July</a:t>
            </a:r>
            <a:r>
              <a:rPr lang="da-DK" sz="2000" dirty="0"/>
              <a:t> 1-2, 2021 ESGO </a:t>
            </a:r>
            <a:r>
              <a:rPr lang="da-DK" sz="2000" dirty="0" err="1"/>
              <a:t>course</a:t>
            </a:r>
            <a:r>
              <a:rPr lang="da-DK" sz="2000" dirty="0"/>
              <a:t> (Jonathan Ledermann, UK, Anna Fagotti, </a:t>
            </a:r>
            <a:r>
              <a:rPr lang="da-DK" sz="2000" dirty="0" err="1"/>
              <a:t>Italy</a:t>
            </a:r>
            <a:r>
              <a:rPr lang="da-DK" sz="2000" dirty="0"/>
              <a:t>, </a:t>
            </a:r>
            <a:r>
              <a:rPr lang="da-DK" sz="2000" dirty="0" err="1"/>
              <a:t>Carien</a:t>
            </a:r>
            <a:r>
              <a:rPr lang="da-DK" sz="2000" dirty="0"/>
              <a:t> Creutzberg, </a:t>
            </a:r>
            <a:r>
              <a:rPr lang="da-DK" sz="2000" dirty="0" err="1"/>
              <a:t>Netherlands</a:t>
            </a:r>
            <a:r>
              <a:rPr lang="da-DK" sz="2000" dirty="0"/>
              <a:t>, and </a:t>
            </a:r>
            <a:r>
              <a:rPr lang="da-DK" sz="2000" dirty="0" err="1"/>
              <a:t>Zavier</a:t>
            </a:r>
            <a:r>
              <a:rPr lang="da-DK" sz="2000" dirty="0"/>
              <a:t> Matias- </a:t>
            </a:r>
            <a:r>
              <a:rPr lang="da-DK" sz="2000" dirty="0" err="1"/>
              <a:t>Guiu</a:t>
            </a:r>
            <a:r>
              <a:rPr lang="da-DK" sz="2000" dirty="0"/>
              <a:t>, Spain)</a:t>
            </a:r>
          </a:p>
          <a:p>
            <a:pPr marL="800100" lvl="1" indent="-342900">
              <a:buFont typeface="Wingdings" panose="05000000000000000000" pitchFamily="2" charset="2"/>
              <a:buChar char="Ø"/>
            </a:pPr>
            <a:r>
              <a:rPr lang="da-DK" sz="2000" dirty="0" err="1"/>
              <a:t>Ovarian</a:t>
            </a:r>
            <a:r>
              <a:rPr lang="da-DK" sz="2000" dirty="0"/>
              <a:t> Cancer, </a:t>
            </a:r>
            <a:r>
              <a:rPr lang="da-DK" sz="2000" dirty="0" err="1"/>
              <a:t>endometrial</a:t>
            </a:r>
            <a:r>
              <a:rPr lang="da-DK" sz="2000" dirty="0"/>
              <a:t> cancer, </a:t>
            </a:r>
            <a:r>
              <a:rPr lang="da-DK" sz="2000" dirty="0" err="1"/>
              <a:t>cervical</a:t>
            </a:r>
            <a:r>
              <a:rPr lang="da-DK" sz="2000" dirty="0"/>
              <a:t> and </a:t>
            </a:r>
            <a:r>
              <a:rPr lang="da-DK" sz="2000" dirty="0" err="1"/>
              <a:t>vulva</a:t>
            </a:r>
            <a:r>
              <a:rPr lang="da-DK" sz="2000" dirty="0"/>
              <a:t> cancers</a:t>
            </a:r>
          </a:p>
          <a:p>
            <a:pPr marL="342900" indent="-342900">
              <a:buFont typeface="Wingdings" panose="05000000000000000000" pitchFamily="2" charset="2"/>
              <a:buChar char="Ø"/>
            </a:pPr>
            <a:endParaRPr lang="da-DK" sz="2000" dirty="0"/>
          </a:p>
          <a:p>
            <a:endParaRPr lang="da-DK" dirty="0"/>
          </a:p>
          <a:p>
            <a:endParaRPr lang="da-DK" dirty="0"/>
          </a:p>
        </p:txBody>
      </p:sp>
    </p:spTree>
    <p:extLst>
      <p:ext uri="{BB962C8B-B14F-4D97-AF65-F5344CB8AC3E}">
        <p14:creationId xmlns:p14="http://schemas.microsoft.com/office/powerpoint/2010/main" val="2591445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Billede 4">
            <a:extLst>
              <a:ext uri="{FF2B5EF4-FFF2-40B4-BE49-F238E27FC236}">
                <a16:creationId xmlns:a16="http://schemas.microsoft.com/office/drawing/2014/main" id="{FAFEE418-4593-4481-BFCF-A6D87C88E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982" y="394093"/>
            <a:ext cx="9577388"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Billede 6">
            <a:extLst>
              <a:ext uri="{FF2B5EF4-FFF2-40B4-BE49-F238E27FC236}">
                <a16:creationId xmlns:a16="http://schemas.microsoft.com/office/drawing/2014/main" id="{3B83BCD6-6EA0-4FEC-9737-8945140E29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121920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felt 5">
            <a:extLst>
              <a:ext uri="{FF2B5EF4-FFF2-40B4-BE49-F238E27FC236}">
                <a16:creationId xmlns:a16="http://schemas.microsoft.com/office/drawing/2014/main" id="{DE370E71-9A03-448E-B323-55AC2980659F}"/>
              </a:ext>
            </a:extLst>
          </p:cNvPr>
          <p:cNvSpPr txBox="1"/>
          <p:nvPr/>
        </p:nvSpPr>
        <p:spPr>
          <a:xfrm>
            <a:off x="7967609" y="2424443"/>
            <a:ext cx="4027470" cy="400110"/>
          </a:xfrm>
          <a:prstGeom prst="rect">
            <a:avLst/>
          </a:prstGeom>
          <a:noFill/>
        </p:spPr>
        <p:txBody>
          <a:bodyPr wrap="square" rtlCol="0">
            <a:spAutoFit/>
          </a:bodyPr>
          <a:lstStyle/>
          <a:p>
            <a:r>
              <a:rPr lang="en-US" sz="2000" dirty="0"/>
              <a:t> </a:t>
            </a:r>
            <a:endParaRPr lang="da-DK" sz="2000" dirty="0"/>
          </a:p>
        </p:txBody>
      </p:sp>
      <p:sp>
        <p:nvSpPr>
          <p:cNvPr id="4" name="Tekstfelt 3">
            <a:extLst>
              <a:ext uri="{FF2B5EF4-FFF2-40B4-BE49-F238E27FC236}">
                <a16:creationId xmlns:a16="http://schemas.microsoft.com/office/drawing/2014/main" id="{94ED633C-8E7C-4B3A-92DE-B68F3AC666A1}"/>
              </a:ext>
            </a:extLst>
          </p:cNvPr>
          <p:cNvSpPr txBox="1"/>
          <p:nvPr/>
        </p:nvSpPr>
        <p:spPr>
          <a:xfrm>
            <a:off x="657013" y="1613566"/>
            <a:ext cx="10695094" cy="523220"/>
          </a:xfrm>
          <a:prstGeom prst="rect">
            <a:avLst/>
          </a:prstGeom>
          <a:noFill/>
        </p:spPr>
        <p:txBody>
          <a:bodyPr wrap="square" rtlCol="0">
            <a:spAutoFit/>
          </a:bodyPr>
          <a:lstStyle/>
          <a:p>
            <a:pPr algn="ctr"/>
            <a:r>
              <a:rPr lang="da-DK" sz="2800" b="1" dirty="0"/>
              <a:t>ENGAGe-ENGOT </a:t>
            </a:r>
            <a:r>
              <a:rPr lang="da-DK" sz="2800" b="1" dirty="0" err="1"/>
              <a:t>Clinical</a:t>
            </a:r>
            <a:r>
              <a:rPr lang="da-DK" sz="2800" b="1" dirty="0"/>
              <a:t> Trials Project – 4th webinar</a:t>
            </a:r>
          </a:p>
        </p:txBody>
      </p:sp>
      <p:sp>
        <p:nvSpPr>
          <p:cNvPr id="5" name="Tekstfelt 4">
            <a:extLst>
              <a:ext uri="{FF2B5EF4-FFF2-40B4-BE49-F238E27FC236}">
                <a16:creationId xmlns:a16="http://schemas.microsoft.com/office/drawing/2014/main" id="{B55158E7-FF13-4120-AE00-847D775F47CB}"/>
              </a:ext>
            </a:extLst>
          </p:cNvPr>
          <p:cNvSpPr txBox="1"/>
          <p:nvPr/>
        </p:nvSpPr>
        <p:spPr>
          <a:xfrm>
            <a:off x="496395" y="2027287"/>
            <a:ext cx="10855712" cy="5570756"/>
          </a:xfrm>
          <a:prstGeom prst="rect">
            <a:avLst/>
          </a:prstGeom>
          <a:noFill/>
        </p:spPr>
        <p:txBody>
          <a:bodyPr wrap="square" rtlCol="0">
            <a:spAutoFit/>
          </a:bodyPr>
          <a:lstStyle/>
          <a:p>
            <a:r>
              <a:rPr lang="da-DK" sz="2000" b="1" dirty="0"/>
              <a:t>My </a:t>
            </a:r>
            <a:r>
              <a:rPr lang="da-DK" sz="2000" b="1" dirty="0" err="1"/>
              <a:t>experience</a:t>
            </a:r>
            <a:r>
              <a:rPr lang="da-DK" sz="2000" b="1" dirty="0"/>
              <a:t> of </a:t>
            </a:r>
            <a:r>
              <a:rPr lang="da-DK" sz="2000" b="1" dirty="0" err="1"/>
              <a:t>involvement</a:t>
            </a:r>
            <a:r>
              <a:rPr lang="da-DK" sz="2000" b="1" dirty="0"/>
              <a:t> </a:t>
            </a:r>
            <a:r>
              <a:rPr lang="da-DK" sz="2000" b="1" dirty="0" err="1"/>
              <a:t>followed</a:t>
            </a:r>
            <a:r>
              <a:rPr lang="da-DK" sz="2000" b="1" dirty="0"/>
              <a:t> by </a:t>
            </a:r>
            <a:r>
              <a:rPr lang="da-DK" sz="2000" b="1" dirty="0" err="1"/>
              <a:t>yours</a:t>
            </a:r>
            <a:r>
              <a:rPr lang="da-DK" sz="2000" dirty="0"/>
              <a:t>:</a:t>
            </a:r>
          </a:p>
          <a:p>
            <a:endParaRPr lang="da-DK" dirty="0"/>
          </a:p>
          <a:p>
            <a:r>
              <a:rPr lang="en-US" sz="2000" b="1" dirty="0" err="1"/>
              <a:t>EUnetHTA</a:t>
            </a:r>
            <a:r>
              <a:rPr lang="en-US" sz="2000" b="1" dirty="0"/>
              <a:t> and Early Dialogue (https://eunethta.eu)</a:t>
            </a:r>
          </a:p>
          <a:p>
            <a:r>
              <a:rPr lang="en-US" sz="2000"/>
              <a:t>Patient Participation </a:t>
            </a:r>
            <a:r>
              <a:rPr lang="en-US" sz="2000" dirty="0"/>
              <a:t>in Early Dialogues through HTAB (Health technology assessment bodies) when a company/an </a:t>
            </a:r>
            <a:r>
              <a:rPr lang="en-US" sz="2000" dirty="0" err="1"/>
              <a:t>organisation</a:t>
            </a:r>
            <a:r>
              <a:rPr lang="en-US" sz="2000" dirty="0"/>
              <a:t> wants to find out if the drugs/procedure that they have in mind, has a chance of being reimbursed. Final meeting is at EMA between HTAB, the producer and a patient rep. who has had the disease. </a:t>
            </a:r>
          </a:p>
          <a:p>
            <a:r>
              <a:rPr lang="en-US" sz="2000" dirty="0"/>
              <a:t>The patient rep. has to study the same material as everyone else. She is interviewed for an hour beforehand and is asked to give her opinion at the meeting at EMA in Amsterdam.</a:t>
            </a:r>
          </a:p>
          <a:p>
            <a:endParaRPr lang="en-US" sz="1400" dirty="0"/>
          </a:p>
          <a:p>
            <a:pPr marL="342900" indent="-342900">
              <a:buFont typeface="Wingdings" panose="05000000000000000000" pitchFamily="2" charset="2"/>
              <a:buChar char="Ø"/>
            </a:pPr>
            <a:r>
              <a:rPr lang="en-US" sz="2000" b="1" dirty="0"/>
              <a:t>A foundation in Switzerland as a patient reviewer. A foundation in Belgium as a patient reviewer</a:t>
            </a:r>
          </a:p>
          <a:p>
            <a:pPr marL="342900" indent="-342900">
              <a:buFont typeface="Wingdings" panose="05000000000000000000" pitchFamily="2" charset="2"/>
              <a:buChar char="Ø"/>
            </a:pPr>
            <a:r>
              <a:rPr lang="en-US" sz="2000" b="1" dirty="0"/>
              <a:t>Patient representative for ovarian and endometrial cancer in the Danish Medicines Council.</a:t>
            </a:r>
          </a:p>
          <a:p>
            <a:pPr marL="342900" indent="-342900">
              <a:buFont typeface="Wingdings" panose="05000000000000000000" pitchFamily="2" charset="2"/>
              <a:buChar char="Ø"/>
            </a:pPr>
            <a:r>
              <a:rPr lang="en-US" sz="2000" b="1" dirty="0"/>
              <a:t>Advisory board on immunotherapy</a:t>
            </a:r>
          </a:p>
          <a:p>
            <a:pPr marL="342900" indent="-342900">
              <a:buFont typeface="Wingdings" panose="05000000000000000000" pitchFamily="2" charset="2"/>
              <a:buChar char="Ø"/>
            </a:pPr>
            <a:r>
              <a:rPr lang="en-US" sz="2000" b="1" dirty="0"/>
              <a:t>Numerous research applications for the Danish Cancer Society</a:t>
            </a:r>
          </a:p>
          <a:p>
            <a:pPr marL="342900" indent="-342900">
              <a:buFont typeface="Wingdings" panose="05000000000000000000" pitchFamily="2" charset="2"/>
              <a:buChar char="Ø"/>
            </a:pPr>
            <a:r>
              <a:rPr lang="en-US" sz="2000" b="1" dirty="0"/>
              <a:t>Clinical trial Calypso - pegylated liposomal doxorubicin and carboplatin vs paclitaxel and carboplatin</a:t>
            </a:r>
            <a:endParaRPr lang="en-US" sz="2000" dirty="0"/>
          </a:p>
          <a:p>
            <a:endParaRPr lang="da-DK" sz="2000" dirty="0"/>
          </a:p>
          <a:p>
            <a:endParaRPr lang="da-DK" dirty="0"/>
          </a:p>
        </p:txBody>
      </p:sp>
    </p:spTree>
    <p:extLst>
      <p:ext uri="{BB962C8B-B14F-4D97-AF65-F5344CB8AC3E}">
        <p14:creationId xmlns:p14="http://schemas.microsoft.com/office/powerpoint/2010/main" val="192052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Billede 4">
            <a:extLst>
              <a:ext uri="{FF2B5EF4-FFF2-40B4-BE49-F238E27FC236}">
                <a16:creationId xmlns:a16="http://schemas.microsoft.com/office/drawing/2014/main" id="{FAFEE418-4593-4481-BFCF-A6D87C88E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982" y="394093"/>
            <a:ext cx="9577388"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Billede 6">
            <a:extLst>
              <a:ext uri="{FF2B5EF4-FFF2-40B4-BE49-F238E27FC236}">
                <a16:creationId xmlns:a16="http://schemas.microsoft.com/office/drawing/2014/main" id="{3B83BCD6-6EA0-4FEC-9737-8945140E29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121920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felt 5">
            <a:extLst>
              <a:ext uri="{FF2B5EF4-FFF2-40B4-BE49-F238E27FC236}">
                <a16:creationId xmlns:a16="http://schemas.microsoft.com/office/drawing/2014/main" id="{DE370E71-9A03-448E-B323-55AC2980659F}"/>
              </a:ext>
            </a:extLst>
          </p:cNvPr>
          <p:cNvSpPr txBox="1"/>
          <p:nvPr/>
        </p:nvSpPr>
        <p:spPr>
          <a:xfrm>
            <a:off x="7967609" y="2424443"/>
            <a:ext cx="4027470" cy="400110"/>
          </a:xfrm>
          <a:prstGeom prst="rect">
            <a:avLst/>
          </a:prstGeom>
          <a:noFill/>
        </p:spPr>
        <p:txBody>
          <a:bodyPr wrap="square" rtlCol="0">
            <a:spAutoFit/>
          </a:bodyPr>
          <a:lstStyle/>
          <a:p>
            <a:r>
              <a:rPr lang="en-US" sz="2000" dirty="0"/>
              <a:t> </a:t>
            </a:r>
            <a:endParaRPr lang="da-DK" sz="2000" dirty="0"/>
          </a:p>
        </p:txBody>
      </p:sp>
      <p:sp>
        <p:nvSpPr>
          <p:cNvPr id="4" name="Tekstfelt 3">
            <a:extLst>
              <a:ext uri="{FF2B5EF4-FFF2-40B4-BE49-F238E27FC236}">
                <a16:creationId xmlns:a16="http://schemas.microsoft.com/office/drawing/2014/main" id="{94ED633C-8E7C-4B3A-92DE-B68F3AC666A1}"/>
              </a:ext>
            </a:extLst>
          </p:cNvPr>
          <p:cNvSpPr txBox="1"/>
          <p:nvPr/>
        </p:nvSpPr>
        <p:spPr>
          <a:xfrm>
            <a:off x="657013" y="1740747"/>
            <a:ext cx="10695094" cy="523220"/>
          </a:xfrm>
          <a:prstGeom prst="rect">
            <a:avLst/>
          </a:prstGeom>
          <a:noFill/>
        </p:spPr>
        <p:txBody>
          <a:bodyPr wrap="square" rtlCol="0">
            <a:spAutoFit/>
          </a:bodyPr>
          <a:lstStyle/>
          <a:p>
            <a:pPr algn="ctr"/>
            <a:r>
              <a:rPr lang="da-DK" sz="2800" b="1" dirty="0"/>
              <a:t>ENGAGe-ENGOT </a:t>
            </a:r>
            <a:r>
              <a:rPr lang="da-DK" sz="2800" b="1" dirty="0" err="1"/>
              <a:t>Clinical</a:t>
            </a:r>
            <a:r>
              <a:rPr lang="da-DK" sz="2800" b="1" dirty="0"/>
              <a:t> Trials Project – 4th webinar</a:t>
            </a:r>
          </a:p>
        </p:txBody>
      </p:sp>
      <p:sp>
        <p:nvSpPr>
          <p:cNvPr id="5" name="Tekstfelt 4">
            <a:extLst>
              <a:ext uri="{FF2B5EF4-FFF2-40B4-BE49-F238E27FC236}">
                <a16:creationId xmlns:a16="http://schemas.microsoft.com/office/drawing/2014/main" id="{B55158E7-FF13-4120-AE00-847D775F47CB}"/>
              </a:ext>
            </a:extLst>
          </p:cNvPr>
          <p:cNvSpPr txBox="1"/>
          <p:nvPr/>
        </p:nvSpPr>
        <p:spPr>
          <a:xfrm>
            <a:off x="593579" y="2316487"/>
            <a:ext cx="10695095" cy="455509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2000" b="1" i="0" u="none" strike="noStrike" kern="1200" cap="none" spc="0" normalizeH="0" baseline="0" noProof="0" dirty="0" err="1">
                <a:ln>
                  <a:noFill/>
                </a:ln>
                <a:solidFill>
                  <a:prstClr val="black"/>
                </a:solidFill>
                <a:effectLst/>
                <a:uLnTx/>
                <a:uFillTx/>
                <a:latin typeface="Calibri"/>
                <a:ea typeface="+mn-ea"/>
                <a:cs typeface="+mn-cs"/>
              </a:rPr>
              <a:t>Objective</a:t>
            </a:r>
            <a:endParaRPr kumimoji="0" lang="da-DK" sz="2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1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2000" b="0" i="0" u="none" strike="noStrike" kern="1200" cap="none" spc="0" normalizeH="0" baseline="0" noProof="0" dirty="0">
                <a:ln>
                  <a:noFill/>
                </a:ln>
                <a:solidFill>
                  <a:prstClr val="black"/>
                </a:solidFill>
                <a:effectLst/>
                <a:uLnTx/>
                <a:uFillTx/>
                <a:latin typeface="Calibri"/>
                <a:ea typeface="+mn-ea"/>
                <a:cs typeface="+mn-cs"/>
              </a:rPr>
              <a:t>To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get</a:t>
            </a:r>
            <a:r>
              <a:rPr kumimoji="0" lang="da-DK" sz="2000" b="0" i="0" u="none" strike="noStrike" kern="1200" cap="none" spc="0" normalizeH="0" baseline="0" noProof="0" dirty="0">
                <a:ln>
                  <a:noFill/>
                </a:ln>
                <a:solidFill>
                  <a:prstClr val="black"/>
                </a:solidFill>
                <a:effectLst/>
                <a:uLnTx/>
                <a:uFillTx/>
                <a:latin typeface="Calibri"/>
                <a:ea typeface="+mn-ea"/>
                <a:cs typeface="+mn-cs"/>
              </a:rPr>
              <a:t> the patient</a:t>
            </a:r>
            <a:r>
              <a:rPr lang="da-DK" sz="2000" dirty="0">
                <a:solidFill>
                  <a:prstClr val="black"/>
                </a:solidFill>
                <a:latin typeface="Calibri"/>
              </a:rPr>
              <a:t> </a:t>
            </a:r>
            <a:r>
              <a:rPr lang="da-DK" sz="2000" dirty="0" err="1">
                <a:solidFill>
                  <a:prstClr val="black"/>
                </a:solidFill>
                <a:latin typeface="Calibri"/>
              </a:rPr>
              <a:t>insight</a:t>
            </a:r>
            <a:r>
              <a:rPr kumimoji="0" lang="da-DK" sz="2000" b="0" i="0" u="none" strike="noStrike" kern="1200" cap="none" spc="0" normalizeH="0" baseline="0" noProof="0" dirty="0">
                <a:ln>
                  <a:noFill/>
                </a:ln>
                <a:solidFill>
                  <a:prstClr val="black"/>
                </a:solidFill>
                <a:effectLst/>
                <a:uLnTx/>
                <a:uFillTx/>
                <a:latin typeface="Calibri"/>
                <a:ea typeface="+mn-ea"/>
                <a:cs typeface="+mn-cs"/>
              </a:rPr>
              <a:t> and patient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perspective</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into</a:t>
            </a:r>
            <a:r>
              <a:rPr kumimoji="0" lang="da-DK" sz="2000" b="0" i="0" u="none" strike="noStrike" kern="1200" cap="none" spc="0" normalizeH="0" baseline="0" noProof="0" dirty="0">
                <a:ln>
                  <a:noFill/>
                </a:ln>
                <a:solidFill>
                  <a:prstClr val="black"/>
                </a:solidFill>
                <a:effectLst/>
                <a:uLnTx/>
                <a:uFillTx/>
                <a:latin typeface="Calibri"/>
                <a:ea typeface="+mn-ea"/>
                <a:cs typeface="+mn-cs"/>
              </a:rPr>
              <a:t> the design and </a:t>
            </a:r>
            <a:br>
              <a:rPr kumimoji="0" lang="da-DK" sz="2000" b="0" i="0" u="none" strike="noStrike" kern="1200" cap="none" spc="0" normalizeH="0" baseline="0" noProof="0" dirty="0">
                <a:ln>
                  <a:noFill/>
                </a:ln>
                <a:solidFill>
                  <a:prstClr val="black"/>
                </a:solidFill>
                <a:effectLst/>
                <a:uLnTx/>
                <a:uFillTx/>
                <a:latin typeface="Calibri"/>
                <a:ea typeface="+mn-ea"/>
                <a:cs typeface="+mn-cs"/>
              </a:rPr>
            </a:br>
            <a:r>
              <a:rPr kumimoji="0" lang="da-DK" sz="2000" b="0" i="0" u="none" strike="noStrike" kern="1200" cap="none" spc="0" normalizeH="0" baseline="0" noProof="0" dirty="0" err="1">
                <a:ln>
                  <a:noFill/>
                </a:ln>
                <a:solidFill>
                  <a:prstClr val="black"/>
                </a:solidFill>
                <a:effectLst/>
                <a:uLnTx/>
                <a:uFillTx/>
                <a:latin typeface="Calibri"/>
                <a:ea typeface="+mn-ea"/>
                <a:cs typeface="+mn-cs"/>
              </a:rPr>
              <a:t>implementation</a:t>
            </a:r>
            <a:r>
              <a:rPr kumimoji="0" lang="da-DK" sz="2000" b="0" i="0" u="none" strike="noStrike" kern="1200" cap="none" spc="0" normalizeH="0" baseline="0" noProof="0" dirty="0">
                <a:ln>
                  <a:noFill/>
                </a:ln>
                <a:solidFill>
                  <a:prstClr val="black"/>
                </a:solidFill>
                <a:effectLst/>
                <a:uLnTx/>
                <a:uFillTx/>
                <a:latin typeface="Calibri"/>
                <a:ea typeface="+mn-ea"/>
                <a:cs typeface="+mn-cs"/>
              </a:rPr>
              <a:t> of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clinical</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trials</a:t>
            </a:r>
            <a:r>
              <a:rPr lang="da-DK" sz="2000" dirty="0">
                <a:solidFill>
                  <a:prstClr val="black"/>
                </a:solidFill>
                <a:latin typeface="Calibri"/>
              </a:rPr>
              <a:t> – </a:t>
            </a:r>
            <a:r>
              <a:rPr lang="da-DK" sz="2000" dirty="0" err="1">
                <a:solidFill>
                  <a:prstClr val="black"/>
                </a:solidFill>
                <a:latin typeface="Calibri"/>
              </a:rPr>
              <a:t>locally</a:t>
            </a:r>
            <a:r>
              <a:rPr lang="da-DK" sz="2000" dirty="0">
                <a:solidFill>
                  <a:prstClr val="black"/>
                </a:solidFill>
                <a:latin typeface="Calibri"/>
              </a:rPr>
              <a:t> NSGO, GEICO, AGO-Germany etc.</a:t>
            </a:r>
            <a:br>
              <a:rPr lang="da-DK" sz="2000" dirty="0">
                <a:solidFill>
                  <a:prstClr val="black"/>
                </a:solidFill>
                <a:latin typeface="Calibri"/>
              </a:rPr>
            </a:br>
            <a:r>
              <a:rPr lang="da-DK" sz="2000" dirty="0">
                <a:solidFill>
                  <a:prstClr val="black"/>
                </a:solidFill>
                <a:latin typeface="Calibri"/>
              </a:rPr>
              <a:t>and </a:t>
            </a:r>
            <a:r>
              <a:rPr lang="da-DK" sz="2000" dirty="0" err="1">
                <a:solidFill>
                  <a:prstClr val="black"/>
                </a:solidFill>
                <a:latin typeface="Calibri"/>
              </a:rPr>
              <a:t>maybe</a:t>
            </a:r>
            <a:r>
              <a:rPr lang="da-DK" sz="2000" dirty="0">
                <a:solidFill>
                  <a:prstClr val="black"/>
                </a:solidFill>
                <a:latin typeface="Calibri"/>
              </a:rPr>
              <a:t> ENGOT.</a:t>
            </a:r>
            <a:endParaRPr kumimoji="0" lang="da-DK"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2000" b="0" i="0" u="none" strike="noStrike" kern="1200" cap="none" spc="0" normalizeH="0" baseline="0" noProof="0" dirty="0">
                <a:ln>
                  <a:noFill/>
                </a:ln>
                <a:solidFill>
                  <a:prstClr val="black"/>
                </a:solidFill>
                <a:effectLst/>
                <a:uLnTx/>
                <a:uFillTx/>
                <a:latin typeface="Calibri"/>
                <a:ea typeface="+mn-ea"/>
                <a:cs typeface="+mn-cs"/>
              </a:rPr>
              <a:t>To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develop</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strategies</a:t>
            </a:r>
            <a:r>
              <a:rPr kumimoji="0" lang="da-DK" sz="2000" b="0" i="0" u="none" strike="noStrike" kern="1200" cap="none" spc="0" normalizeH="0" baseline="0" noProof="0" dirty="0">
                <a:ln>
                  <a:noFill/>
                </a:ln>
                <a:solidFill>
                  <a:prstClr val="black"/>
                </a:solidFill>
                <a:effectLst/>
                <a:uLnTx/>
                <a:uFillTx/>
                <a:latin typeface="Calibri"/>
                <a:ea typeface="+mn-ea"/>
                <a:cs typeface="+mn-cs"/>
              </a:rPr>
              <a:t> to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increase</a:t>
            </a:r>
            <a:r>
              <a:rPr kumimoji="0" lang="da-DK" sz="2000" b="0" i="0" u="none" strike="noStrike" kern="1200" cap="none" spc="0" normalizeH="0" baseline="0" noProof="0" dirty="0">
                <a:ln>
                  <a:noFill/>
                </a:ln>
                <a:solidFill>
                  <a:prstClr val="black"/>
                </a:solidFill>
                <a:effectLst/>
                <a:uLnTx/>
                <a:uFillTx/>
                <a:latin typeface="Calibri"/>
                <a:ea typeface="+mn-ea"/>
                <a:cs typeface="+mn-cs"/>
              </a:rPr>
              <a:t> the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awareness</a:t>
            </a:r>
            <a:r>
              <a:rPr kumimoji="0" lang="da-DK" sz="2000" b="0" i="0" u="none" strike="noStrike" kern="1200" cap="none" spc="0" normalizeH="0" baseline="0" noProof="0" dirty="0">
                <a:ln>
                  <a:noFill/>
                </a:ln>
                <a:solidFill>
                  <a:prstClr val="black"/>
                </a:solidFill>
                <a:effectLst/>
                <a:uLnTx/>
                <a:uFillTx/>
                <a:latin typeface="Calibri"/>
                <a:ea typeface="+mn-ea"/>
                <a:cs typeface="+mn-cs"/>
              </a:rPr>
              <a:t> of and participation in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clinical</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trials</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2000" b="0" i="0" u="none" strike="noStrike" kern="1200" cap="none" spc="0" normalizeH="0" baseline="0" noProof="0" dirty="0">
                <a:ln>
                  <a:noFill/>
                </a:ln>
                <a:solidFill>
                  <a:prstClr val="black"/>
                </a:solidFill>
                <a:effectLst/>
                <a:uLnTx/>
                <a:uFillTx/>
                <a:latin typeface="Calibri"/>
                <a:ea typeface="+mn-ea"/>
                <a:cs typeface="+mn-cs"/>
              </a:rPr>
              <a:t>To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facilitate</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that</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gynaecological</a:t>
            </a:r>
            <a:r>
              <a:rPr kumimoji="0" lang="da-DK" sz="2000" b="0" i="0" u="none" strike="noStrike" kern="1200" cap="none" spc="0" normalizeH="0" baseline="0" noProof="0" dirty="0">
                <a:ln>
                  <a:noFill/>
                </a:ln>
                <a:solidFill>
                  <a:prstClr val="black"/>
                </a:solidFill>
                <a:effectLst/>
                <a:uLnTx/>
                <a:uFillTx/>
                <a:latin typeface="Calibri"/>
                <a:ea typeface="+mn-ea"/>
                <a:cs typeface="+mn-cs"/>
              </a:rPr>
              <a:t> cancer patients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can</a:t>
            </a:r>
            <a:r>
              <a:rPr kumimoji="0" lang="da-DK" sz="2000" b="0" i="0" u="none" strike="noStrike" kern="1200" cap="none" spc="0" normalizeH="0" baseline="0" noProof="0" dirty="0">
                <a:ln>
                  <a:noFill/>
                </a:ln>
                <a:solidFill>
                  <a:prstClr val="black"/>
                </a:solidFill>
                <a:effectLst/>
                <a:uLnTx/>
                <a:uFillTx/>
                <a:latin typeface="Calibri"/>
                <a:ea typeface="+mn-ea"/>
                <a:cs typeface="+mn-cs"/>
              </a:rPr>
              <a:t> cross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borders</a:t>
            </a:r>
            <a:r>
              <a:rPr kumimoji="0" lang="da-DK" sz="2000" b="0" i="0" u="none" strike="noStrike" kern="1200" cap="none" spc="0" normalizeH="0" baseline="0" noProof="0" dirty="0">
                <a:ln>
                  <a:noFill/>
                </a:ln>
                <a:solidFill>
                  <a:prstClr val="black"/>
                </a:solidFill>
                <a:effectLst/>
                <a:uLnTx/>
                <a:uFillTx/>
                <a:latin typeface="Calibri"/>
                <a:ea typeface="+mn-ea"/>
                <a:cs typeface="+mn-cs"/>
              </a:rPr>
              <a:t> in Europe to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participate</a:t>
            </a:r>
            <a:r>
              <a:rPr kumimoji="0" lang="da-DK" sz="2000" b="0" i="0" u="none" strike="noStrike" kern="1200" cap="none" spc="0" normalizeH="0" baseline="0" noProof="0" dirty="0">
                <a:ln>
                  <a:noFill/>
                </a:ln>
                <a:solidFill>
                  <a:prstClr val="black"/>
                </a:solidFill>
                <a:effectLst/>
                <a:uLnTx/>
                <a:uFillTx/>
                <a:latin typeface="Calibri"/>
                <a:ea typeface="+mn-ea"/>
                <a:cs typeface="+mn-cs"/>
              </a:rPr>
              <a:t> in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clinical</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trials</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appropriate</a:t>
            </a:r>
            <a:r>
              <a:rPr kumimoji="0" lang="da-DK" sz="2000" b="0" i="0" u="none" strike="noStrike" kern="1200" cap="none" spc="0" normalizeH="0" baseline="0" noProof="0" dirty="0">
                <a:ln>
                  <a:noFill/>
                </a:ln>
                <a:solidFill>
                  <a:prstClr val="black"/>
                </a:solidFill>
                <a:effectLst/>
                <a:uLnTx/>
                <a:uFillTx/>
                <a:latin typeface="Calibri"/>
                <a:ea typeface="+mn-ea"/>
                <a:cs typeface="+mn-cs"/>
              </a:rPr>
              <a:t> for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their</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disease</a:t>
            </a:r>
            <a:r>
              <a:rPr kumimoji="0" lang="da-DK" sz="2000" b="0" i="0" u="none" strike="noStrike" kern="1200" cap="none" spc="0" normalizeH="0" baseline="0" noProof="0" dirty="0">
                <a:ln>
                  <a:noFill/>
                </a:ln>
                <a:solidFill>
                  <a:prstClr val="black"/>
                </a:solidFill>
                <a:effectLst/>
                <a:uLnTx/>
                <a:uFillTx/>
                <a:latin typeface="Calibri"/>
                <a:ea typeface="+mn-ea"/>
                <a:cs typeface="+mn-cs"/>
              </a:rPr>
              <a:t> in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other</a:t>
            </a:r>
            <a:r>
              <a:rPr kumimoji="0" lang="da-DK" sz="2000" b="0" i="0" u="none" strike="noStrike" kern="1200" cap="none" spc="0" normalizeH="0" baseline="0" noProof="0" dirty="0">
                <a:ln>
                  <a:noFill/>
                </a:ln>
                <a:solidFill>
                  <a:prstClr val="black"/>
                </a:solidFill>
                <a:effectLst/>
                <a:uLnTx/>
                <a:uFillTx/>
                <a:latin typeface="Calibri"/>
                <a:ea typeface="+mn-ea"/>
                <a:cs typeface="+mn-cs"/>
              </a:rPr>
              <a:t> European </a:t>
            </a:r>
            <a:r>
              <a:rPr kumimoji="0" lang="da-DK" sz="2000" b="0" i="0" u="none" strike="noStrike" kern="1200" cap="none" spc="0" normalizeH="0" baseline="0" noProof="0">
                <a:ln>
                  <a:noFill/>
                </a:ln>
                <a:solidFill>
                  <a:prstClr val="black"/>
                </a:solidFill>
                <a:effectLst/>
                <a:uLnTx/>
                <a:uFillTx/>
                <a:latin typeface="Calibri"/>
                <a:ea typeface="+mn-ea"/>
                <a:cs typeface="+mn-cs"/>
              </a:rPr>
              <a:t>countries.</a:t>
            </a:r>
            <a:endParaRPr kumimoji="0" lang="da-DK"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20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2000" b="0" i="0" u="none" strike="noStrike" kern="1200" cap="none" spc="0" normalizeH="0" baseline="0" noProof="0" dirty="0">
                <a:ln>
                  <a:noFill/>
                </a:ln>
                <a:solidFill>
                  <a:prstClr val="black"/>
                </a:solidFill>
                <a:effectLst/>
                <a:uLnTx/>
                <a:uFillTx/>
                <a:latin typeface="Calibri"/>
                <a:ea typeface="+mn-ea"/>
                <a:cs typeface="+mn-cs"/>
              </a:rPr>
              <a:t>To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dessiminate</a:t>
            </a:r>
            <a:r>
              <a:rPr kumimoji="0" lang="da-DK" sz="2000" b="0" i="0" u="none" strike="noStrike" kern="1200" cap="none" spc="0" normalizeH="0" baseline="0" noProof="0" dirty="0">
                <a:ln>
                  <a:noFill/>
                </a:ln>
                <a:solidFill>
                  <a:prstClr val="black"/>
                </a:solidFill>
                <a:effectLst/>
                <a:uLnTx/>
                <a:uFillTx/>
                <a:latin typeface="Calibri"/>
                <a:ea typeface="+mn-ea"/>
                <a:cs typeface="+mn-cs"/>
              </a:rPr>
              <a:t> the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results</a:t>
            </a:r>
            <a:r>
              <a:rPr kumimoji="0" lang="da-DK" sz="2000" b="0" i="0" u="none" strike="noStrike" kern="1200" cap="none" spc="0" normalizeH="0" baseline="0" noProof="0" dirty="0">
                <a:ln>
                  <a:noFill/>
                </a:ln>
                <a:solidFill>
                  <a:prstClr val="black"/>
                </a:solidFill>
                <a:effectLst/>
                <a:uLnTx/>
                <a:uFillTx/>
                <a:latin typeface="Calibri"/>
                <a:ea typeface="+mn-ea"/>
                <a:cs typeface="+mn-cs"/>
              </a:rPr>
              <a:t> of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clinical</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trials</a:t>
            </a:r>
            <a:r>
              <a:rPr kumimoji="0" lang="da-DK" sz="2000" b="0" i="0" u="none" strike="noStrike" kern="1200" cap="none" spc="0" normalizeH="0" baseline="0" noProof="0" dirty="0">
                <a:ln>
                  <a:noFill/>
                </a:ln>
                <a:solidFill>
                  <a:prstClr val="black"/>
                </a:solidFill>
                <a:effectLst/>
                <a:uLnTx/>
                <a:uFillTx/>
                <a:latin typeface="Calibri"/>
                <a:ea typeface="+mn-ea"/>
                <a:cs typeface="+mn-cs"/>
              </a:rPr>
              <a:t> to the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individual</a:t>
            </a:r>
            <a:r>
              <a:rPr kumimoji="0" lang="da-DK" sz="2000" b="0" i="0" u="none" strike="noStrike" kern="1200" cap="none" spc="0" normalizeH="0" baseline="0" noProof="0" dirty="0">
                <a:ln>
                  <a:noFill/>
                </a:ln>
                <a:solidFill>
                  <a:prstClr val="black"/>
                </a:solidFill>
                <a:effectLst/>
                <a:uLnTx/>
                <a:uFillTx/>
                <a:latin typeface="Calibri"/>
                <a:ea typeface="+mn-ea"/>
                <a:cs typeface="+mn-cs"/>
              </a:rPr>
              <a:t> patients and the public at large.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2000"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2000" b="0" i="0" u="none" strike="noStrike" kern="1200" cap="none" spc="0" normalizeH="0" baseline="0" noProof="0" dirty="0">
                <a:ln>
                  <a:noFill/>
                </a:ln>
                <a:solidFill>
                  <a:prstClr val="black"/>
                </a:solidFill>
                <a:effectLst/>
                <a:uLnTx/>
                <a:uFillTx/>
                <a:latin typeface="Calibri"/>
                <a:ea typeface="+mn-ea"/>
                <a:cs typeface="+mn-cs"/>
              </a:rPr>
              <a:t>To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use</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our</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knowledge</a:t>
            </a:r>
            <a:r>
              <a:rPr kumimoji="0" lang="da-DK" sz="2000" b="0" i="0" u="none" strike="noStrike" kern="1200" cap="none" spc="0" normalizeH="0" baseline="0" noProof="0" dirty="0">
                <a:ln>
                  <a:noFill/>
                </a:ln>
                <a:solidFill>
                  <a:prstClr val="black"/>
                </a:solidFill>
                <a:effectLst/>
                <a:uLnTx/>
                <a:uFillTx/>
                <a:latin typeface="Calibri"/>
                <a:ea typeface="+mn-ea"/>
                <a:cs typeface="+mn-cs"/>
              </a:rPr>
              <a:t> in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any</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other</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way</a:t>
            </a:r>
            <a:r>
              <a:rPr lang="da-DK" sz="2000" dirty="0">
                <a:solidFill>
                  <a:prstClr val="black"/>
                </a:solidFill>
                <a:latin typeface="Calibri"/>
              </a:rPr>
              <a:t> </a:t>
            </a:r>
            <a:r>
              <a:rPr lang="da-DK" sz="2000" dirty="0" err="1">
                <a:solidFill>
                  <a:prstClr val="black"/>
                </a:solidFill>
                <a:latin typeface="Calibri"/>
              </a:rPr>
              <a:t>which</a:t>
            </a:r>
            <a:r>
              <a:rPr lang="da-DK" sz="2000" dirty="0">
                <a:solidFill>
                  <a:prstClr val="black"/>
                </a:solidFill>
                <a:latin typeface="Calibri"/>
              </a:rPr>
              <a:t> </a:t>
            </a:r>
            <a:r>
              <a:rPr lang="da-DK" sz="2000" dirty="0" err="1">
                <a:solidFill>
                  <a:prstClr val="black"/>
                </a:solidFill>
                <a:latin typeface="Calibri"/>
              </a:rPr>
              <a:t>may</a:t>
            </a:r>
            <a:r>
              <a:rPr lang="da-DK" sz="2000" dirty="0">
                <a:solidFill>
                  <a:prstClr val="black"/>
                </a:solidFill>
                <a:latin typeface="Calibri"/>
              </a:rPr>
              <a:t> benefit the </a:t>
            </a:r>
            <a:r>
              <a:rPr lang="da-DK" sz="2000" dirty="0" err="1">
                <a:solidFill>
                  <a:prstClr val="black"/>
                </a:solidFill>
                <a:latin typeface="Calibri"/>
              </a:rPr>
              <a:t>work</a:t>
            </a:r>
            <a:r>
              <a:rPr lang="da-DK" sz="2000" dirty="0">
                <a:solidFill>
                  <a:prstClr val="black"/>
                </a:solidFill>
                <a:latin typeface="Calibri"/>
              </a:rPr>
              <a:t> of</a:t>
            </a:r>
            <a:r>
              <a:rPr kumimoji="0" lang="da-DK" sz="2000" b="0" i="0" u="none" strike="noStrike" kern="1200" cap="none" spc="0" normalizeH="0" baseline="0" noProof="0" dirty="0">
                <a:ln>
                  <a:noFill/>
                </a:ln>
                <a:solidFill>
                  <a:prstClr val="black"/>
                </a:solidFill>
                <a:effectLst/>
                <a:uLnTx/>
                <a:uFillTx/>
                <a:latin typeface="Calibri"/>
                <a:ea typeface="+mn-ea"/>
                <a:cs typeface="+mn-cs"/>
              </a:rPr>
              <a:t> ESGO, ENGOT and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other</a:t>
            </a:r>
            <a:r>
              <a:rPr kumimoji="0" lang="da-DK" sz="2000" b="0" i="0" u="none" strike="noStrike" kern="1200" cap="none" spc="0" normalizeH="0" baseline="0" noProof="0" dirty="0">
                <a:ln>
                  <a:noFill/>
                </a:ln>
                <a:solidFill>
                  <a:prstClr val="black"/>
                </a:solidFill>
                <a:effectLst/>
                <a:uLnTx/>
                <a:uFillTx/>
                <a:latin typeface="Calibri"/>
                <a:ea typeface="+mn-ea"/>
                <a:cs typeface="+mn-cs"/>
              </a:rPr>
              <a:t>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affiliated</a:t>
            </a:r>
            <a:r>
              <a:rPr kumimoji="0" lang="da-DK" sz="2000" b="0" i="0" u="none" strike="noStrike" kern="1200" cap="none" spc="0" normalizeH="0" baseline="0" noProof="0" dirty="0">
                <a:ln>
                  <a:noFill/>
                </a:ln>
                <a:solidFill>
                  <a:prstClr val="black"/>
                </a:solidFill>
                <a:effectLst/>
                <a:uLnTx/>
                <a:uFillTx/>
                <a:latin typeface="Calibri"/>
                <a:ea typeface="+mn-ea"/>
                <a:cs typeface="+mn-cs"/>
              </a:rPr>
              <a:t> organisations and </a:t>
            </a:r>
            <a:r>
              <a:rPr kumimoji="0" lang="da-DK" sz="2000" b="0" i="0" u="none" strike="noStrike" kern="1200" cap="none" spc="0" normalizeH="0" baseline="0" noProof="0" dirty="0" err="1">
                <a:ln>
                  <a:noFill/>
                </a:ln>
                <a:solidFill>
                  <a:prstClr val="black"/>
                </a:solidFill>
                <a:effectLst/>
                <a:uLnTx/>
                <a:uFillTx/>
                <a:latin typeface="Calibri"/>
                <a:ea typeface="+mn-ea"/>
                <a:cs typeface="+mn-cs"/>
              </a:rPr>
              <a:t>ultimately</a:t>
            </a:r>
            <a:r>
              <a:rPr kumimoji="0" lang="da-DK" sz="2000" b="0" i="0" u="none" strike="noStrike" kern="1200" cap="none" spc="0" normalizeH="0" baseline="0" noProof="0" dirty="0">
                <a:ln>
                  <a:noFill/>
                </a:ln>
                <a:solidFill>
                  <a:prstClr val="black"/>
                </a:solidFill>
                <a:effectLst/>
                <a:uLnTx/>
                <a:uFillTx/>
                <a:latin typeface="Calibri"/>
                <a:ea typeface="+mn-ea"/>
                <a:cs typeface="+mn-cs"/>
              </a:rPr>
              <a:t> benefit the patients.</a:t>
            </a:r>
          </a:p>
        </p:txBody>
      </p:sp>
      <p:pic>
        <p:nvPicPr>
          <p:cNvPr id="2" name="Billede 1">
            <a:extLst>
              <a:ext uri="{FF2B5EF4-FFF2-40B4-BE49-F238E27FC236}">
                <a16:creationId xmlns:a16="http://schemas.microsoft.com/office/drawing/2014/main" id="{C3AE8F35-4C8E-462F-AF22-22713D5CA479}"/>
              </a:ext>
            </a:extLst>
          </p:cNvPr>
          <p:cNvPicPr>
            <a:picLocks noChangeAspect="1"/>
          </p:cNvPicPr>
          <p:nvPr/>
        </p:nvPicPr>
        <p:blipFill>
          <a:blip r:embed="rId4"/>
          <a:stretch>
            <a:fillRect/>
          </a:stretch>
        </p:blipFill>
        <p:spPr>
          <a:xfrm>
            <a:off x="8450159" y="2117751"/>
            <a:ext cx="2901948" cy="1426588"/>
          </a:xfrm>
          <a:prstGeom prst="rect">
            <a:avLst/>
          </a:prstGeom>
        </p:spPr>
      </p:pic>
    </p:spTree>
    <p:extLst>
      <p:ext uri="{BB962C8B-B14F-4D97-AF65-F5344CB8AC3E}">
        <p14:creationId xmlns:p14="http://schemas.microsoft.com/office/powerpoint/2010/main" val="1942187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Billede 4">
            <a:extLst>
              <a:ext uri="{FF2B5EF4-FFF2-40B4-BE49-F238E27FC236}">
                <a16:creationId xmlns:a16="http://schemas.microsoft.com/office/drawing/2014/main" id="{FAFEE418-4593-4481-BFCF-A6D87C88E6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982" y="394093"/>
            <a:ext cx="9577388"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Billede 6">
            <a:extLst>
              <a:ext uri="{FF2B5EF4-FFF2-40B4-BE49-F238E27FC236}">
                <a16:creationId xmlns:a16="http://schemas.microsoft.com/office/drawing/2014/main" id="{3B83BCD6-6EA0-4FEC-9737-8945140E29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121920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felt 5">
            <a:extLst>
              <a:ext uri="{FF2B5EF4-FFF2-40B4-BE49-F238E27FC236}">
                <a16:creationId xmlns:a16="http://schemas.microsoft.com/office/drawing/2014/main" id="{DE370E71-9A03-448E-B323-55AC2980659F}"/>
              </a:ext>
            </a:extLst>
          </p:cNvPr>
          <p:cNvSpPr txBox="1"/>
          <p:nvPr/>
        </p:nvSpPr>
        <p:spPr>
          <a:xfrm>
            <a:off x="7967609" y="2424443"/>
            <a:ext cx="4027470" cy="400110"/>
          </a:xfrm>
          <a:prstGeom prst="rect">
            <a:avLst/>
          </a:prstGeom>
          <a:noFill/>
        </p:spPr>
        <p:txBody>
          <a:bodyPr wrap="square" rtlCol="0">
            <a:spAutoFit/>
          </a:bodyPr>
          <a:lstStyle/>
          <a:p>
            <a:r>
              <a:rPr lang="en-US" sz="2000" dirty="0"/>
              <a:t> </a:t>
            </a:r>
            <a:endParaRPr lang="da-DK" sz="2000" dirty="0"/>
          </a:p>
        </p:txBody>
      </p:sp>
      <p:sp>
        <p:nvSpPr>
          <p:cNvPr id="4" name="Tekstfelt 3">
            <a:extLst>
              <a:ext uri="{FF2B5EF4-FFF2-40B4-BE49-F238E27FC236}">
                <a16:creationId xmlns:a16="http://schemas.microsoft.com/office/drawing/2014/main" id="{94ED633C-8E7C-4B3A-92DE-B68F3AC666A1}"/>
              </a:ext>
            </a:extLst>
          </p:cNvPr>
          <p:cNvSpPr txBox="1"/>
          <p:nvPr/>
        </p:nvSpPr>
        <p:spPr>
          <a:xfrm>
            <a:off x="657013" y="1740747"/>
            <a:ext cx="10695094" cy="523220"/>
          </a:xfrm>
          <a:prstGeom prst="rect">
            <a:avLst/>
          </a:prstGeom>
          <a:noFill/>
        </p:spPr>
        <p:txBody>
          <a:bodyPr wrap="square" rtlCol="0">
            <a:spAutoFit/>
          </a:bodyPr>
          <a:lstStyle/>
          <a:p>
            <a:pPr algn="ctr"/>
            <a:r>
              <a:rPr lang="da-DK" sz="2800" b="1" dirty="0"/>
              <a:t>ENGAGe-ENGOT </a:t>
            </a:r>
            <a:r>
              <a:rPr lang="da-DK" sz="2800" b="1" dirty="0" err="1"/>
              <a:t>Clinical</a:t>
            </a:r>
            <a:r>
              <a:rPr lang="da-DK" sz="2800" b="1" dirty="0"/>
              <a:t> Trials Project – 4th webinar</a:t>
            </a:r>
          </a:p>
        </p:txBody>
      </p:sp>
      <p:sp>
        <p:nvSpPr>
          <p:cNvPr id="5" name="Tekstfelt 4">
            <a:extLst>
              <a:ext uri="{FF2B5EF4-FFF2-40B4-BE49-F238E27FC236}">
                <a16:creationId xmlns:a16="http://schemas.microsoft.com/office/drawing/2014/main" id="{B55158E7-FF13-4120-AE00-847D775F47CB}"/>
              </a:ext>
            </a:extLst>
          </p:cNvPr>
          <p:cNvSpPr txBox="1"/>
          <p:nvPr/>
        </p:nvSpPr>
        <p:spPr>
          <a:xfrm>
            <a:off x="1123786" y="2224238"/>
            <a:ext cx="10777820" cy="261610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Round table discussion – feedback from the CT project me</a:t>
            </a:r>
            <a:r>
              <a:rPr lang="en-US" sz="2800" b="1" dirty="0" err="1">
                <a:solidFill>
                  <a:prstClr val="black"/>
                </a:solidFill>
                <a:latin typeface="Calibri"/>
              </a:rPr>
              <a:t>mbers</a:t>
            </a:r>
            <a:endParaRPr lang="en-US" sz="2800" b="1" dirty="0">
              <a:solidFill>
                <a:prstClr val="black"/>
              </a:solidFill>
              <a:latin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a:ea typeface="+mn-ea"/>
                <a:cs typeface="+mn-cs"/>
              </a:rPr>
              <a:t>What are your experiences as a patient representative?</a:t>
            </a:r>
            <a:br>
              <a:rPr kumimoji="0" lang="en-US" sz="2800" b="1" i="0" u="none" strike="noStrike" kern="1200" cap="none" spc="0" normalizeH="0" baseline="0" noProof="0" dirty="0">
                <a:ln>
                  <a:noFill/>
                </a:ln>
                <a:solidFill>
                  <a:prstClr val="black"/>
                </a:solidFill>
                <a:effectLst/>
                <a:uLnTx/>
                <a:uFillTx/>
                <a:latin typeface="Calibri"/>
                <a:ea typeface="+mn-ea"/>
                <a:cs typeface="+mn-cs"/>
              </a:rPr>
            </a:br>
            <a:r>
              <a:rPr kumimoji="0" lang="en-US" sz="2800" b="1" i="0" u="none" strike="noStrike" kern="1200" cap="none" spc="0" normalizeH="0" baseline="0" noProof="0" dirty="0">
                <a:ln>
                  <a:noFill/>
                </a:ln>
                <a:solidFill>
                  <a:prstClr val="black"/>
                </a:solidFill>
                <a:effectLst/>
                <a:uLnTx/>
                <a:uFillTx/>
                <a:latin typeface="Calibri"/>
                <a:ea typeface="+mn-ea"/>
                <a:cs typeface="+mn-cs"/>
              </a:rPr>
              <a:t>Have you ever participated in a clinical trial yourself?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dirty="0">
              <a:solidFill>
                <a:prstClr val="black"/>
              </a:solidFill>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a-DK" sz="2000" b="1" i="0" u="none" strike="noStrike" kern="1200" cap="none" spc="0" normalizeH="0" baseline="0" noProof="0" dirty="0">
              <a:ln>
                <a:noFill/>
              </a:ln>
              <a:solidFill>
                <a:prstClr val="black"/>
              </a:solidFill>
              <a:effectLst/>
              <a:uLnTx/>
              <a:uFillTx/>
              <a:latin typeface="Calibri"/>
              <a:ea typeface="+mn-ea"/>
              <a:cs typeface="+mn-cs"/>
            </a:endParaRPr>
          </a:p>
        </p:txBody>
      </p:sp>
      <p:pic>
        <p:nvPicPr>
          <p:cNvPr id="9" name="Billede 8">
            <a:extLst>
              <a:ext uri="{FF2B5EF4-FFF2-40B4-BE49-F238E27FC236}">
                <a16:creationId xmlns:a16="http://schemas.microsoft.com/office/drawing/2014/main" id="{C4643EB1-0934-4439-A310-09354780C3B3}"/>
              </a:ext>
            </a:extLst>
          </p:cNvPr>
          <p:cNvPicPr>
            <a:picLocks noChangeAspect="1"/>
          </p:cNvPicPr>
          <p:nvPr/>
        </p:nvPicPr>
        <p:blipFill>
          <a:blip r:embed="rId4"/>
          <a:stretch>
            <a:fillRect/>
          </a:stretch>
        </p:blipFill>
        <p:spPr>
          <a:xfrm>
            <a:off x="3477295" y="3995600"/>
            <a:ext cx="4898265" cy="2743028"/>
          </a:xfrm>
          <a:prstGeom prst="rect">
            <a:avLst/>
          </a:prstGeom>
        </p:spPr>
      </p:pic>
    </p:spTree>
    <p:extLst>
      <p:ext uri="{BB962C8B-B14F-4D97-AF65-F5344CB8AC3E}">
        <p14:creationId xmlns:p14="http://schemas.microsoft.com/office/powerpoint/2010/main" val="314086712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12550</TotalTime>
  <Words>543</Words>
  <Application>Microsoft Office PowerPoint</Application>
  <PresentationFormat>Širokoúhlá obrazovka</PresentationFormat>
  <Paragraphs>60</Paragraphs>
  <Slides>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Arial</vt:lpstr>
      <vt:lpstr>Calibri</vt:lpstr>
      <vt:lpstr>Calibri Light</vt:lpstr>
      <vt:lpstr>Wingdings</vt:lpstr>
      <vt:lpstr>Office-tema</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Birthe Lemley</dc:creator>
  <cp:lastModifiedBy>ESGO Secretariat</cp:lastModifiedBy>
  <cp:revision>23</cp:revision>
  <cp:lastPrinted>2021-05-03T14:21:27Z</cp:lastPrinted>
  <dcterms:created xsi:type="dcterms:W3CDTF">2021-01-20T21:19:33Z</dcterms:created>
  <dcterms:modified xsi:type="dcterms:W3CDTF">2021-07-02T12:44:23Z</dcterms:modified>
</cp:coreProperties>
</file>