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9.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4.xml" ContentType="application/vnd.openxmlformats-officedocument.theme+xml"/>
  <Override PartName="/ppt/tags/tag2.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5.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6.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7.xml" ContentType="application/vnd.openxmlformats-officedocument.theme+xml"/>
  <Override PartName="/ppt/media/image39.jpg" ContentType="image/jpg"/>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8.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9.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0.xml" ContentType="application/vnd.openxmlformats-officedocument.theme+xml"/>
  <Override PartName="/ppt/tags/tag3.xml" ContentType="application/vnd.openxmlformats-officedocument.presentationml.tags+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1.xml" ContentType="application/vnd.openxmlformats-officedocument.theme+xml"/>
  <Override PartName="/ppt/media/image42.jpg" ContentType="image/jpg"/>
  <Override PartName="/ppt/media/image43.jpg" ContentType="image/jpg"/>
  <Override PartName="/ppt/media/image44.jpg" ContentType="image/jpg"/>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2.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3.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73.jpg" ContentType="image/jpg"/>
  <Override PartName="/ppt/media/image85.jpg" ContentType="image/jpg"/>
  <Override PartName="/ppt/media/image86.jpg" ContentType="image/jpg"/>
  <Override PartName="/ppt/media/image87.jpg" ContentType="image/jpg"/>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94.jpg" ContentType="image/jpg"/>
  <Override PartName="/ppt/media/image96.jpg" ContentType="image/jpg"/>
  <Override PartName="/ppt/media/image97.jpg" ContentType="image/jp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703" r:id="rId3"/>
    <p:sldMasterId id="2147483714" r:id="rId4"/>
    <p:sldMasterId id="2147483791" r:id="rId5"/>
    <p:sldMasterId id="2147483847" r:id="rId6"/>
    <p:sldMasterId id="2147483861" r:id="rId7"/>
    <p:sldMasterId id="2147483903" r:id="rId8"/>
    <p:sldMasterId id="2147483979" r:id="rId9"/>
    <p:sldMasterId id="2147483993" r:id="rId10"/>
    <p:sldMasterId id="2147484008" r:id="rId11"/>
    <p:sldMasterId id="2147484053" r:id="rId12"/>
    <p:sldMasterId id="2147484139" r:id="rId13"/>
    <p:sldMasterId id="2147484151" r:id="rId14"/>
    <p:sldMasterId id="2147484166" r:id="rId15"/>
    <p:sldMasterId id="2147484178" r:id="rId16"/>
    <p:sldMasterId id="2147484190" r:id="rId17"/>
    <p:sldMasterId id="2147484196" r:id="rId18"/>
    <p:sldMasterId id="2147484208" r:id="rId19"/>
    <p:sldMasterId id="2147484237" r:id="rId20"/>
    <p:sldMasterId id="2147484266" r:id="rId21"/>
    <p:sldMasterId id="2147484313" r:id="rId22"/>
    <p:sldMasterId id="2147484368" r:id="rId23"/>
    <p:sldMasterId id="2147484400" r:id="rId24"/>
  </p:sldMasterIdLst>
  <p:notesMasterIdLst>
    <p:notesMasterId r:id="rId74"/>
  </p:notesMasterIdLst>
  <p:sldIdLst>
    <p:sldId id="264" r:id="rId25"/>
    <p:sldId id="2146847166" r:id="rId26"/>
    <p:sldId id="2147471874" r:id="rId27"/>
    <p:sldId id="4717" r:id="rId28"/>
    <p:sldId id="2147471878" r:id="rId29"/>
    <p:sldId id="2147471879" r:id="rId30"/>
    <p:sldId id="2147471880" r:id="rId31"/>
    <p:sldId id="2147471875" r:id="rId32"/>
    <p:sldId id="4748" r:id="rId33"/>
    <p:sldId id="4751" r:id="rId34"/>
    <p:sldId id="4753" r:id="rId35"/>
    <p:sldId id="1357" r:id="rId36"/>
    <p:sldId id="616" r:id="rId37"/>
    <p:sldId id="4759" r:id="rId38"/>
    <p:sldId id="596" r:id="rId39"/>
    <p:sldId id="2147471916" r:id="rId40"/>
    <p:sldId id="2141411951" r:id="rId41"/>
    <p:sldId id="459" r:id="rId42"/>
    <p:sldId id="2147471877" r:id="rId43"/>
    <p:sldId id="2147471885" r:id="rId44"/>
    <p:sldId id="2147471876" r:id="rId45"/>
    <p:sldId id="2146847092" r:id="rId46"/>
    <p:sldId id="2147471854" r:id="rId47"/>
    <p:sldId id="2147471886" r:id="rId48"/>
    <p:sldId id="2147471888" r:id="rId49"/>
    <p:sldId id="2147471915" r:id="rId50"/>
    <p:sldId id="2147471891" r:id="rId51"/>
    <p:sldId id="2147471895" r:id="rId52"/>
    <p:sldId id="2147471898" r:id="rId53"/>
    <p:sldId id="2147471899" r:id="rId54"/>
    <p:sldId id="2147471900" r:id="rId55"/>
    <p:sldId id="2147471903" r:id="rId56"/>
    <p:sldId id="2147471904" r:id="rId57"/>
    <p:sldId id="2147471917" r:id="rId58"/>
    <p:sldId id="4719" r:id="rId59"/>
    <p:sldId id="282" r:id="rId60"/>
    <p:sldId id="2147471881" r:id="rId61"/>
    <p:sldId id="2146847172" r:id="rId62"/>
    <p:sldId id="2147373854" r:id="rId63"/>
    <p:sldId id="309" r:id="rId64"/>
    <p:sldId id="2147471834" r:id="rId65"/>
    <p:sldId id="2147471835" r:id="rId66"/>
    <p:sldId id="2147471843" r:id="rId67"/>
    <p:sldId id="268" r:id="rId68"/>
    <p:sldId id="2147471882" r:id="rId69"/>
    <p:sldId id="2147471919" r:id="rId70"/>
    <p:sldId id="2147471918" r:id="rId71"/>
    <p:sldId id="2147373846" r:id="rId72"/>
    <p:sldId id="2147471884" r:id="rId73"/>
  </p:sldIdLst>
  <p:sldSz cx="12192000" cy="6858000"/>
  <p:notesSz cx="6858000" cy="9144000"/>
  <p:defaultTextStyle>
    <a:defPPr>
      <a:defRPr lang="it-IT"/>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MO Louise Green" initials="LG" lastIdx="7" clrIdx="0">
    <p:extLst>
      <p:ext uri="{19B8F6BF-5375-455C-9EA6-DF929625EA0E}">
        <p15:presenceInfo xmlns:p15="http://schemas.microsoft.com/office/powerpoint/2012/main" userId="ESMO Louise Green" providerId="None"/>
      </p:ext>
    </p:extLst>
  </p:cmAuthor>
  <p:cmAuthor id="2" name="Ana Oaknin" initials="AO [2]" lastIdx="2" clrIdx="1">
    <p:extLst>
      <p:ext uri="{19B8F6BF-5375-455C-9EA6-DF929625EA0E}">
        <p15:presenceInfo xmlns:p15="http://schemas.microsoft.com/office/powerpoint/2012/main" userId="S::aoaknin@vhio.net::d28ff80f-8cd9-430d-9335-4aa9b196931a" providerId="AD"/>
      </p:ext>
    </p:extLst>
  </p:cmAuthor>
  <p:cmAuthor id="3" name="Ledermann, Jonathan" initials="LJ" lastIdx="3" clrIdx="2">
    <p:extLst>
      <p:ext uri="{19B8F6BF-5375-455C-9EA6-DF929625EA0E}">
        <p15:presenceInfo xmlns:p15="http://schemas.microsoft.com/office/powerpoint/2012/main" userId="S::regojal@ucl.ac.uk::24ba55c2-234d-4cf7-a474-cac0df88a9d2" providerId="AD"/>
      </p:ext>
    </p:extLst>
  </p:cmAuthor>
  <p:cmAuthor id="4" name="Colombo Nicoletta" initials="CN" lastIdx="5" clrIdx="3">
    <p:extLst>
      <p:ext uri="{19B8F6BF-5375-455C-9EA6-DF929625EA0E}">
        <p15:presenceInfo xmlns:p15="http://schemas.microsoft.com/office/powerpoint/2012/main" userId="S::Z06147@ieo.it::8dec7e50-0c0c-4d31-b785-d3ece1675e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51"/>
    <a:srgbClr val="404040"/>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38" autoAdjust="0"/>
    <p:restoredTop sz="93792" autoAdjust="0"/>
  </p:normalViewPr>
  <p:slideViewPr>
    <p:cSldViewPr snapToGrid="0" snapToObjects="1">
      <p:cViewPr varScale="1">
        <p:scale>
          <a:sx n="99" d="100"/>
          <a:sy n="99" d="100"/>
        </p:scale>
        <p:origin x="72" y="78"/>
      </p:cViewPr>
      <p:guideLst>
        <p:guide orient="horz" pos="2160"/>
        <p:guide pos="3840"/>
      </p:guideLst>
    </p:cSldViewPr>
  </p:slideViewPr>
  <p:notesTextViewPr>
    <p:cViewPr>
      <p:scale>
        <a:sx n="3" d="2"/>
        <a:sy n="3" d="2"/>
      </p:scale>
      <p:origin x="0" y="0"/>
    </p:cViewPr>
  </p:notesTextViewPr>
  <p:sorterViewPr>
    <p:cViewPr varScale="1">
      <p:scale>
        <a:sx n="1" d="1"/>
        <a:sy n="1" d="1"/>
      </p:scale>
      <p:origin x="0" y="-61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slide" Target="slides/slide4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slide" Target="slides/slide40.xml"/><Relationship Id="rId69" Type="http://schemas.openxmlformats.org/officeDocument/2006/relationships/slide" Target="slides/slide45.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7.xml"/><Relationship Id="rId2" Type="http://schemas.openxmlformats.org/officeDocument/2006/relationships/slideMaster" Target="slideMasters/slideMaster2.xml"/><Relationship Id="rId2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6E1E50"/>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0-5AD3-4590-9F3D-C596FDA6093E}"/>
              </c:ext>
            </c:extLst>
          </c:dPt>
          <c:dPt>
            <c:idx val="1"/>
            <c:invertIfNegative val="0"/>
            <c:bubble3D val="0"/>
            <c:spPr>
              <a:solidFill>
                <a:srgbClr val="C00000"/>
              </a:solidFill>
              <a:ln>
                <a:noFill/>
              </a:ln>
              <a:effectLst/>
            </c:spPr>
            <c:extLst>
              <c:ext xmlns:c16="http://schemas.microsoft.com/office/drawing/2014/chart" uri="{C3380CC4-5D6E-409C-BE32-E72D297353CC}">
                <c16:uniqueId val="{00000001-5AD3-4590-9F3D-C596FDA6093E}"/>
              </c:ext>
            </c:extLst>
          </c:dPt>
          <c:dPt>
            <c:idx val="2"/>
            <c:invertIfNegative val="0"/>
            <c:bubble3D val="0"/>
            <c:spPr>
              <a:solidFill>
                <a:srgbClr val="C00000"/>
              </a:solidFill>
              <a:ln>
                <a:noFill/>
              </a:ln>
              <a:effectLst/>
            </c:spPr>
            <c:extLst>
              <c:ext xmlns:c16="http://schemas.microsoft.com/office/drawing/2014/chart" uri="{C3380CC4-5D6E-409C-BE32-E72D297353CC}">
                <c16:uniqueId val="{00000002-5AD3-4590-9F3D-C596FDA6093E}"/>
              </c:ext>
            </c:extLst>
          </c:dPt>
          <c:dPt>
            <c:idx val="3"/>
            <c:invertIfNegative val="0"/>
            <c:bubble3D val="0"/>
            <c:spPr>
              <a:solidFill>
                <a:srgbClr val="C00000"/>
              </a:solidFill>
              <a:ln>
                <a:noFill/>
              </a:ln>
              <a:effectLst/>
            </c:spPr>
            <c:extLst>
              <c:ext xmlns:c16="http://schemas.microsoft.com/office/drawing/2014/chart" uri="{C3380CC4-5D6E-409C-BE32-E72D297353CC}">
                <c16:uniqueId val="{00000003-5AD3-4590-9F3D-C596FDA6093E}"/>
              </c:ext>
            </c:extLst>
          </c:dPt>
          <c:dPt>
            <c:idx val="4"/>
            <c:invertIfNegative val="0"/>
            <c:bubble3D val="0"/>
            <c:spPr>
              <a:solidFill>
                <a:srgbClr val="C00000"/>
              </a:solidFill>
              <a:ln>
                <a:noFill/>
              </a:ln>
              <a:effectLst/>
            </c:spPr>
            <c:extLst>
              <c:ext xmlns:c16="http://schemas.microsoft.com/office/drawing/2014/chart" uri="{C3380CC4-5D6E-409C-BE32-E72D297353CC}">
                <c16:uniqueId val="{00000004-5AD3-4590-9F3D-C596FDA6093E}"/>
              </c:ext>
            </c:extLst>
          </c:dPt>
          <c:dPt>
            <c:idx val="5"/>
            <c:invertIfNegative val="0"/>
            <c:bubble3D val="0"/>
            <c:spPr>
              <a:solidFill>
                <a:srgbClr val="C00000"/>
              </a:solidFill>
              <a:ln>
                <a:noFill/>
              </a:ln>
              <a:effectLst/>
            </c:spPr>
            <c:extLst>
              <c:ext xmlns:c16="http://schemas.microsoft.com/office/drawing/2014/chart" uri="{C3380CC4-5D6E-409C-BE32-E72D297353CC}">
                <c16:uniqueId val="{00000005-5AD3-4590-9F3D-C596FDA6093E}"/>
              </c:ext>
            </c:extLst>
          </c:dPt>
          <c:dPt>
            <c:idx val="6"/>
            <c:invertIfNegative val="0"/>
            <c:bubble3D val="0"/>
            <c:spPr>
              <a:solidFill>
                <a:srgbClr val="C00000"/>
              </a:solidFill>
              <a:ln>
                <a:noFill/>
              </a:ln>
              <a:effectLst/>
            </c:spPr>
            <c:extLst>
              <c:ext xmlns:c16="http://schemas.microsoft.com/office/drawing/2014/chart" uri="{C3380CC4-5D6E-409C-BE32-E72D297353CC}">
                <c16:uniqueId val="{00000006-5AD3-4590-9F3D-C596FDA6093E}"/>
              </c:ext>
            </c:extLst>
          </c:dPt>
          <c:dPt>
            <c:idx val="7"/>
            <c:invertIfNegative val="0"/>
            <c:bubble3D val="0"/>
            <c:spPr>
              <a:solidFill>
                <a:srgbClr val="C00000"/>
              </a:solidFill>
              <a:ln>
                <a:noFill/>
              </a:ln>
              <a:effectLst/>
            </c:spPr>
            <c:extLst>
              <c:ext xmlns:c16="http://schemas.microsoft.com/office/drawing/2014/chart" uri="{C3380CC4-5D6E-409C-BE32-E72D297353CC}">
                <c16:uniqueId val="{00000007-5AD3-4590-9F3D-C596FDA6093E}"/>
              </c:ext>
            </c:extLst>
          </c:dPt>
          <c:dPt>
            <c:idx val="8"/>
            <c:invertIfNegative val="0"/>
            <c:bubble3D val="0"/>
            <c:spPr>
              <a:solidFill>
                <a:schemeClr val="accent1"/>
              </a:solidFill>
              <a:ln>
                <a:noFill/>
              </a:ln>
              <a:effectLst/>
            </c:spPr>
            <c:extLst>
              <c:ext xmlns:c16="http://schemas.microsoft.com/office/drawing/2014/chart" uri="{C3380CC4-5D6E-409C-BE32-E72D297353CC}">
                <c16:uniqueId val="{0000000C-5AD3-4590-9F3D-C596FDA6093E}"/>
              </c:ext>
            </c:extLst>
          </c:dPt>
          <c:dPt>
            <c:idx val="9"/>
            <c:invertIfNegative val="0"/>
            <c:bubble3D val="0"/>
            <c:spPr>
              <a:solidFill>
                <a:srgbClr val="C00000"/>
              </a:solidFill>
              <a:ln>
                <a:noFill/>
              </a:ln>
              <a:effectLst/>
            </c:spPr>
            <c:extLst>
              <c:ext xmlns:c16="http://schemas.microsoft.com/office/drawing/2014/chart" uri="{C3380CC4-5D6E-409C-BE32-E72D297353CC}">
                <c16:uniqueId val="{00000008-5AD3-4590-9F3D-C596FDA6093E}"/>
              </c:ext>
            </c:extLst>
          </c:dPt>
          <c:dPt>
            <c:idx val="10"/>
            <c:invertIfNegative val="0"/>
            <c:bubble3D val="0"/>
            <c:spPr>
              <a:solidFill>
                <a:schemeClr val="tx1"/>
              </a:solidFill>
              <a:ln>
                <a:noFill/>
              </a:ln>
              <a:effectLst/>
            </c:spPr>
            <c:extLst>
              <c:ext xmlns:c16="http://schemas.microsoft.com/office/drawing/2014/chart" uri="{C3380CC4-5D6E-409C-BE32-E72D297353CC}">
                <c16:uniqueId val="{0000000D-5AD3-4590-9F3D-C596FDA6093E}"/>
              </c:ext>
            </c:extLst>
          </c:dPt>
          <c:dPt>
            <c:idx val="11"/>
            <c:invertIfNegative val="0"/>
            <c:bubble3D val="0"/>
            <c:spPr>
              <a:solidFill>
                <a:srgbClr val="C00000"/>
              </a:solidFill>
              <a:ln>
                <a:noFill/>
              </a:ln>
              <a:effectLst/>
            </c:spPr>
            <c:extLst>
              <c:ext xmlns:c16="http://schemas.microsoft.com/office/drawing/2014/chart" uri="{C3380CC4-5D6E-409C-BE32-E72D297353CC}">
                <c16:uniqueId val="{00000009-5AD3-4590-9F3D-C596FDA6093E}"/>
              </c:ext>
            </c:extLst>
          </c:dPt>
          <c:dPt>
            <c:idx val="12"/>
            <c:invertIfNegative val="0"/>
            <c:bubble3D val="0"/>
            <c:spPr>
              <a:solidFill>
                <a:srgbClr val="C00000"/>
              </a:solidFill>
              <a:ln>
                <a:noFill/>
              </a:ln>
              <a:effectLst/>
            </c:spPr>
            <c:extLst>
              <c:ext xmlns:c16="http://schemas.microsoft.com/office/drawing/2014/chart" uri="{C3380CC4-5D6E-409C-BE32-E72D297353CC}">
                <c16:uniqueId val="{0000000A-5AD3-4590-9F3D-C596FDA6093E}"/>
              </c:ext>
            </c:extLst>
          </c:dPt>
          <c:dPt>
            <c:idx val="13"/>
            <c:invertIfNegative val="0"/>
            <c:bubble3D val="0"/>
            <c:spPr>
              <a:solidFill>
                <a:schemeClr val="tx1"/>
              </a:solidFill>
              <a:ln>
                <a:noFill/>
              </a:ln>
              <a:effectLst/>
            </c:spPr>
            <c:extLst>
              <c:ext xmlns:c16="http://schemas.microsoft.com/office/drawing/2014/chart" uri="{C3380CC4-5D6E-409C-BE32-E72D297353CC}">
                <c16:uniqueId val="{0000000E-5AD3-4590-9F3D-C596FDA6093E}"/>
              </c:ext>
            </c:extLst>
          </c:dPt>
          <c:dPt>
            <c:idx val="14"/>
            <c:invertIfNegative val="0"/>
            <c:bubble3D val="0"/>
            <c:spPr>
              <a:solidFill>
                <a:srgbClr val="C00000"/>
              </a:solidFill>
              <a:ln>
                <a:noFill/>
              </a:ln>
              <a:effectLst/>
            </c:spPr>
            <c:extLst>
              <c:ext xmlns:c16="http://schemas.microsoft.com/office/drawing/2014/chart" uri="{C3380CC4-5D6E-409C-BE32-E72D297353CC}">
                <c16:uniqueId val="{0000000B-5AD3-4590-9F3D-C596FDA6093E}"/>
              </c:ext>
            </c:extLst>
          </c:dPt>
          <c:dPt>
            <c:idx val="15"/>
            <c:invertIfNegative val="0"/>
            <c:bubble3D val="0"/>
            <c:spPr>
              <a:solidFill>
                <a:schemeClr val="accent1"/>
              </a:solidFill>
              <a:ln>
                <a:noFill/>
              </a:ln>
              <a:effectLst/>
            </c:spPr>
            <c:extLst>
              <c:ext xmlns:c16="http://schemas.microsoft.com/office/drawing/2014/chart" uri="{C3380CC4-5D6E-409C-BE32-E72D297353CC}">
                <c16:uniqueId val="{0000000F-5AD3-4590-9F3D-C596FDA6093E}"/>
              </c:ext>
            </c:extLst>
          </c:dPt>
          <c:dPt>
            <c:idx val="16"/>
            <c:invertIfNegative val="0"/>
            <c:bubble3D val="0"/>
            <c:spPr>
              <a:solidFill>
                <a:srgbClr val="C00000"/>
              </a:solidFill>
              <a:ln>
                <a:noFill/>
              </a:ln>
              <a:effectLst/>
            </c:spPr>
            <c:extLst>
              <c:ext xmlns:c16="http://schemas.microsoft.com/office/drawing/2014/chart" uri="{C3380CC4-5D6E-409C-BE32-E72D297353CC}">
                <c16:uniqueId val="{00000012-5AD3-4590-9F3D-C596FDA6093E}"/>
              </c:ext>
            </c:extLst>
          </c:dPt>
          <c:dPt>
            <c:idx val="17"/>
            <c:invertIfNegative val="0"/>
            <c:bubble3D val="0"/>
            <c:spPr>
              <a:solidFill>
                <a:schemeClr val="accent1"/>
              </a:solidFill>
              <a:ln>
                <a:noFill/>
              </a:ln>
              <a:effectLst/>
            </c:spPr>
            <c:extLst>
              <c:ext xmlns:c16="http://schemas.microsoft.com/office/drawing/2014/chart" uri="{C3380CC4-5D6E-409C-BE32-E72D297353CC}">
                <c16:uniqueId val="{00000010-5AD3-4590-9F3D-C596FDA6093E}"/>
              </c:ext>
            </c:extLst>
          </c:dPt>
          <c:dPt>
            <c:idx val="18"/>
            <c:invertIfNegative val="0"/>
            <c:bubble3D val="0"/>
            <c:spPr>
              <a:solidFill>
                <a:srgbClr val="C00000"/>
              </a:solidFill>
              <a:ln>
                <a:noFill/>
              </a:ln>
              <a:effectLst/>
            </c:spPr>
            <c:extLst>
              <c:ext xmlns:c16="http://schemas.microsoft.com/office/drawing/2014/chart" uri="{C3380CC4-5D6E-409C-BE32-E72D297353CC}">
                <c16:uniqueId val="{00000013-5AD3-4590-9F3D-C596FDA6093E}"/>
              </c:ext>
            </c:extLst>
          </c:dPt>
          <c:dPt>
            <c:idx val="19"/>
            <c:invertIfNegative val="0"/>
            <c:bubble3D val="0"/>
            <c:spPr>
              <a:solidFill>
                <a:schemeClr val="accent1"/>
              </a:solidFill>
              <a:ln>
                <a:noFill/>
              </a:ln>
              <a:effectLst/>
            </c:spPr>
            <c:extLst>
              <c:ext xmlns:c16="http://schemas.microsoft.com/office/drawing/2014/chart" uri="{C3380CC4-5D6E-409C-BE32-E72D297353CC}">
                <c16:uniqueId val="{00000011-5AD3-4590-9F3D-C596FDA6093E}"/>
              </c:ext>
            </c:extLst>
          </c:dPt>
          <c:dPt>
            <c:idx val="20"/>
            <c:invertIfNegative val="0"/>
            <c:bubble3D val="0"/>
            <c:spPr>
              <a:solidFill>
                <a:srgbClr val="C00000"/>
              </a:solidFill>
              <a:ln>
                <a:noFill/>
              </a:ln>
              <a:effectLst/>
            </c:spPr>
            <c:extLst>
              <c:ext xmlns:c16="http://schemas.microsoft.com/office/drawing/2014/chart" uri="{C3380CC4-5D6E-409C-BE32-E72D297353CC}">
                <c16:uniqueId val="{00000014-5AD3-4590-9F3D-C596FDA6093E}"/>
              </c:ext>
            </c:extLst>
          </c:dPt>
          <c:dPt>
            <c:idx val="21"/>
            <c:invertIfNegative val="0"/>
            <c:bubble3D val="0"/>
            <c:spPr>
              <a:solidFill>
                <a:srgbClr val="C00000"/>
              </a:solidFill>
              <a:ln>
                <a:noFill/>
              </a:ln>
              <a:effectLst/>
            </c:spPr>
            <c:extLst>
              <c:ext xmlns:c16="http://schemas.microsoft.com/office/drawing/2014/chart" uri="{C3380CC4-5D6E-409C-BE32-E72D297353CC}">
                <c16:uniqueId val="{00000015-5AD3-4590-9F3D-C596FDA6093E}"/>
              </c:ext>
            </c:extLst>
          </c:dPt>
          <c:dPt>
            <c:idx val="22"/>
            <c:invertIfNegative val="0"/>
            <c:bubble3D val="0"/>
            <c:spPr>
              <a:solidFill>
                <a:srgbClr val="C00000"/>
              </a:solidFill>
              <a:ln>
                <a:noFill/>
              </a:ln>
              <a:effectLst/>
            </c:spPr>
            <c:extLst>
              <c:ext xmlns:c16="http://schemas.microsoft.com/office/drawing/2014/chart" uri="{C3380CC4-5D6E-409C-BE32-E72D297353CC}">
                <c16:uniqueId val="{00000016-5AD3-4590-9F3D-C596FDA6093E}"/>
              </c:ext>
            </c:extLst>
          </c:dPt>
          <c:dPt>
            <c:idx val="23"/>
            <c:invertIfNegative val="0"/>
            <c:bubble3D val="0"/>
            <c:spPr>
              <a:solidFill>
                <a:schemeClr val="accent1"/>
              </a:solidFill>
              <a:ln>
                <a:noFill/>
              </a:ln>
              <a:effectLst/>
            </c:spPr>
            <c:extLst>
              <c:ext xmlns:c16="http://schemas.microsoft.com/office/drawing/2014/chart" uri="{C3380CC4-5D6E-409C-BE32-E72D297353CC}">
                <c16:uniqueId val="{00000017-5AD3-4590-9F3D-C596FDA6093E}"/>
              </c:ext>
            </c:extLst>
          </c:dPt>
          <c:dPt>
            <c:idx val="24"/>
            <c:invertIfNegative val="0"/>
            <c:bubble3D val="0"/>
            <c:spPr>
              <a:solidFill>
                <a:srgbClr val="C00000"/>
              </a:solidFill>
              <a:ln>
                <a:noFill/>
              </a:ln>
              <a:effectLst/>
            </c:spPr>
            <c:extLst>
              <c:ext xmlns:c16="http://schemas.microsoft.com/office/drawing/2014/chart" uri="{C3380CC4-5D6E-409C-BE32-E72D297353CC}">
                <c16:uniqueId val="{00000018-5AD3-4590-9F3D-C596FDA6093E}"/>
              </c:ext>
            </c:extLst>
          </c:dPt>
          <c:dPt>
            <c:idx val="25"/>
            <c:invertIfNegative val="0"/>
            <c:bubble3D val="0"/>
            <c:spPr>
              <a:solidFill>
                <a:srgbClr val="C00000"/>
              </a:solidFill>
              <a:ln>
                <a:noFill/>
              </a:ln>
              <a:effectLst/>
            </c:spPr>
            <c:extLst>
              <c:ext xmlns:c16="http://schemas.microsoft.com/office/drawing/2014/chart" uri="{C3380CC4-5D6E-409C-BE32-E72D297353CC}">
                <c16:uniqueId val="{00000019-5AD3-4590-9F3D-C596FDA6093E}"/>
              </c:ext>
            </c:extLst>
          </c:dPt>
          <c:dPt>
            <c:idx val="26"/>
            <c:invertIfNegative val="0"/>
            <c:bubble3D val="0"/>
            <c:spPr>
              <a:solidFill>
                <a:schemeClr val="accent1"/>
              </a:solidFill>
              <a:ln>
                <a:noFill/>
              </a:ln>
              <a:effectLst/>
            </c:spPr>
            <c:extLst>
              <c:ext xmlns:c16="http://schemas.microsoft.com/office/drawing/2014/chart" uri="{C3380CC4-5D6E-409C-BE32-E72D297353CC}">
                <c16:uniqueId val="{0000001A-5AD3-4590-9F3D-C596FDA6093E}"/>
              </c:ext>
            </c:extLst>
          </c:dPt>
          <c:dPt>
            <c:idx val="27"/>
            <c:invertIfNegative val="0"/>
            <c:bubble3D val="0"/>
            <c:spPr>
              <a:solidFill>
                <a:schemeClr val="accent1"/>
              </a:solidFill>
              <a:ln>
                <a:noFill/>
              </a:ln>
              <a:effectLst/>
            </c:spPr>
            <c:extLst>
              <c:ext xmlns:c16="http://schemas.microsoft.com/office/drawing/2014/chart" uri="{C3380CC4-5D6E-409C-BE32-E72D297353CC}">
                <c16:uniqueId val="{0000001B-5AD3-4590-9F3D-C596FDA6093E}"/>
              </c:ext>
            </c:extLst>
          </c:dPt>
          <c:dPt>
            <c:idx val="28"/>
            <c:invertIfNegative val="0"/>
            <c:bubble3D val="0"/>
            <c:spPr>
              <a:solidFill>
                <a:schemeClr val="accent1"/>
              </a:solidFill>
              <a:ln>
                <a:noFill/>
              </a:ln>
              <a:effectLst/>
            </c:spPr>
            <c:extLst>
              <c:ext xmlns:c16="http://schemas.microsoft.com/office/drawing/2014/chart" uri="{C3380CC4-5D6E-409C-BE32-E72D297353CC}">
                <c16:uniqueId val="{0000001C-5AD3-4590-9F3D-C596FDA6093E}"/>
              </c:ext>
            </c:extLst>
          </c:dPt>
          <c:dPt>
            <c:idx val="29"/>
            <c:invertIfNegative val="0"/>
            <c:bubble3D val="0"/>
            <c:spPr>
              <a:solidFill>
                <a:srgbClr val="C00000"/>
              </a:solidFill>
              <a:ln>
                <a:noFill/>
              </a:ln>
              <a:effectLst/>
            </c:spPr>
            <c:extLst>
              <c:ext xmlns:c16="http://schemas.microsoft.com/office/drawing/2014/chart" uri="{C3380CC4-5D6E-409C-BE32-E72D297353CC}">
                <c16:uniqueId val="{0000001D-5AD3-4590-9F3D-C596FDA6093E}"/>
              </c:ext>
            </c:extLst>
          </c:dPt>
          <c:dPt>
            <c:idx val="30"/>
            <c:invertIfNegative val="0"/>
            <c:bubble3D val="0"/>
            <c:spPr>
              <a:solidFill>
                <a:schemeClr val="accent1"/>
              </a:solidFill>
              <a:ln>
                <a:noFill/>
              </a:ln>
              <a:effectLst/>
            </c:spPr>
            <c:extLst>
              <c:ext xmlns:c16="http://schemas.microsoft.com/office/drawing/2014/chart" uri="{C3380CC4-5D6E-409C-BE32-E72D297353CC}">
                <c16:uniqueId val="{0000001E-5AD3-4590-9F3D-C596FDA6093E}"/>
              </c:ext>
            </c:extLst>
          </c:dPt>
          <c:dPt>
            <c:idx val="31"/>
            <c:invertIfNegative val="0"/>
            <c:bubble3D val="0"/>
            <c:spPr>
              <a:solidFill>
                <a:schemeClr val="accent1"/>
              </a:solidFill>
              <a:ln>
                <a:noFill/>
              </a:ln>
              <a:effectLst/>
            </c:spPr>
            <c:extLst>
              <c:ext xmlns:c16="http://schemas.microsoft.com/office/drawing/2014/chart" uri="{C3380CC4-5D6E-409C-BE32-E72D297353CC}">
                <c16:uniqueId val="{0000001F-5AD3-4590-9F3D-C596FDA6093E}"/>
              </c:ext>
            </c:extLst>
          </c:dPt>
          <c:dPt>
            <c:idx val="32"/>
            <c:invertIfNegative val="0"/>
            <c:bubble3D val="0"/>
            <c:spPr>
              <a:solidFill>
                <a:schemeClr val="accent1"/>
              </a:solidFill>
              <a:ln>
                <a:noFill/>
              </a:ln>
              <a:effectLst/>
            </c:spPr>
            <c:extLst>
              <c:ext xmlns:c16="http://schemas.microsoft.com/office/drawing/2014/chart" uri="{C3380CC4-5D6E-409C-BE32-E72D297353CC}">
                <c16:uniqueId val="{00000020-5AD3-4590-9F3D-C596FDA6093E}"/>
              </c:ext>
            </c:extLst>
          </c:dPt>
          <c:dPt>
            <c:idx val="33"/>
            <c:invertIfNegative val="0"/>
            <c:bubble3D val="0"/>
            <c:spPr>
              <a:solidFill>
                <a:srgbClr val="C00000"/>
              </a:solidFill>
              <a:ln>
                <a:noFill/>
              </a:ln>
              <a:effectLst/>
            </c:spPr>
            <c:extLst>
              <c:ext xmlns:c16="http://schemas.microsoft.com/office/drawing/2014/chart" uri="{C3380CC4-5D6E-409C-BE32-E72D297353CC}">
                <c16:uniqueId val="{00000021-5AD3-4590-9F3D-C596FDA6093E}"/>
              </c:ext>
            </c:extLst>
          </c:dPt>
          <c:dPt>
            <c:idx val="34"/>
            <c:invertIfNegative val="0"/>
            <c:bubble3D val="0"/>
            <c:spPr>
              <a:solidFill>
                <a:schemeClr val="accent1"/>
              </a:solidFill>
              <a:ln>
                <a:noFill/>
              </a:ln>
              <a:effectLst/>
            </c:spPr>
            <c:extLst>
              <c:ext xmlns:c16="http://schemas.microsoft.com/office/drawing/2014/chart" uri="{C3380CC4-5D6E-409C-BE32-E72D297353CC}">
                <c16:uniqueId val="{00000022-5AD3-4590-9F3D-C596FDA6093E}"/>
              </c:ext>
            </c:extLst>
          </c:dPt>
          <c:dPt>
            <c:idx val="35"/>
            <c:invertIfNegative val="0"/>
            <c:bubble3D val="0"/>
            <c:spPr>
              <a:solidFill>
                <a:schemeClr val="accent1"/>
              </a:solidFill>
              <a:ln>
                <a:noFill/>
              </a:ln>
              <a:effectLst/>
            </c:spPr>
            <c:extLst>
              <c:ext xmlns:c16="http://schemas.microsoft.com/office/drawing/2014/chart" uri="{C3380CC4-5D6E-409C-BE32-E72D297353CC}">
                <c16:uniqueId val="{00000023-5AD3-4590-9F3D-C596FDA6093E}"/>
              </c:ext>
            </c:extLst>
          </c:dPt>
          <c:dPt>
            <c:idx val="36"/>
            <c:invertIfNegative val="0"/>
            <c:bubble3D val="0"/>
            <c:spPr>
              <a:solidFill>
                <a:schemeClr val="accent1"/>
              </a:solidFill>
              <a:ln>
                <a:noFill/>
              </a:ln>
              <a:effectLst/>
            </c:spPr>
            <c:extLst>
              <c:ext xmlns:c16="http://schemas.microsoft.com/office/drawing/2014/chart" uri="{C3380CC4-5D6E-409C-BE32-E72D297353CC}">
                <c16:uniqueId val="{00000024-5AD3-4590-9F3D-C596FDA6093E}"/>
              </c:ext>
            </c:extLst>
          </c:dPt>
          <c:dPt>
            <c:idx val="37"/>
            <c:invertIfNegative val="0"/>
            <c:bubble3D val="0"/>
            <c:spPr>
              <a:solidFill>
                <a:schemeClr val="accent1"/>
              </a:solidFill>
              <a:ln>
                <a:noFill/>
              </a:ln>
              <a:effectLst/>
            </c:spPr>
            <c:extLst>
              <c:ext xmlns:c16="http://schemas.microsoft.com/office/drawing/2014/chart" uri="{C3380CC4-5D6E-409C-BE32-E72D297353CC}">
                <c16:uniqueId val="{00000025-5AD3-4590-9F3D-C596FDA6093E}"/>
              </c:ext>
            </c:extLst>
          </c:dPt>
          <c:dPt>
            <c:idx val="38"/>
            <c:invertIfNegative val="0"/>
            <c:bubble3D val="0"/>
            <c:spPr>
              <a:solidFill>
                <a:srgbClr val="C00000"/>
              </a:solidFill>
              <a:ln>
                <a:noFill/>
              </a:ln>
              <a:effectLst/>
            </c:spPr>
            <c:extLst>
              <c:ext xmlns:c16="http://schemas.microsoft.com/office/drawing/2014/chart" uri="{C3380CC4-5D6E-409C-BE32-E72D297353CC}">
                <c16:uniqueId val="{00000027-5AD3-4590-9F3D-C596FDA6093E}"/>
              </c:ext>
            </c:extLst>
          </c:dPt>
          <c:dPt>
            <c:idx val="39"/>
            <c:invertIfNegative val="0"/>
            <c:bubble3D val="0"/>
            <c:spPr>
              <a:solidFill>
                <a:srgbClr val="C00000"/>
              </a:solidFill>
              <a:ln>
                <a:noFill/>
              </a:ln>
              <a:effectLst/>
            </c:spPr>
            <c:extLst>
              <c:ext xmlns:c16="http://schemas.microsoft.com/office/drawing/2014/chart" uri="{C3380CC4-5D6E-409C-BE32-E72D297353CC}">
                <c16:uniqueId val="{00000028-5AD3-4590-9F3D-C596FDA6093E}"/>
              </c:ext>
            </c:extLst>
          </c:dPt>
          <c:dPt>
            <c:idx val="40"/>
            <c:invertIfNegative val="0"/>
            <c:bubble3D val="0"/>
            <c:spPr>
              <a:solidFill>
                <a:schemeClr val="accent1"/>
              </a:solidFill>
              <a:ln>
                <a:noFill/>
              </a:ln>
              <a:effectLst/>
            </c:spPr>
            <c:extLst>
              <c:ext xmlns:c16="http://schemas.microsoft.com/office/drawing/2014/chart" uri="{C3380CC4-5D6E-409C-BE32-E72D297353CC}">
                <c16:uniqueId val="{00000026-5AD3-4590-9F3D-C596FDA6093E}"/>
              </c:ext>
            </c:extLst>
          </c:dPt>
          <c:dPt>
            <c:idx val="41"/>
            <c:invertIfNegative val="0"/>
            <c:bubble3D val="0"/>
            <c:spPr>
              <a:solidFill>
                <a:srgbClr val="C00000"/>
              </a:solidFill>
              <a:ln>
                <a:noFill/>
              </a:ln>
              <a:effectLst/>
            </c:spPr>
            <c:extLst>
              <c:ext xmlns:c16="http://schemas.microsoft.com/office/drawing/2014/chart" uri="{C3380CC4-5D6E-409C-BE32-E72D297353CC}">
                <c16:uniqueId val="{00000029-5AD3-4590-9F3D-C596FDA6093E}"/>
              </c:ext>
            </c:extLst>
          </c:dPt>
          <c:dPt>
            <c:idx val="42"/>
            <c:invertIfNegative val="0"/>
            <c:bubble3D val="0"/>
            <c:spPr>
              <a:solidFill>
                <a:srgbClr val="C00000"/>
              </a:solidFill>
              <a:ln>
                <a:noFill/>
              </a:ln>
              <a:effectLst/>
            </c:spPr>
            <c:extLst>
              <c:ext xmlns:c16="http://schemas.microsoft.com/office/drawing/2014/chart" uri="{C3380CC4-5D6E-409C-BE32-E72D297353CC}">
                <c16:uniqueId val="{0000002A-5AD3-4590-9F3D-C596FDA6093E}"/>
              </c:ext>
            </c:extLst>
          </c:dPt>
          <c:dPt>
            <c:idx val="43"/>
            <c:invertIfNegative val="0"/>
            <c:bubble3D val="0"/>
            <c:spPr>
              <a:solidFill>
                <a:schemeClr val="accent1"/>
              </a:solidFill>
              <a:ln>
                <a:noFill/>
              </a:ln>
              <a:effectLst/>
            </c:spPr>
            <c:extLst>
              <c:ext xmlns:c16="http://schemas.microsoft.com/office/drawing/2014/chart" uri="{C3380CC4-5D6E-409C-BE32-E72D297353CC}">
                <c16:uniqueId val="{0000002B-5AD3-4590-9F3D-C596FDA6093E}"/>
              </c:ext>
            </c:extLst>
          </c:dPt>
          <c:dPt>
            <c:idx val="44"/>
            <c:invertIfNegative val="0"/>
            <c:bubble3D val="0"/>
            <c:spPr>
              <a:solidFill>
                <a:srgbClr val="C00000"/>
              </a:solidFill>
              <a:ln>
                <a:noFill/>
              </a:ln>
              <a:effectLst/>
            </c:spPr>
            <c:extLst>
              <c:ext xmlns:c16="http://schemas.microsoft.com/office/drawing/2014/chart" uri="{C3380CC4-5D6E-409C-BE32-E72D297353CC}">
                <c16:uniqueId val="{0000002F-5AD3-4590-9F3D-C596FDA6093E}"/>
              </c:ext>
            </c:extLst>
          </c:dPt>
          <c:dPt>
            <c:idx val="45"/>
            <c:invertIfNegative val="0"/>
            <c:bubble3D val="0"/>
            <c:spPr>
              <a:solidFill>
                <a:schemeClr val="accent1"/>
              </a:solidFill>
              <a:ln>
                <a:noFill/>
              </a:ln>
              <a:effectLst/>
            </c:spPr>
            <c:extLst>
              <c:ext xmlns:c16="http://schemas.microsoft.com/office/drawing/2014/chart" uri="{C3380CC4-5D6E-409C-BE32-E72D297353CC}">
                <c16:uniqueId val="{0000002C-5AD3-4590-9F3D-C596FDA6093E}"/>
              </c:ext>
            </c:extLst>
          </c:dPt>
          <c:dPt>
            <c:idx val="46"/>
            <c:invertIfNegative val="0"/>
            <c:bubble3D val="0"/>
            <c:spPr>
              <a:solidFill>
                <a:schemeClr val="accent1"/>
              </a:solidFill>
              <a:ln>
                <a:noFill/>
              </a:ln>
              <a:effectLst/>
            </c:spPr>
            <c:extLst>
              <c:ext xmlns:c16="http://schemas.microsoft.com/office/drawing/2014/chart" uri="{C3380CC4-5D6E-409C-BE32-E72D297353CC}">
                <c16:uniqueId val="{0000002D-5AD3-4590-9F3D-C596FDA6093E}"/>
              </c:ext>
            </c:extLst>
          </c:dPt>
          <c:dPt>
            <c:idx val="47"/>
            <c:invertIfNegative val="0"/>
            <c:bubble3D val="0"/>
            <c:spPr>
              <a:solidFill>
                <a:schemeClr val="accent1"/>
              </a:solidFill>
              <a:ln>
                <a:noFill/>
              </a:ln>
              <a:effectLst/>
            </c:spPr>
            <c:extLst>
              <c:ext xmlns:c16="http://schemas.microsoft.com/office/drawing/2014/chart" uri="{C3380CC4-5D6E-409C-BE32-E72D297353CC}">
                <c16:uniqueId val="{0000002E-5AD3-4590-9F3D-C596FDA6093E}"/>
              </c:ext>
            </c:extLst>
          </c:dPt>
          <c:dPt>
            <c:idx val="48"/>
            <c:invertIfNegative val="0"/>
            <c:bubble3D val="0"/>
            <c:spPr>
              <a:solidFill>
                <a:srgbClr val="C00000"/>
              </a:solidFill>
              <a:ln>
                <a:noFill/>
              </a:ln>
              <a:effectLst/>
            </c:spPr>
            <c:extLst>
              <c:ext xmlns:c16="http://schemas.microsoft.com/office/drawing/2014/chart" uri="{C3380CC4-5D6E-409C-BE32-E72D297353CC}">
                <c16:uniqueId val="{00000030-5AD3-4590-9F3D-C596FDA6093E}"/>
              </c:ext>
            </c:extLst>
          </c:dPt>
          <c:dPt>
            <c:idx val="49"/>
            <c:invertIfNegative val="0"/>
            <c:bubble3D val="0"/>
            <c:spPr>
              <a:solidFill>
                <a:schemeClr val="accent1"/>
              </a:solidFill>
              <a:ln>
                <a:noFill/>
              </a:ln>
              <a:effectLst/>
            </c:spPr>
            <c:extLst>
              <c:ext xmlns:c16="http://schemas.microsoft.com/office/drawing/2014/chart" uri="{C3380CC4-5D6E-409C-BE32-E72D297353CC}">
                <c16:uniqueId val="{00000031-5AD3-4590-9F3D-C596FDA6093E}"/>
              </c:ext>
            </c:extLst>
          </c:dPt>
          <c:dPt>
            <c:idx val="50"/>
            <c:invertIfNegative val="0"/>
            <c:bubble3D val="0"/>
            <c:spPr>
              <a:solidFill>
                <a:schemeClr val="accent1"/>
              </a:solidFill>
              <a:ln>
                <a:noFill/>
              </a:ln>
              <a:effectLst/>
            </c:spPr>
            <c:extLst>
              <c:ext xmlns:c16="http://schemas.microsoft.com/office/drawing/2014/chart" uri="{C3380CC4-5D6E-409C-BE32-E72D297353CC}">
                <c16:uniqueId val="{00000032-5AD3-4590-9F3D-C596FDA6093E}"/>
              </c:ext>
            </c:extLst>
          </c:dPt>
          <c:dPt>
            <c:idx val="51"/>
            <c:invertIfNegative val="0"/>
            <c:bubble3D val="0"/>
            <c:spPr>
              <a:solidFill>
                <a:srgbClr val="C00000"/>
              </a:solidFill>
              <a:ln>
                <a:noFill/>
              </a:ln>
              <a:effectLst/>
            </c:spPr>
            <c:extLst>
              <c:ext xmlns:c16="http://schemas.microsoft.com/office/drawing/2014/chart" uri="{C3380CC4-5D6E-409C-BE32-E72D297353CC}">
                <c16:uniqueId val="{00000033-5AD3-4590-9F3D-C596FDA6093E}"/>
              </c:ext>
            </c:extLst>
          </c:dPt>
          <c:dPt>
            <c:idx val="52"/>
            <c:invertIfNegative val="0"/>
            <c:bubble3D val="0"/>
            <c:spPr>
              <a:solidFill>
                <a:schemeClr val="accent1"/>
              </a:solidFill>
              <a:ln>
                <a:noFill/>
              </a:ln>
              <a:effectLst/>
            </c:spPr>
            <c:extLst>
              <c:ext xmlns:c16="http://schemas.microsoft.com/office/drawing/2014/chart" uri="{C3380CC4-5D6E-409C-BE32-E72D297353CC}">
                <c16:uniqueId val="{00000034-5AD3-4590-9F3D-C596FDA6093E}"/>
              </c:ext>
            </c:extLst>
          </c:dPt>
          <c:dPt>
            <c:idx val="53"/>
            <c:invertIfNegative val="0"/>
            <c:bubble3D val="0"/>
            <c:spPr>
              <a:solidFill>
                <a:schemeClr val="accent1"/>
              </a:solidFill>
              <a:ln>
                <a:noFill/>
              </a:ln>
              <a:effectLst/>
            </c:spPr>
            <c:extLst>
              <c:ext xmlns:c16="http://schemas.microsoft.com/office/drawing/2014/chart" uri="{C3380CC4-5D6E-409C-BE32-E72D297353CC}">
                <c16:uniqueId val="{00000035-5AD3-4590-9F3D-C596FDA6093E}"/>
              </c:ext>
            </c:extLst>
          </c:dPt>
          <c:dPt>
            <c:idx val="54"/>
            <c:invertIfNegative val="0"/>
            <c:bubble3D val="0"/>
            <c:spPr>
              <a:solidFill>
                <a:schemeClr val="accent1"/>
              </a:solidFill>
              <a:ln>
                <a:noFill/>
              </a:ln>
              <a:effectLst/>
            </c:spPr>
            <c:extLst>
              <c:ext xmlns:c16="http://schemas.microsoft.com/office/drawing/2014/chart" uri="{C3380CC4-5D6E-409C-BE32-E72D297353CC}">
                <c16:uniqueId val="{00000036-5AD3-4590-9F3D-C596FDA6093E}"/>
              </c:ext>
            </c:extLst>
          </c:dPt>
          <c:dPt>
            <c:idx val="55"/>
            <c:invertIfNegative val="0"/>
            <c:bubble3D val="0"/>
            <c:spPr>
              <a:solidFill>
                <a:schemeClr val="accent1"/>
              </a:solidFill>
              <a:ln>
                <a:noFill/>
              </a:ln>
              <a:effectLst/>
            </c:spPr>
            <c:extLst>
              <c:ext xmlns:c16="http://schemas.microsoft.com/office/drawing/2014/chart" uri="{C3380CC4-5D6E-409C-BE32-E72D297353CC}">
                <c16:uniqueId val="{00000037-5AD3-4590-9F3D-C596FDA6093E}"/>
              </c:ext>
            </c:extLst>
          </c:dPt>
          <c:dPt>
            <c:idx val="56"/>
            <c:invertIfNegative val="0"/>
            <c:bubble3D val="0"/>
            <c:spPr>
              <a:solidFill>
                <a:schemeClr val="accent1"/>
              </a:solidFill>
              <a:ln>
                <a:noFill/>
              </a:ln>
              <a:effectLst/>
            </c:spPr>
            <c:extLst>
              <c:ext xmlns:c16="http://schemas.microsoft.com/office/drawing/2014/chart" uri="{C3380CC4-5D6E-409C-BE32-E72D297353CC}">
                <c16:uniqueId val="{00000038-5AD3-4590-9F3D-C596FDA6093E}"/>
              </c:ext>
            </c:extLst>
          </c:dPt>
          <c:dPt>
            <c:idx val="57"/>
            <c:invertIfNegative val="0"/>
            <c:bubble3D val="0"/>
            <c:spPr>
              <a:solidFill>
                <a:schemeClr val="accent1"/>
              </a:solidFill>
              <a:ln>
                <a:noFill/>
              </a:ln>
              <a:effectLst/>
            </c:spPr>
            <c:extLst>
              <c:ext xmlns:c16="http://schemas.microsoft.com/office/drawing/2014/chart" uri="{C3380CC4-5D6E-409C-BE32-E72D297353CC}">
                <c16:uniqueId val="{00000039-5AD3-4590-9F3D-C596FDA6093E}"/>
              </c:ext>
            </c:extLst>
          </c:dPt>
          <c:dPt>
            <c:idx val="58"/>
            <c:invertIfNegative val="0"/>
            <c:bubble3D val="0"/>
            <c:spPr>
              <a:solidFill>
                <a:schemeClr val="accent1"/>
              </a:solidFill>
              <a:ln>
                <a:noFill/>
              </a:ln>
              <a:effectLst/>
            </c:spPr>
            <c:extLst>
              <c:ext xmlns:c16="http://schemas.microsoft.com/office/drawing/2014/chart" uri="{C3380CC4-5D6E-409C-BE32-E72D297353CC}">
                <c16:uniqueId val="{0000003A-5AD3-4590-9F3D-C596FDA6093E}"/>
              </c:ext>
            </c:extLst>
          </c:dPt>
          <c:dPt>
            <c:idx val="59"/>
            <c:invertIfNegative val="0"/>
            <c:bubble3D val="0"/>
            <c:spPr>
              <a:solidFill>
                <a:schemeClr val="accent6"/>
              </a:solidFill>
              <a:ln>
                <a:noFill/>
              </a:ln>
              <a:effectLst/>
            </c:spPr>
            <c:extLst>
              <c:ext xmlns:c16="http://schemas.microsoft.com/office/drawing/2014/chart" uri="{C3380CC4-5D6E-409C-BE32-E72D297353CC}">
                <c16:uniqueId val="{0000003B-5AD3-4590-9F3D-C596FDA6093E}"/>
              </c:ext>
            </c:extLst>
          </c:dPt>
          <c:dPt>
            <c:idx val="60"/>
            <c:invertIfNegative val="0"/>
            <c:bubble3D val="0"/>
            <c:spPr>
              <a:solidFill>
                <a:schemeClr val="accent6"/>
              </a:solidFill>
              <a:ln>
                <a:noFill/>
              </a:ln>
              <a:effectLst/>
            </c:spPr>
            <c:extLst>
              <c:ext xmlns:c16="http://schemas.microsoft.com/office/drawing/2014/chart" uri="{C3380CC4-5D6E-409C-BE32-E72D297353CC}">
                <c16:uniqueId val="{0000003C-5AD3-4590-9F3D-C596FDA6093E}"/>
              </c:ext>
            </c:extLst>
          </c:dPt>
          <c:dPt>
            <c:idx val="61"/>
            <c:invertIfNegative val="0"/>
            <c:bubble3D val="0"/>
            <c:spPr>
              <a:solidFill>
                <a:schemeClr val="accent1"/>
              </a:solidFill>
              <a:ln>
                <a:noFill/>
              </a:ln>
              <a:effectLst/>
            </c:spPr>
            <c:extLst>
              <c:ext xmlns:c16="http://schemas.microsoft.com/office/drawing/2014/chart" uri="{C3380CC4-5D6E-409C-BE32-E72D297353CC}">
                <c16:uniqueId val="{0000003D-5AD3-4590-9F3D-C596FDA6093E}"/>
              </c:ext>
            </c:extLst>
          </c:dPt>
          <c:dPt>
            <c:idx val="62"/>
            <c:invertIfNegative val="0"/>
            <c:bubble3D val="0"/>
            <c:spPr>
              <a:solidFill>
                <a:schemeClr val="accent1"/>
              </a:solidFill>
              <a:ln>
                <a:noFill/>
              </a:ln>
              <a:effectLst/>
            </c:spPr>
            <c:extLst>
              <c:ext xmlns:c16="http://schemas.microsoft.com/office/drawing/2014/chart" uri="{C3380CC4-5D6E-409C-BE32-E72D297353CC}">
                <c16:uniqueId val="{0000003E-5AD3-4590-9F3D-C596FDA6093E}"/>
              </c:ext>
            </c:extLst>
          </c:dPt>
          <c:dPt>
            <c:idx val="63"/>
            <c:invertIfNegative val="0"/>
            <c:bubble3D val="0"/>
            <c:spPr>
              <a:solidFill>
                <a:schemeClr val="accent1"/>
              </a:solidFill>
              <a:ln>
                <a:noFill/>
              </a:ln>
              <a:effectLst/>
            </c:spPr>
            <c:extLst>
              <c:ext xmlns:c16="http://schemas.microsoft.com/office/drawing/2014/chart" uri="{C3380CC4-5D6E-409C-BE32-E72D297353CC}">
                <c16:uniqueId val="{0000003F-5AD3-4590-9F3D-C596FDA6093E}"/>
              </c:ext>
            </c:extLst>
          </c:dPt>
          <c:dPt>
            <c:idx val="64"/>
            <c:invertIfNegative val="0"/>
            <c:bubble3D val="0"/>
            <c:spPr>
              <a:solidFill>
                <a:schemeClr val="accent1"/>
              </a:solidFill>
              <a:ln>
                <a:noFill/>
              </a:ln>
              <a:effectLst/>
            </c:spPr>
            <c:extLst>
              <c:ext xmlns:c16="http://schemas.microsoft.com/office/drawing/2014/chart" uri="{C3380CC4-5D6E-409C-BE32-E72D297353CC}">
                <c16:uniqueId val="{00000040-5AD3-4590-9F3D-C596FDA6093E}"/>
              </c:ext>
            </c:extLst>
          </c:dPt>
          <c:dPt>
            <c:idx val="65"/>
            <c:invertIfNegative val="0"/>
            <c:bubble3D val="0"/>
            <c:spPr>
              <a:solidFill>
                <a:schemeClr val="accent6"/>
              </a:solidFill>
              <a:ln>
                <a:noFill/>
              </a:ln>
              <a:effectLst/>
            </c:spPr>
            <c:extLst>
              <c:ext xmlns:c16="http://schemas.microsoft.com/office/drawing/2014/chart" uri="{C3380CC4-5D6E-409C-BE32-E72D297353CC}">
                <c16:uniqueId val="{00000042-5AD3-4590-9F3D-C596FDA6093E}"/>
              </c:ext>
            </c:extLst>
          </c:dPt>
          <c:dPt>
            <c:idx val="66"/>
            <c:invertIfNegative val="0"/>
            <c:bubble3D val="0"/>
            <c:spPr>
              <a:solidFill>
                <a:schemeClr val="accent6"/>
              </a:solidFill>
              <a:ln>
                <a:noFill/>
              </a:ln>
              <a:effectLst/>
            </c:spPr>
            <c:extLst>
              <c:ext xmlns:c16="http://schemas.microsoft.com/office/drawing/2014/chart" uri="{C3380CC4-5D6E-409C-BE32-E72D297353CC}">
                <c16:uniqueId val="{00000043-5AD3-4590-9F3D-C596FDA6093E}"/>
              </c:ext>
            </c:extLst>
          </c:dPt>
          <c:dPt>
            <c:idx val="67"/>
            <c:invertIfNegative val="0"/>
            <c:bubble3D val="0"/>
            <c:spPr>
              <a:solidFill>
                <a:schemeClr val="accent1"/>
              </a:solidFill>
              <a:ln>
                <a:noFill/>
              </a:ln>
              <a:effectLst/>
            </c:spPr>
            <c:extLst>
              <c:ext xmlns:c16="http://schemas.microsoft.com/office/drawing/2014/chart" uri="{C3380CC4-5D6E-409C-BE32-E72D297353CC}">
                <c16:uniqueId val="{00000041-5AD3-4590-9F3D-C596FDA6093E}"/>
              </c:ext>
            </c:extLst>
          </c:dPt>
          <c:dPt>
            <c:idx val="68"/>
            <c:invertIfNegative val="0"/>
            <c:bubble3D val="0"/>
            <c:spPr>
              <a:solidFill>
                <a:schemeClr val="accent6"/>
              </a:solidFill>
              <a:ln>
                <a:noFill/>
              </a:ln>
              <a:effectLst/>
            </c:spPr>
            <c:extLst>
              <c:ext xmlns:c16="http://schemas.microsoft.com/office/drawing/2014/chart" uri="{C3380CC4-5D6E-409C-BE32-E72D297353CC}">
                <c16:uniqueId val="{00000044-5AD3-4590-9F3D-C596FDA6093E}"/>
              </c:ext>
            </c:extLst>
          </c:dPt>
          <c:dPt>
            <c:idx val="69"/>
            <c:invertIfNegative val="0"/>
            <c:bubble3D val="0"/>
            <c:spPr>
              <a:solidFill>
                <a:schemeClr val="accent6"/>
              </a:solidFill>
              <a:ln>
                <a:noFill/>
              </a:ln>
              <a:effectLst/>
            </c:spPr>
            <c:extLst>
              <c:ext xmlns:c16="http://schemas.microsoft.com/office/drawing/2014/chart" uri="{C3380CC4-5D6E-409C-BE32-E72D297353CC}">
                <c16:uniqueId val="{00000045-5AD3-4590-9F3D-C596FDA6093E}"/>
              </c:ext>
            </c:extLst>
          </c:dPt>
          <c:dPt>
            <c:idx val="70"/>
            <c:invertIfNegative val="0"/>
            <c:bubble3D val="0"/>
            <c:spPr>
              <a:solidFill>
                <a:schemeClr val="accent1"/>
              </a:solidFill>
              <a:ln>
                <a:noFill/>
              </a:ln>
              <a:effectLst/>
            </c:spPr>
            <c:extLst>
              <c:ext xmlns:c16="http://schemas.microsoft.com/office/drawing/2014/chart" uri="{C3380CC4-5D6E-409C-BE32-E72D297353CC}">
                <c16:uniqueId val="{00000048-5AD3-4590-9F3D-C596FDA6093E}"/>
              </c:ext>
            </c:extLst>
          </c:dPt>
          <c:dPt>
            <c:idx val="71"/>
            <c:invertIfNegative val="0"/>
            <c:bubble3D val="0"/>
            <c:spPr>
              <a:solidFill>
                <a:schemeClr val="accent1"/>
              </a:solidFill>
              <a:ln>
                <a:noFill/>
              </a:ln>
              <a:effectLst/>
            </c:spPr>
            <c:extLst>
              <c:ext xmlns:c16="http://schemas.microsoft.com/office/drawing/2014/chart" uri="{C3380CC4-5D6E-409C-BE32-E72D297353CC}">
                <c16:uniqueId val="{00000049-5AD3-4590-9F3D-C596FDA6093E}"/>
              </c:ext>
            </c:extLst>
          </c:dPt>
          <c:dPt>
            <c:idx val="72"/>
            <c:invertIfNegative val="0"/>
            <c:bubble3D val="0"/>
            <c:spPr>
              <a:solidFill>
                <a:schemeClr val="accent1"/>
              </a:solidFill>
              <a:ln>
                <a:noFill/>
              </a:ln>
              <a:effectLst/>
            </c:spPr>
            <c:extLst>
              <c:ext xmlns:c16="http://schemas.microsoft.com/office/drawing/2014/chart" uri="{C3380CC4-5D6E-409C-BE32-E72D297353CC}">
                <c16:uniqueId val="{0000004A-5AD3-4590-9F3D-C596FDA6093E}"/>
              </c:ext>
            </c:extLst>
          </c:dPt>
          <c:dPt>
            <c:idx val="73"/>
            <c:invertIfNegative val="0"/>
            <c:bubble3D val="0"/>
            <c:spPr>
              <a:solidFill>
                <a:schemeClr val="accent6"/>
              </a:solidFill>
              <a:ln>
                <a:noFill/>
              </a:ln>
              <a:effectLst/>
            </c:spPr>
            <c:extLst>
              <c:ext xmlns:c16="http://schemas.microsoft.com/office/drawing/2014/chart" uri="{C3380CC4-5D6E-409C-BE32-E72D297353CC}">
                <c16:uniqueId val="{00000046-5AD3-4590-9F3D-C596FDA6093E}"/>
              </c:ext>
            </c:extLst>
          </c:dPt>
          <c:dPt>
            <c:idx val="74"/>
            <c:invertIfNegative val="0"/>
            <c:bubble3D val="0"/>
            <c:spPr>
              <a:solidFill>
                <a:schemeClr val="accent6"/>
              </a:solidFill>
              <a:ln>
                <a:noFill/>
              </a:ln>
              <a:effectLst/>
            </c:spPr>
            <c:extLst>
              <c:ext xmlns:c16="http://schemas.microsoft.com/office/drawing/2014/chart" uri="{C3380CC4-5D6E-409C-BE32-E72D297353CC}">
                <c16:uniqueId val="{00000047-5AD3-4590-9F3D-C596FDA6093E}"/>
              </c:ext>
            </c:extLst>
          </c:dPt>
          <c:dPt>
            <c:idx val="75"/>
            <c:invertIfNegative val="0"/>
            <c:bubble3D val="0"/>
            <c:spPr>
              <a:solidFill>
                <a:schemeClr val="accent1"/>
              </a:solidFill>
              <a:ln>
                <a:noFill/>
              </a:ln>
              <a:effectLst/>
            </c:spPr>
            <c:extLst>
              <c:ext xmlns:c16="http://schemas.microsoft.com/office/drawing/2014/chart" uri="{C3380CC4-5D6E-409C-BE32-E72D297353CC}">
                <c16:uniqueId val="{00000063-5AD3-4590-9F3D-C596FDA6093E}"/>
              </c:ext>
            </c:extLst>
          </c:dPt>
          <c:dPt>
            <c:idx val="76"/>
            <c:invertIfNegative val="0"/>
            <c:bubble3D val="0"/>
            <c:spPr>
              <a:solidFill>
                <a:schemeClr val="accent1"/>
              </a:solidFill>
              <a:ln>
                <a:noFill/>
              </a:ln>
              <a:effectLst/>
            </c:spPr>
            <c:extLst>
              <c:ext xmlns:c16="http://schemas.microsoft.com/office/drawing/2014/chart" uri="{C3380CC4-5D6E-409C-BE32-E72D297353CC}">
                <c16:uniqueId val="{00000062-5AD3-4590-9F3D-C596FDA6093E}"/>
              </c:ext>
            </c:extLst>
          </c:dPt>
          <c:dPt>
            <c:idx val="77"/>
            <c:invertIfNegative val="0"/>
            <c:bubble3D val="0"/>
            <c:spPr>
              <a:solidFill>
                <a:schemeClr val="accent6"/>
              </a:solidFill>
              <a:ln>
                <a:noFill/>
              </a:ln>
              <a:effectLst/>
            </c:spPr>
            <c:extLst>
              <c:ext xmlns:c16="http://schemas.microsoft.com/office/drawing/2014/chart" uri="{C3380CC4-5D6E-409C-BE32-E72D297353CC}">
                <c16:uniqueId val="{00000061-5AD3-4590-9F3D-C596FDA6093E}"/>
              </c:ext>
            </c:extLst>
          </c:dPt>
          <c:dPt>
            <c:idx val="78"/>
            <c:invertIfNegative val="0"/>
            <c:bubble3D val="0"/>
            <c:spPr>
              <a:solidFill>
                <a:schemeClr val="accent6"/>
              </a:solidFill>
              <a:ln>
                <a:noFill/>
              </a:ln>
              <a:effectLst/>
            </c:spPr>
            <c:extLst>
              <c:ext xmlns:c16="http://schemas.microsoft.com/office/drawing/2014/chart" uri="{C3380CC4-5D6E-409C-BE32-E72D297353CC}">
                <c16:uniqueId val="{00000060-5AD3-4590-9F3D-C596FDA6093E}"/>
              </c:ext>
            </c:extLst>
          </c:dPt>
          <c:dPt>
            <c:idx val="79"/>
            <c:invertIfNegative val="0"/>
            <c:bubble3D val="0"/>
            <c:spPr>
              <a:solidFill>
                <a:schemeClr val="accent1"/>
              </a:solidFill>
              <a:ln>
                <a:noFill/>
              </a:ln>
              <a:effectLst/>
            </c:spPr>
            <c:extLst>
              <c:ext xmlns:c16="http://schemas.microsoft.com/office/drawing/2014/chart" uri="{C3380CC4-5D6E-409C-BE32-E72D297353CC}">
                <c16:uniqueId val="{0000005E-5AD3-4590-9F3D-C596FDA6093E}"/>
              </c:ext>
            </c:extLst>
          </c:dPt>
          <c:dPt>
            <c:idx val="80"/>
            <c:invertIfNegative val="0"/>
            <c:bubble3D val="0"/>
            <c:spPr>
              <a:solidFill>
                <a:schemeClr val="accent6"/>
              </a:solidFill>
              <a:ln>
                <a:noFill/>
              </a:ln>
              <a:effectLst/>
            </c:spPr>
            <c:extLst>
              <c:ext xmlns:c16="http://schemas.microsoft.com/office/drawing/2014/chart" uri="{C3380CC4-5D6E-409C-BE32-E72D297353CC}">
                <c16:uniqueId val="{0000005F-5AD3-4590-9F3D-C596FDA6093E}"/>
              </c:ext>
            </c:extLst>
          </c:dPt>
          <c:dPt>
            <c:idx val="81"/>
            <c:invertIfNegative val="0"/>
            <c:bubble3D val="0"/>
            <c:spPr>
              <a:solidFill>
                <a:schemeClr val="accent1"/>
              </a:solidFill>
              <a:ln>
                <a:noFill/>
              </a:ln>
              <a:effectLst/>
            </c:spPr>
            <c:extLst>
              <c:ext xmlns:c16="http://schemas.microsoft.com/office/drawing/2014/chart" uri="{C3380CC4-5D6E-409C-BE32-E72D297353CC}">
                <c16:uniqueId val="{0000005D-5AD3-4590-9F3D-C596FDA6093E}"/>
              </c:ext>
            </c:extLst>
          </c:dPt>
          <c:dPt>
            <c:idx val="82"/>
            <c:invertIfNegative val="0"/>
            <c:bubble3D val="0"/>
            <c:spPr>
              <a:solidFill>
                <a:schemeClr val="accent6"/>
              </a:solidFill>
              <a:ln>
                <a:noFill/>
              </a:ln>
              <a:effectLst/>
            </c:spPr>
            <c:extLst>
              <c:ext xmlns:c16="http://schemas.microsoft.com/office/drawing/2014/chart" uri="{C3380CC4-5D6E-409C-BE32-E72D297353CC}">
                <c16:uniqueId val="{0000005C-5AD3-4590-9F3D-C596FDA6093E}"/>
              </c:ext>
            </c:extLst>
          </c:dPt>
          <c:dPt>
            <c:idx val="83"/>
            <c:invertIfNegative val="0"/>
            <c:bubble3D val="0"/>
            <c:spPr>
              <a:solidFill>
                <a:schemeClr val="accent6"/>
              </a:solidFill>
              <a:ln>
                <a:noFill/>
              </a:ln>
              <a:effectLst/>
            </c:spPr>
            <c:extLst>
              <c:ext xmlns:c16="http://schemas.microsoft.com/office/drawing/2014/chart" uri="{C3380CC4-5D6E-409C-BE32-E72D297353CC}">
                <c16:uniqueId val="{0000005B-5AD3-4590-9F3D-C596FDA6093E}"/>
              </c:ext>
            </c:extLst>
          </c:dPt>
          <c:dPt>
            <c:idx val="84"/>
            <c:invertIfNegative val="0"/>
            <c:bubble3D val="0"/>
            <c:spPr>
              <a:solidFill>
                <a:schemeClr val="tx1"/>
              </a:solidFill>
              <a:ln>
                <a:noFill/>
              </a:ln>
              <a:effectLst/>
            </c:spPr>
            <c:extLst>
              <c:ext xmlns:c16="http://schemas.microsoft.com/office/drawing/2014/chart" uri="{C3380CC4-5D6E-409C-BE32-E72D297353CC}">
                <c16:uniqueId val="{0000005A-5AD3-4590-9F3D-C596FDA6093E}"/>
              </c:ext>
            </c:extLst>
          </c:dPt>
          <c:dPt>
            <c:idx val="85"/>
            <c:invertIfNegative val="0"/>
            <c:bubble3D val="0"/>
            <c:spPr>
              <a:solidFill>
                <a:schemeClr val="accent6"/>
              </a:solidFill>
              <a:ln>
                <a:noFill/>
              </a:ln>
              <a:effectLst/>
            </c:spPr>
            <c:extLst>
              <c:ext xmlns:c16="http://schemas.microsoft.com/office/drawing/2014/chart" uri="{C3380CC4-5D6E-409C-BE32-E72D297353CC}">
                <c16:uniqueId val="{00000059-5AD3-4590-9F3D-C596FDA6093E}"/>
              </c:ext>
            </c:extLst>
          </c:dPt>
          <c:dPt>
            <c:idx val="86"/>
            <c:invertIfNegative val="0"/>
            <c:bubble3D val="0"/>
            <c:spPr>
              <a:solidFill>
                <a:schemeClr val="accent6"/>
              </a:solidFill>
              <a:ln>
                <a:noFill/>
              </a:ln>
              <a:effectLst/>
            </c:spPr>
            <c:extLst>
              <c:ext xmlns:c16="http://schemas.microsoft.com/office/drawing/2014/chart" uri="{C3380CC4-5D6E-409C-BE32-E72D297353CC}">
                <c16:uniqueId val="{00000058-5AD3-4590-9F3D-C596FDA6093E}"/>
              </c:ext>
            </c:extLst>
          </c:dPt>
          <c:dPt>
            <c:idx val="87"/>
            <c:invertIfNegative val="0"/>
            <c:bubble3D val="0"/>
            <c:spPr>
              <a:solidFill>
                <a:schemeClr val="accent6"/>
              </a:solidFill>
              <a:ln>
                <a:noFill/>
              </a:ln>
              <a:effectLst/>
            </c:spPr>
            <c:extLst>
              <c:ext xmlns:c16="http://schemas.microsoft.com/office/drawing/2014/chart" uri="{C3380CC4-5D6E-409C-BE32-E72D297353CC}">
                <c16:uniqueId val="{00000057-5AD3-4590-9F3D-C596FDA6093E}"/>
              </c:ext>
            </c:extLst>
          </c:dPt>
          <c:dPt>
            <c:idx val="88"/>
            <c:invertIfNegative val="0"/>
            <c:bubble3D val="0"/>
            <c:spPr>
              <a:solidFill>
                <a:schemeClr val="accent6"/>
              </a:solidFill>
              <a:ln>
                <a:noFill/>
              </a:ln>
              <a:effectLst/>
            </c:spPr>
            <c:extLst>
              <c:ext xmlns:c16="http://schemas.microsoft.com/office/drawing/2014/chart" uri="{C3380CC4-5D6E-409C-BE32-E72D297353CC}">
                <c16:uniqueId val="{00000056-5AD3-4590-9F3D-C596FDA6093E}"/>
              </c:ext>
            </c:extLst>
          </c:dPt>
          <c:dPt>
            <c:idx val="89"/>
            <c:invertIfNegative val="0"/>
            <c:bubble3D val="0"/>
            <c:spPr>
              <a:solidFill>
                <a:schemeClr val="accent6"/>
              </a:solidFill>
              <a:ln>
                <a:noFill/>
              </a:ln>
              <a:effectLst/>
            </c:spPr>
            <c:extLst>
              <c:ext xmlns:c16="http://schemas.microsoft.com/office/drawing/2014/chart" uri="{C3380CC4-5D6E-409C-BE32-E72D297353CC}">
                <c16:uniqueId val="{00000055-5AD3-4590-9F3D-C596FDA6093E}"/>
              </c:ext>
            </c:extLst>
          </c:dPt>
          <c:dPt>
            <c:idx val="90"/>
            <c:invertIfNegative val="0"/>
            <c:bubble3D val="0"/>
            <c:spPr>
              <a:solidFill>
                <a:schemeClr val="accent6"/>
              </a:solidFill>
              <a:ln>
                <a:noFill/>
              </a:ln>
              <a:effectLst/>
            </c:spPr>
            <c:extLst>
              <c:ext xmlns:c16="http://schemas.microsoft.com/office/drawing/2014/chart" uri="{C3380CC4-5D6E-409C-BE32-E72D297353CC}">
                <c16:uniqueId val="{00000054-5AD3-4590-9F3D-C596FDA6093E}"/>
              </c:ext>
            </c:extLst>
          </c:dPt>
          <c:dPt>
            <c:idx val="91"/>
            <c:invertIfNegative val="0"/>
            <c:bubble3D val="0"/>
            <c:spPr>
              <a:solidFill>
                <a:schemeClr val="accent6"/>
              </a:solidFill>
              <a:ln>
                <a:noFill/>
              </a:ln>
              <a:effectLst/>
            </c:spPr>
            <c:extLst>
              <c:ext xmlns:c16="http://schemas.microsoft.com/office/drawing/2014/chart" uri="{C3380CC4-5D6E-409C-BE32-E72D297353CC}">
                <c16:uniqueId val="{00000053-5AD3-4590-9F3D-C596FDA6093E}"/>
              </c:ext>
            </c:extLst>
          </c:dPt>
          <c:dPt>
            <c:idx val="92"/>
            <c:invertIfNegative val="0"/>
            <c:bubble3D val="0"/>
            <c:spPr>
              <a:solidFill>
                <a:schemeClr val="accent6"/>
              </a:solidFill>
              <a:ln>
                <a:noFill/>
              </a:ln>
              <a:effectLst/>
            </c:spPr>
            <c:extLst>
              <c:ext xmlns:c16="http://schemas.microsoft.com/office/drawing/2014/chart" uri="{C3380CC4-5D6E-409C-BE32-E72D297353CC}">
                <c16:uniqueId val="{00000052-5AD3-4590-9F3D-C596FDA6093E}"/>
              </c:ext>
            </c:extLst>
          </c:dPt>
          <c:dPt>
            <c:idx val="93"/>
            <c:invertIfNegative val="0"/>
            <c:bubble3D val="0"/>
            <c:spPr>
              <a:solidFill>
                <a:schemeClr val="accent6"/>
              </a:solidFill>
              <a:ln>
                <a:noFill/>
              </a:ln>
              <a:effectLst/>
            </c:spPr>
            <c:extLst>
              <c:ext xmlns:c16="http://schemas.microsoft.com/office/drawing/2014/chart" uri="{C3380CC4-5D6E-409C-BE32-E72D297353CC}">
                <c16:uniqueId val="{00000051-5AD3-4590-9F3D-C596FDA6093E}"/>
              </c:ext>
            </c:extLst>
          </c:dPt>
          <c:dPt>
            <c:idx val="94"/>
            <c:invertIfNegative val="0"/>
            <c:bubble3D val="0"/>
            <c:spPr>
              <a:solidFill>
                <a:schemeClr val="accent6"/>
              </a:solidFill>
              <a:ln>
                <a:noFill/>
              </a:ln>
              <a:effectLst/>
            </c:spPr>
            <c:extLst>
              <c:ext xmlns:c16="http://schemas.microsoft.com/office/drawing/2014/chart" uri="{C3380CC4-5D6E-409C-BE32-E72D297353CC}">
                <c16:uniqueId val="{00000050-5AD3-4590-9F3D-C596FDA6093E}"/>
              </c:ext>
            </c:extLst>
          </c:dPt>
          <c:dPt>
            <c:idx val="95"/>
            <c:invertIfNegative val="0"/>
            <c:bubble3D val="0"/>
            <c:spPr>
              <a:solidFill>
                <a:schemeClr val="accent6"/>
              </a:solidFill>
              <a:ln>
                <a:noFill/>
              </a:ln>
              <a:effectLst/>
            </c:spPr>
            <c:extLst>
              <c:ext xmlns:c16="http://schemas.microsoft.com/office/drawing/2014/chart" uri="{C3380CC4-5D6E-409C-BE32-E72D297353CC}">
                <c16:uniqueId val="{0000004F-5AD3-4590-9F3D-C596FDA6093E}"/>
              </c:ext>
            </c:extLst>
          </c:dPt>
          <c:dPt>
            <c:idx val="96"/>
            <c:invertIfNegative val="0"/>
            <c:bubble3D val="0"/>
            <c:spPr>
              <a:solidFill>
                <a:schemeClr val="accent6"/>
              </a:solidFill>
              <a:ln>
                <a:noFill/>
              </a:ln>
              <a:effectLst/>
            </c:spPr>
            <c:extLst>
              <c:ext xmlns:c16="http://schemas.microsoft.com/office/drawing/2014/chart" uri="{C3380CC4-5D6E-409C-BE32-E72D297353CC}">
                <c16:uniqueId val="{0000004E-5AD3-4590-9F3D-C596FDA6093E}"/>
              </c:ext>
            </c:extLst>
          </c:dPt>
          <c:dPt>
            <c:idx val="97"/>
            <c:invertIfNegative val="0"/>
            <c:bubble3D val="0"/>
            <c:spPr>
              <a:solidFill>
                <a:schemeClr val="accent6"/>
              </a:solidFill>
              <a:ln>
                <a:noFill/>
              </a:ln>
              <a:effectLst/>
            </c:spPr>
            <c:extLst>
              <c:ext xmlns:c16="http://schemas.microsoft.com/office/drawing/2014/chart" uri="{C3380CC4-5D6E-409C-BE32-E72D297353CC}">
                <c16:uniqueId val="{0000004D-5AD3-4590-9F3D-C596FDA6093E}"/>
              </c:ext>
            </c:extLst>
          </c:dPt>
          <c:dPt>
            <c:idx val="98"/>
            <c:invertIfNegative val="0"/>
            <c:bubble3D val="0"/>
            <c:spPr>
              <a:solidFill>
                <a:schemeClr val="accent1"/>
              </a:solidFill>
              <a:ln>
                <a:noFill/>
              </a:ln>
              <a:effectLst/>
            </c:spPr>
            <c:extLst>
              <c:ext xmlns:c16="http://schemas.microsoft.com/office/drawing/2014/chart" uri="{C3380CC4-5D6E-409C-BE32-E72D297353CC}">
                <c16:uniqueId val="{0000004C-5AD3-4590-9F3D-C596FDA6093E}"/>
              </c:ext>
            </c:extLst>
          </c:dPt>
          <c:dPt>
            <c:idx val="99"/>
            <c:invertIfNegative val="0"/>
            <c:bubble3D val="0"/>
            <c:spPr>
              <a:solidFill>
                <a:schemeClr val="accent4"/>
              </a:solidFill>
              <a:ln>
                <a:noFill/>
              </a:ln>
              <a:effectLst/>
            </c:spPr>
            <c:extLst>
              <c:ext xmlns:c16="http://schemas.microsoft.com/office/drawing/2014/chart" uri="{C3380CC4-5D6E-409C-BE32-E72D297353CC}">
                <c16:uniqueId val="{0000004B-5AD3-4590-9F3D-C596FDA6093E}"/>
              </c:ext>
            </c:extLst>
          </c:dPt>
          <c:cat>
            <c:strRef>
              <c:f>Sheet1!$A$2:$A$101</c:f>
              <c:strCache>
                <c:ptCount val="100"/>
                <c:pt idx="0">
                  <c:v>Patient 1</c:v>
                </c:pt>
                <c:pt idx="1">
                  <c:v>Patient 2</c:v>
                </c:pt>
                <c:pt idx="2">
                  <c:v>Patient 3</c:v>
                </c:pt>
                <c:pt idx="3">
                  <c:v>Patient 4</c:v>
                </c:pt>
                <c:pt idx="4">
                  <c:v>Patient 5</c:v>
                </c:pt>
                <c:pt idx="5">
                  <c:v>Patient 6</c:v>
                </c:pt>
                <c:pt idx="6">
                  <c:v>Patient 7</c:v>
                </c:pt>
                <c:pt idx="7">
                  <c:v>Patient 8</c:v>
                </c:pt>
                <c:pt idx="8">
                  <c:v>Patient 9</c:v>
                </c:pt>
                <c:pt idx="9">
                  <c:v>Patient 10</c:v>
                </c:pt>
                <c:pt idx="10">
                  <c:v>Patient 11</c:v>
                </c:pt>
                <c:pt idx="11">
                  <c:v>Patient 12</c:v>
                </c:pt>
                <c:pt idx="12">
                  <c:v>Patient 13</c:v>
                </c:pt>
                <c:pt idx="13">
                  <c:v>Patient 14</c:v>
                </c:pt>
                <c:pt idx="14">
                  <c:v>Patient 15</c:v>
                </c:pt>
                <c:pt idx="15">
                  <c:v>Patient 16</c:v>
                </c:pt>
                <c:pt idx="16">
                  <c:v>Patient 17</c:v>
                </c:pt>
                <c:pt idx="17">
                  <c:v>Patient 18</c:v>
                </c:pt>
                <c:pt idx="18">
                  <c:v>Patient 19</c:v>
                </c:pt>
                <c:pt idx="19">
                  <c:v>Patient 20</c:v>
                </c:pt>
                <c:pt idx="20">
                  <c:v>Patient 21</c:v>
                </c:pt>
                <c:pt idx="21">
                  <c:v>Patient 22</c:v>
                </c:pt>
                <c:pt idx="22">
                  <c:v>Patient 23</c:v>
                </c:pt>
                <c:pt idx="23">
                  <c:v>Patient 24</c:v>
                </c:pt>
                <c:pt idx="24">
                  <c:v>Patient 25</c:v>
                </c:pt>
                <c:pt idx="25">
                  <c:v>Patient 26</c:v>
                </c:pt>
                <c:pt idx="26">
                  <c:v>Patient 27</c:v>
                </c:pt>
                <c:pt idx="27">
                  <c:v>Patient 28</c:v>
                </c:pt>
                <c:pt idx="28">
                  <c:v>Patient 29</c:v>
                </c:pt>
                <c:pt idx="29">
                  <c:v>Patient 30</c:v>
                </c:pt>
                <c:pt idx="30">
                  <c:v>Patient 31</c:v>
                </c:pt>
                <c:pt idx="31">
                  <c:v>Patient 32</c:v>
                </c:pt>
                <c:pt idx="32">
                  <c:v>Patient 33</c:v>
                </c:pt>
                <c:pt idx="33">
                  <c:v>Patient 34</c:v>
                </c:pt>
                <c:pt idx="34">
                  <c:v>Patient 35</c:v>
                </c:pt>
                <c:pt idx="35">
                  <c:v>Patient 36</c:v>
                </c:pt>
                <c:pt idx="36">
                  <c:v>Patient 37</c:v>
                </c:pt>
                <c:pt idx="37">
                  <c:v>Patient 38</c:v>
                </c:pt>
                <c:pt idx="38">
                  <c:v>Patient 39</c:v>
                </c:pt>
                <c:pt idx="39">
                  <c:v>Patient 40</c:v>
                </c:pt>
                <c:pt idx="40">
                  <c:v>Patient 41</c:v>
                </c:pt>
                <c:pt idx="41">
                  <c:v>Patient 42</c:v>
                </c:pt>
                <c:pt idx="42">
                  <c:v>Patient 43</c:v>
                </c:pt>
                <c:pt idx="43">
                  <c:v>Patient 44</c:v>
                </c:pt>
                <c:pt idx="44">
                  <c:v>Patient 45</c:v>
                </c:pt>
                <c:pt idx="45">
                  <c:v>Patient 46</c:v>
                </c:pt>
                <c:pt idx="46">
                  <c:v>Patient 47</c:v>
                </c:pt>
                <c:pt idx="47">
                  <c:v>Patient 48</c:v>
                </c:pt>
                <c:pt idx="48">
                  <c:v>Patient 49</c:v>
                </c:pt>
                <c:pt idx="49">
                  <c:v>Patient 50</c:v>
                </c:pt>
                <c:pt idx="50">
                  <c:v>Patient 51</c:v>
                </c:pt>
                <c:pt idx="51">
                  <c:v>Patient 52</c:v>
                </c:pt>
                <c:pt idx="52">
                  <c:v>Patient 53</c:v>
                </c:pt>
                <c:pt idx="53">
                  <c:v>Patient 54</c:v>
                </c:pt>
                <c:pt idx="54">
                  <c:v>Patient 55</c:v>
                </c:pt>
                <c:pt idx="55">
                  <c:v>Patient 56</c:v>
                </c:pt>
                <c:pt idx="56">
                  <c:v>Patient 57</c:v>
                </c:pt>
                <c:pt idx="57">
                  <c:v>Patient 58</c:v>
                </c:pt>
                <c:pt idx="58">
                  <c:v>Patient 59</c:v>
                </c:pt>
                <c:pt idx="59">
                  <c:v>Patient 60</c:v>
                </c:pt>
                <c:pt idx="60">
                  <c:v>Patient 61</c:v>
                </c:pt>
                <c:pt idx="61">
                  <c:v>Patient 62</c:v>
                </c:pt>
                <c:pt idx="62">
                  <c:v>Patient 63</c:v>
                </c:pt>
                <c:pt idx="63">
                  <c:v>Patient 64</c:v>
                </c:pt>
                <c:pt idx="64">
                  <c:v>Patient 65</c:v>
                </c:pt>
                <c:pt idx="65">
                  <c:v>Patient 66</c:v>
                </c:pt>
                <c:pt idx="66">
                  <c:v>Patient 67</c:v>
                </c:pt>
                <c:pt idx="67">
                  <c:v>Patient 68</c:v>
                </c:pt>
                <c:pt idx="68">
                  <c:v>Patient 69</c:v>
                </c:pt>
                <c:pt idx="69">
                  <c:v>Patient 70</c:v>
                </c:pt>
                <c:pt idx="70">
                  <c:v>Patient 71</c:v>
                </c:pt>
                <c:pt idx="71">
                  <c:v>Patient 72</c:v>
                </c:pt>
                <c:pt idx="72">
                  <c:v>Patient 73</c:v>
                </c:pt>
                <c:pt idx="73">
                  <c:v>Patient 74</c:v>
                </c:pt>
                <c:pt idx="74">
                  <c:v>Patient 75</c:v>
                </c:pt>
                <c:pt idx="75">
                  <c:v>Patient 76</c:v>
                </c:pt>
                <c:pt idx="76">
                  <c:v>Patient 77</c:v>
                </c:pt>
                <c:pt idx="77">
                  <c:v>Patient 78</c:v>
                </c:pt>
                <c:pt idx="78">
                  <c:v>Patient 79</c:v>
                </c:pt>
                <c:pt idx="79">
                  <c:v>Patient 80</c:v>
                </c:pt>
                <c:pt idx="80">
                  <c:v>Patient 81</c:v>
                </c:pt>
                <c:pt idx="81">
                  <c:v>Patient 82</c:v>
                </c:pt>
                <c:pt idx="82">
                  <c:v>Patient 83</c:v>
                </c:pt>
                <c:pt idx="83">
                  <c:v>Patient 84</c:v>
                </c:pt>
                <c:pt idx="84">
                  <c:v>Patient 85</c:v>
                </c:pt>
                <c:pt idx="85">
                  <c:v>Patient 86</c:v>
                </c:pt>
                <c:pt idx="86">
                  <c:v>Patient 87</c:v>
                </c:pt>
                <c:pt idx="87">
                  <c:v>Patient 88</c:v>
                </c:pt>
                <c:pt idx="88">
                  <c:v>Patient 89</c:v>
                </c:pt>
                <c:pt idx="89">
                  <c:v>Patient 90</c:v>
                </c:pt>
                <c:pt idx="90">
                  <c:v>Patient 91</c:v>
                </c:pt>
                <c:pt idx="91">
                  <c:v>Patient 92</c:v>
                </c:pt>
                <c:pt idx="92">
                  <c:v>Patient 93</c:v>
                </c:pt>
                <c:pt idx="93">
                  <c:v>Patient 94</c:v>
                </c:pt>
                <c:pt idx="94">
                  <c:v>Patient 95</c:v>
                </c:pt>
                <c:pt idx="95">
                  <c:v>Patient 96</c:v>
                </c:pt>
                <c:pt idx="96">
                  <c:v>Patient 97</c:v>
                </c:pt>
                <c:pt idx="97">
                  <c:v>Patient 98</c:v>
                </c:pt>
                <c:pt idx="98">
                  <c:v>Patient 99</c:v>
                </c:pt>
                <c:pt idx="99">
                  <c:v>Patient 100</c:v>
                </c:pt>
              </c:strCache>
            </c:strRef>
          </c:cat>
          <c:val>
            <c:numRef>
              <c:f>Sheet1!$B$2:$B$101</c:f>
              <c:numCache>
                <c:formatCode>General</c:formatCode>
                <c:ptCount val="100"/>
                <c:pt idx="0">
                  <c:v>44.7</c:v>
                </c:pt>
                <c:pt idx="1">
                  <c:v>41.6</c:v>
                </c:pt>
                <c:pt idx="2">
                  <c:v>34.1</c:v>
                </c:pt>
                <c:pt idx="3">
                  <c:v>31.2</c:v>
                </c:pt>
                <c:pt idx="4">
                  <c:v>26.4</c:v>
                </c:pt>
                <c:pt idx="5">
                  <c:v>24.4</c:v>
                </c:pt>
                <c:pt idx="6">
                  <c:v>22.7</c:v>
                </c:pt>
                <c:pt idx="7">
                  <c:v>21.3</c:v>
                </c:pt>
                <c:pt idx="8">
                  <c:v>21.1</c:v>
                </c:pt>
                <c:pt idx="9">
                  <c:v>20</c:v>
                </c:pt>
                <c:pt idx="10">
                  <c:v>20</c:v>
                </c:pt>
                <c:pt idx="11">
                  <c:v>20</c:v>
                </c:pt>
                <c:pt idx="12">
                  <c:v>20</c:v>
                </c:pt>
                <c:pt idx="13">
                  <c:v>20</c:v>
                </c:pt>
                <c:pt idx="14">
                  <c:v>20</c:v>
                </c:pt>
                <c:pt idx="15">
                  <c:v>17.100000000000001</c:v>
                </c:pt>
                <c:pt idx="16">
                  <c:v>15.1</c:v>
                </c:pt>
                <c:pt idx="17">
                  <c:v>11.6</c:v>
                </c:pt>
                <c:pt idx="18">
                  <c:v>11.4</c:v>
                </c:pt>
                <c:pt idx="19">
                  <c:v>11.4</c:v>
                </c:pt>
                <c:pt idx="20">
                  <c:v>9</c:v>
                </c:pt>
                <c:pt idx="21">
                  <c:v>8.6999999999999993</c:v>
                </c:pt>
                <c:pt idx="22">
                  <c:v>6.8</c:v>
                </c:pt>
                <c:pt idx="23">
                  <c:v>5.6</c:v>
                </c:pt>
                <c:pt idx="24">
                  <c:v>5.4</c:v>
                </c:pt>
                <c:pt idx="25">
                  <c:v>5.3</c:v>
                </c:pt>
                <c:pt idx="26">
                  <c:v>4.8</c:v>
                </c:pt>
                <c:pt idx="27">
                  <c:v>2.8</c:v>
                </c:pt>
                <c:pt idx="28">
                  <c:v>2.5</c:v>
                </c:pt>
                <c:pt idx="29">
                  <c:v>0.9</c:v>
                </c:pt>
                <c:pt idx="30">
                  <c:v>-0.5</c:v>
                </c:pt>
                <c:pt idx="31">
                  <c:v>-1.3</c:v>
                </c:pt>
                <c:pt idx="32">
                  <c:v>-1.8</c:v>
                </c:pt>
                <c:pt idx="33">
                  <c:v>-2</c:v>
                </c:pt>
                <c:pt idx="34">
                  <c:v>-4</c:v>
                </c:pt>
                <c:pt idx="35">
                  <c:v>-4.4000000000000004</c:v>
                </c:pt>
                <c:pt idx="36">
                  <c:v>-5.2</c:v>
                </c:pt>
                <c:pt idx="37">
                  <c:v>-5.5</c:v>
                </c:pt>
                <c:pt idx="38">
                  <c:v>-7.5</c:v>
                </c:pt>
                <c:pt idx="39">
                  <c:v>-10.1</c:v>
                </c:pt>
                <c:pt idx="40">
                  <c:v>-11.5</c:v>
                </c:pt>
                <c:pt idx="41">
                  <c:v>-14.7</c:v>
                </c:pt>
                <c:pt idx="42">
                  <c:v>-14.8</c:v>
                </c:pt>
                <c:pt idx="43">
                  <c:v>-15.6</c:v>
                </c:pt>
                <c:pt idx="44">
                  <c:v>-15.6</c:v>
                </c:pt>
                <c:pt idx="45">
                  <c:v>-16.899999999999999</c:v>
                </c:pt>
                <c:pt idx="46">
                  <c:v>-17.600000000000001</c:v>
                </c:pt>
                <c:pt idx="47">
                  <c:v>-19.3</c:v>
                </c:pt>
                <c:pt idx="48">
                  <c:v>-20.8</c:v>
                </c:pt>
                <c:pt idx="49">
                  <c:v>-21.1</c:v>
                </c:pt>
                <c:pt idx="50">
                  <c:v>-22.1</c:v>
                </c:pt>
                <c:pt idx="51">
                  <c:v>-22.9</c:v>
                </c:pt>
                <c:pt idx="52">
                  <c:v>-23.6</c:v>
                </c:pt>
                <c:pt idx="53">
                  <c:v>-24.8</c:v>
                </c:pt>
                <c:pt idx="54">
                  <c:v>-26</c:v>
                </c:pt>
                <c:pt idx="55">
                  <c:v>-26.7</c:v>
                </c:pt>
                <c:pt idx="56">
                  <c:v>-29.2</c:v>
                </c:pt>
                <c:pt idx="57">
                  <c:v>-30.3</c:v>
                </c:pt>
                <c:pt idx="58">
                  <c:v>-32.200000000000003</c:v>
                </c:pt>
                <c:pt idx="59">
                  <c:v>-32.6</c:v>
                </c:pt>
                <c:pt idx="60">
                  <c:v>-32.799999999999997</c:v>
                </c:pt>
                <c:pt idx="61">
                  <c:v>-32.9</c:v>
                </c:pt>
                <c:pt idx="62">
                  <c:v>-33.799999999999997</c:v>
                </c:pt>
                <c:pt idx="63">
                  <c:v>-34.299999999999997</c:v>
                </c:pt>
                <c:pt idx="64">
                  <c:v>-34.299999999999997</c:v>
                </c:pt>
                <c:pt idx="65">
                  <c:v>-35.700000000000003</c:v>
                </c:pt>
                <c:pt idx="66">
                  <c:v>-38.4</c:v>
                </c:pt>
                <c:pt idx="67">
                  <c:v>-39</c:v>
                </c:pt>
                <c:pt idx="68">
                  <c:v>-39.4</c:v>
                </c:pt>
                <c:pt idx="69">
                  <c:v>-39.799999999999997</c:v>
                </c:pt>
                <c:pt idx="70">
                  <c:v>-40.4</c:v>
                </c:pt>
                <c:pt idx="71">
                  <c:v>-40.799999999999997</c:v>
                </c:pt>
                <c:pt idx="72">
                  <c:v>-41.1</c:v>
                </c:pt>
                <c:pt idx="73">
                  <c:v>-41.3</c:v>
                </c:pt>
                <c:pt idx="74">
                  <c:v>-42.8</c:v>
                </c:pt>
                <c:pt idx="75">
                  <c:v>-46.3</c:v>
                </c:pt>
                <c:pt idx="76">
                  <c:v>-49.6</c:v>
                </c:pt>
                <c:pt idx="77">
                  <c:v>-49.7</c:v>
                </c:pt>
                <c:pt idx="78">
                  <c:v>-49.8</c:v>
                </c:pt>
                <c:pt idx="79">
                  <c:v>-50.8</c:v>
                </c:pt>
                <c:pt idx="80">
                  <c:v>-52.4</c:v>
                </c:pt>
                <c:pt idx="81">
                  <c:v>-53.3</c:v>
                </c:pt>
                <c:pt idx="82">
                  <c:v>-53.6</c:v>
                </c:pt>
                <c:pt idx="83">
                  <c:v>-55.3</c:v>
                </c:pt>
                <c:pt idx="84">
                  <c:v>-57.2</c:v>
                </c:pt>
                <c:pt idx="85">
                  <c:v>-57.3</c:v>
                </c:pt>
                <c:pt idx="86">
                  <c:v>-58.2</c:v>
                </c:pt>
                <c:pt idx="87">
                  <c:v>-59.1</c:v>
                </c:pt>
                <c:pt idx="88">
                  <c:v>-59.8</c:v>
                </c:pt>
                <c:pt idx="89">
                  <c:v>-60.5</c:v>
                </c:pt>
                <c:pt idx="90">
                  <c:v>-63.3</c:v>
                </c:pt>
                <c:pt idx="91">
                  <c:v>-63.6</c:v>
                </c:pt>
                <c:pt idx="92">
                  <c:v>-66.2</c:v>
                </c:pt>
                <c:pt idx="93">
                  <c:v>-67.599999999999994</c:v>
                </c:pt>
                <c:pt idx="94">
                  <c:v>-69.2</c:v>
                </c:pt>
                <c:pt idx="95">
                  <c:v>-70.2</c:v>
                </c:pt>
                <c:pt idx="96">
                  <c:v>-70.5</c:v>
                </c:pt>
                <c:pt idx="97">
                  <c:v>-73</c:v>
                </c:pt>
                <c:pt idx="98">
                  <c:v>-79</c:v>
                </c:pt>
                <c:pt idx="99">
                  <c:v>-100</c:v>
                </c:pt>
              </c:numCache>
            </c:numRef>
          </c:val>
          <c:extLst>
            <c:ext xmlns:c16="http://schemas.microsoft.com/office/drawing/2014/chart" uri="{C3380CC4-5D6E-409C-BE32-E72D297353CC}">
              <c16:uniqueId val="{00000000-97AF-4DFB-B5D8-66DF8FE30188}"/>
            </c:ext>
          </c:extLst>
        </c:ser>
        <c:dLbls>
          <c:showLegendKey val="0"/>
          <c:showVal val="0"/>
          <c:showCatName val="0"/>
          <c:showSerName val="0"/>
          <c:showPercent val="0"/>
          <c:showBubbleSize val="0"/>
        </c:dLbls>
        <c:gapWidth val="50"/>
        <c:overlap val="-27"/>
        <c:axId val="555577712"/>
        <c:axId val="555585616"/>
      </c:barChart>
      <c:catAx>
        <c:axId val="555577712"/>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lang="ja-JP" sz="1197" b="0" i="0" u="none" strike="noStrike" kern="1200" baseline="0">
                <a:solidFill>
                  <a:schemeClr val="tx1">
                    <a:lumMod val="65000"/>
                    <a:lumOff val="35000"/>
                  </a:schemeClr>
                </a:solidFill>
                <a:latin typeface="+mn-lt"/>
                <a:ea typeface="+mn-ea"/>
                <a:cs typeface="+mn-cs"/>
              </a:defRPr>
            </a:pPr>
            <a:endParaRPr lang="en-US"/>
          </a:p>
        </c:txPr>
        <c:crossAx val="555585616"/>
        <c:crosses val="autoZero"/>
        <c:auto val="1"/>
        <c:lblAlgn val="ctr"/>
        <c:lblOffset val="100"/>
        <c:noMultiLvlLbl val="0"/>
      </c:catAx>
      <c:valAx>
        <c:axId val="555585616"/>
        <c:scaling>
          <c:orientation val="minMax"/>
          <c:max val="100"/>
          <c:min val="-10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lang="ja-JP" sz="1400" b="0" i="0" u="none" strike="noStrike" kern="1200" baseline="0">
                <a:solidFill>
                  <a:schemeClr val="tx1"/>
                </a:solidFill>
                <a:latin typeface="+mn-lt"/>
                <a:ea typeface="+mn-ea"/>
                <a:cs typeface="+mn-cs"/>
              </a:defRPr>
            </a:pPr>
            <a:endParaRPr lang="en-US"/>
          </a:p>
        </c:txPr>
        <c:crossAx val="55557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BB973A-19A5-482C-AAB7-74E0F3AE83C1}" type="datetimeFigureOut">
              <a:rPr lang="it-IT" smtClean="0"/>
              <a:t>10/10/2023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845E64-50E0-4C51-B8B5-A9D8C1FB3F97}" type="slidenum">
              <a:rPr lang="it-IT" smtClean="0"/>
              <a:t>‹N›</a:t>
            </a:fld>
            <a:endParaRPr lang="it-IT"/>
          </a:p>
        </p:txBody>
      </p:sp>
    </p:spTree>
    <p:extLst>
      <p:ext uri="{BB962C8B-B14F-4D97-AF65-F5344CB8AC3E}">
        <p14:creationId xmlns:p14="http://schemas.microsoft.com/office/powerpoint/2010/main" val="4076586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uptodate.com/contents/endometrial-cancer-pathology-and-classification/abstract/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uptodate.com/contents/endometrial-cancer-pathology-and-classification/abstract/4" TargetMode="External"/><Relationship Id="rId4" Type="http://schemas.openxmlformats.org/officeDocument/2006/relationships/hyperlink" Target="https://www.uptodate.com/contents/endometrial-cancer-pathology-and-classification/abstract/2,3"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8">
            <a:extLst>
              <a:ext uri="{FF2B5EF4-FFF2-40B4-BE49-F238E27FC236}">
                <a16:creationId xmlns:a16="http://schemas.microsoft.com/office/drawing/2014/main" id="{DBE746C0-4B27-462C-9DEC-B97FAC023F08}"/>
              </a:ext>
            </a:extLst>
          </p:cNvPr>
          <p:cNvSpPr>
            <a:spLocks noGrp="1" noChangeArrowheads="1"/>
          </p:cNvSpPr>
          <p:nvPr>
            <p:ph type="hd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0500"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pPr algn="l">
              <a:buClrTx/>
              <a:buSzPct val="45000"/>
              <a:buFontTx/>
              <a:buNone/>
            </a:pPr>
            <a:r>
              <a:rPr lang="it-IT" altLang="it-IT" sz="1200">
                <a:solidFill>
                  <a:srgbClr val="000000"/>
                </a:solidFill>
                <a:ea typeface="Arial Unicode MS" panose="020B0604020202020204" charset="-128"/>
              </a:rPr>
              <a:t>QBGROUP spa</a:t>
            </a:r>
          </a:p>
        </p:txBody>
      </p:sp>
      <p:sp>
        <p:nvSpPr>
          <p:cNvPr id="6147" name="Rectangle 22">
            <a:extLst>
              <a:ext uri="{FF2B5EF4-FFF2-40B4-BE49-F238E27FC236}">
                <a16:creationId xmlns:a16="http://schemas.microsoft.com/office/drawing/2014/main" id="{CF25580E-9C1B-4C13-97E7-591224EFAD58}"/>
              </a:ext>
            </a:extLst>
          </p:cNvPr>
          <p:cNvSpPr>
            <a:spLocks noGrp="1" noChangeArrowheads="1"/>
          </p:cNvSpPr>
          <p:nvPr>
            <p:ph type="ftr"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0500"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pPr algn="l">
              <a:buClrTx/>
              <a:buSzPct val="45000"/>
              <a:buFontTx/>
              <a:buNone/>
            </a:pPr>
            <a:r>
              <a:rPr lang="it-IT" altLang="it-IT" sz="1200">
                <a:solidFill>
                  <a:srgbClr val="000000"/>
                </a:solidFill>
                <a:ea typeface="Arial Unicode MS" panose="020B0604020202020204" charset="-128"/>
              </a:rPr>
              <a:t>Titolo della relazione</a:t>
            </a:r>
          </a:p>
        </p:txBody>
      </p:sp>
      <p:sp>
        <p:nvSpPr>
          <p:cNvPr id="6148" name="Rectangle 23">
            <a:extLst>
              <a:ext uri="{FF2B5EF4-FFF2-40B4-BE49-F238E27FC236}">
                <a16:creationId xmlns:a16="http://schemas.microsoft.com/office/drawing/2014/main" id="{EED95603-BCDA-4EE4-AAAD-EC11A48593A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215900" indent="-190500"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1pPr>
            <a:lvl2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2pPr>
            <a:lvl3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3pPr>
            <a:lvl4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4pPr>
            <a:lvl5pPr algn="ctr">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2400">
                <a:solidFill>
                  <a:schemeClr val="bg1"/>
                </a:solidFill>
                <a:latin typeface="Times New Roman" panose="02020603050405020304" pitchFamily="18" charset="0"/>
                <a:ea typeface="Microsoft YaHei" panose="020B0503020204020204" pitchFamily="34" charset="-122"/>
              </a:defRPr>
            </a:lvl9pPr>
          </a:lstStyle>
          <a:p>
            <a:pPr algn="r">
              <a:buClrTx/>
              <a:buSzPct val="45000"/>
              <a:buFontTx/>
              <a:buNone/>
            </a:pPr>
            <a:fld id="{E4BF6EAB-AFE8-44D6-AA98-74132FD32276}" type="slidenum">
              <a:rPr lang="it-IT" altLang="it-IT" sz="1200">
                <a:solidFill>
                  <a:srgbClr val="000000"/>
                </a:solidFill>
                <a:ea typeface="Arial Unicode MS" panose="020B0604020202020204" charset="-128"/>
              </a:rPr>
              <a:pPr algn="r">
                <a:buClrTx/>
                <a:buSzPct val="45000"/>
                <a:buFontTx/>
                <a:buNone/>
              </a:pPr>
              <a:t>2</a:t>
            </a:fld>
            <a:endParaRPr lang="it-IT" altLang="it-IT" sz="1200">
              <a:solidFill>
                <a:srgbClr val="000000"/>
              </a:solidFill>
              <a:ea typeface="Arial Unicode MS" panose="020B0604020202020204" charset="-128"/>
            </a:endParaRPr>
          </a:p>
        </p:txBody>
      </p:sp>
      <p:sp>
        <p:nvSpPr>
          <p:cNvPr id="6149" name="Text Box 1">
            <a:extLst>
              <a:ext uri="{FF2B5EF4-FFF2-40B4-BE49-F238E27FC236}">
                <a16:creationId xmlns:a16="http://schemas.microsoft.com/office/drawing/2014/main" id="{C23C3217-ECA7-4746-8FF6-46406771E1F2}"/>
              </a:ext>
            </a:extLst>
          </p:cNvPr>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l" eaLnBrk="1" hangingPunct="1">
              <a:buClrTx/>
              <a:buFontTx/>
              <a:buNone/>
            </a:pPr>
            <a:r>
              <a:rPr lang="it-IT" altLang="it-IT" sz="1200">
                <a:solidFill>
                  <a:srgbClr val="FFFFFF"/>
                </a:solidFill>
              </a:rPr>
              <a:t>QBGROUP spa</a:t>
            </a:r>
          </a:p>
        </p:txBody>
      </p:sp>
      <p:sp>
        <p:nvSpPr>
          <p:cNvPr id="6150" name="Text Box 2">
            <a:extLst>
              <a:ext uri="{FF2B5EF4-FFF2-40B4-BE49-F238E27FC236}">
                <a16:creationId xmlns:a16="http://schemas.microsoft.com/office/drawing/2014/main" id="{A51D3833-8901-4E58-998D-E961B5BB45F3}"/>
              </a:ext>
            </a:extLst>
          </p:cNvPr>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l" eaLnBrk="1" hangingPunct="1">
              <a:buClrTx/>
              <a:buFontTx/>
              <a:buNone/>
            </a:pPr>
            <a:r>
              <a:rPr lang="it-IT" altLang="it-IT" sz="1200">
                <a:solidFill>
                  <a:srgbClr val="FFFFFF"/>
                </a:solidFill>
              </a:rPr>
              <a:t>Titolo della relazione</a:t>
            </a:r>
          </a:p>
        </p:txBody>
      </p:sp>
      <p:sp>
        <p:nvSpPr>
          <p:cNvPr id="6151" name="Text Box 3">
            <a:extLst>
              <a:ext uri="{FF2B5EF4-FFF2-40B4-BE49-F238E27FC236}">
                <a16:creationId xmlns:a16="http://schemas.microsoft.com/office/drawing/2014/main" id="{21F76094-7ED7-44F5-A06C-00CC8346B4E5}"/>
              </a:ext>
            </a:extLst>
          </p:cNvPr>
          <p:cNvSpPr txBox="1">
            <a:spLocks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lgn="ctr">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algn="ctr"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r" eaLnBrk="1" hangingPunct="1">
              <a:buClrTx/>
              <a:buFontTx/>
              <a:buNone/>
            </a:pPr>
            <a:fld id="{C18EF5D1-7C0D-4CBE-B18F-73A4D3B78E7F}" type="slidenum">
              <a:rPr lang="it-IT" altLang="it-IT" sz="1200">
                <a:solidFill>
                  <a:srgbClr val="FFFFFF"/>
                </a:solidFill>
              </a:rPr>
              <a:pPr algn="r" eaLnBrk="1" hangingPunct="1">
                <a:buClrTx/>
                <a:buFontTx/>
                <a:buNone/>
              </a:pPr>
              <a:t>2</a:t>
            </a:fld>
            <a:endParaRPr lang="it-IT" altLang="it-IT" sz="1200">
              <a:solidFill>
                <a:srgbClr val="FFFFFF"/>
              </a:solidFill>
            </a:endParaRPr>
          </a:p>
        </p:txBody>
      </p:sp>
      <p:sp>
        <p:nvSpPr>
          <p:cNvPr id="6152" name="Rectangle 4">
            <a:extLst>
              <a:ext uri="{FF2B5EF4-FFF2-40B4-BE49-F238E27FC236}">
                <a16:creationId xmlns:a16="http://schemas.microsoft.com/office/drawing/2014/main" id="{0ECB3E4D-62D6-41E5-A27C-7833DCB6DBF0}"/>
              </a:ext>
            </a:extLst>
          </p:cNvPr>
          <p:cNvSpPr txBox="1">
            <a:spLocks noGrp="1" noRot="1" noChangeAspect="1" noChangeArrowheads="1" noTextEdit="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3" name="Rectangle 5">
            <a:extLst>
              <a:ext uri="{FF2B5EF4-FFF2-40B4-BE49-F238E27FC236}">
                <a16:creationId xmlns:a16="http://schemas.microsoft.com/office/drawing/2014/main" id="{92770C25-4A1A-4323-901B-0EF3AA24962A}"/>
              </a:ext>
            </a:extLst>
          </p:cNvPr>
          <p:cNvSpPr txBox="1">
            <a:spLocks noGrp="1" noChangeArrowheads="1"/>
          </p:cNvSpPr>
          <p:nvPr>
            <p:ph type="body" idx="1"/>
          </p:nvPr>
        </p:nvSpPr>
        <p:spPr>
          <a:xfrm>
            <a:off x="914400" y="4343400"/>
            <a:ext cx="5003800" cy="408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36073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2200" b="1" dirty="0">
                <a:solidFill>
                  <a:schemeClr val="accent2"/>
                </a:solidFill>
              </a:rPr>
              <a:t>Reference(s)  </a:t>
            </a:r>
          </a:p>
          <a:p>
            <a:pPr marL="0" lvl="1" indent="0">
              <a:buFontTx/>
              <a:buNone/>
            </a:pPr>
            <a:endParaRPr lang="en-US" sz="2200" b="1" dirty="0">
              <a:solidFill>
                <a:schemeClr val="accent2"/>
              </a:solidFill>
            </a:endParaRPr>
          </a:p>
          <a:p>
            <a:pPr marL="342900" marR="0" lvl="0" indent="-342900" algn="l" defTabSz="685783" rtl="0" eaLnBrk="1" fontAlgn="auto" latinLnBrk="0" hangingPunct="1">
              <a:lnSpc>
                <a:spcPct val="100000"/>
              </a:lnSpc>
              <a:spcBef>
                <a:spcPts val="0"/>
              </a:spcBef>
              <a:spcAft>
                <a:spcPts val="0"/>
              </a:spcAft>
              <a:buClrTx/>
              <a:buSzTx/>
              <a:buFontTx/>
              <a:buAutoNum type="alphaLcPeriod"/>
              <a:tabLst/>
              <a:defRPr/>
            </a:pPr>
            <a:r>
              <a:rPr lang="it-IT" sz="1300" dirty="0" err="1">
                <a:solidFill>
                  <a:prstClr val="black"/>
                </a:solidFill>
                <a:cs typeface="Arial Narrow"/>
              </a:rPr>
              <a:t>McMeekin</a:t>
            </a:r>
            <a:r>
              <a:rPr lang="it-IT" sz="1300" dirty="0">
                <a:solidFill>
                  <a:prstClr val="black"/>
                </a:solidFill>
                <a:cs typeface="Arial Narrow"/>
              </a:rPr>
              <a:t> </a:t>
            </a:r>
            <a:r>
              <a:rPr lang="it-IT" sz="1300" dirty="0" err="1">
                <a:solidFill>
                  <a:prstClr val="black"/>
                </a:solidFill>
                <a:cs typeface="Arial Narrow"/>
              </a:rPr>
              <a:t>S</a:t>
            </a:r>
            <a:r>
              <a:rPr lang="it-IT" sz="1300" dirty="0">
                <a:solidFill>
                  <a:prstClr val="black"/>
                </a:solidFill>
                <a:cs typeface="Arial Narrow"/>
              </a:rPr>
              <a:t>, </a:t>
            </a:r>
            <a:r>
              <a:rPr lang="it-IT" sz="1300" dirty="0" err="1">
                <a:solidFill>
                  <a:prstClr val="black"/>
                </a:solidFill>
                <a:cs typeface="Arial Narrow"/>
              </a:rPr>
              <a:t>Dizon</a:t>
            </a:r>
            <a:r>
              <a:rPr lang="it-IT" sz="1300" dirty="0">
                <a:solidFill>
                  <a:prstClr val="black"/>
                </a:solidFill>
                <a:cs typeface="Arial Narrow"/>
              </a:rPr>
              <a:t> D, </a:t>
            </a:r>
            <a:r>
              <a:rPr lang="it-IT" sz="1300" dirty="0" err="1">
                <a:solidFill>
                  <a:prstClr val="black"/>
                </a:solidFill>
                <a:cs typeface="Arial Narrow"/>
              </a:rPr>
              <a:t>Barter</a:t>
            </a:r>
            <a:r>
              <a:rPr lang="it-IT" sz="1300" dirty="0">
                <a:solidFill>
                  <a:prstClr val="black"/>
                </a:solidFill>
                <a:cs typeface="Arial Narrow"/>
              </a:rPr>
              <a:t> </a:t>
            </a:r>
            <a:r>
              <a:rPr lang="it-IT" sz="1300" dirty="0" err="1">
                <a:solidFill>
                  <a:prstClr val="black"/>
                </a:solidFill>
                <a:cs typeface="Arial Narrow"/>
              </a:rPr>
              <a:t>J</a:t>
            </a:r>
            <a:r>
              <a:rPr lang="it-IT" sz="1300" dirty="0">
                <a:solidFill>
                  <a:prstClr val="black"/>
                </a:solidFill>
                <a:cs typeface="Arial Narrow"/>
              </a:rPr>
              <a:t>, et al. </a:t>
            </a:r>
            <a:r>
              <a:rPr lang="it-IT" sz="1300" dirty="0" err="1">
                <a:solidFill>
                  <a:prstClr val="black"/>
                </a:solidFill>
                <a:cs typeface="Arial Narrow"/>
              </a:rPr>
              <a:t>Phase</a:t>
            </a:r>
            <a:r>
              <a:rPr lang="it-IT" sz="1300" dirty="0">
                <a:solidFill>
                  <a:prstClr val="black"/>
                </a:solidFill>
                <a:cs typeface="Arial Narrow"/>
              </a:rPr>
              <a:t> III </a:t>
            </a:r>
            <a:r>
              <a:rPr lang="it-IT" sz="1300" dirty="0" err="1">
                <a:solidFill>
                  <a:prstClr val="black"/>
                </a:solidFill>
                <a:cs typeface="Arial Narrow"/>
              </a:rPr>
              <a:t>randomized</a:t>
            </a:r>
            <a:r>
              <a:rPr lang="it-IT" sz="1300" dirty="0">
                <a:solidFill>
                  <a:prstClr val="black"/>
                </a:solidFill>
                <a:cs typeface="Arial Narrow"/>
              </a:rPr>
              <a:t> trial of </a:t>
            </a:r>
            <a:r>
              <a:rPr lang="it-IT" sz="1300" dirty="0" err="1">
                <a:solidFill>
                  <a:prstClr val="black"/>
                </a:solidFill>
                <a:cs typeface="Arial Narrow"/>
              </a:rPr>
              <a:t>second</a:t>
            </a:r>
            <a:r>
              <a:rPr lang="it-IT" sz="1300" dirty="0">
                <a:solidFill>
                  <a:prstClr val="black"/>
                </a:solidFill>
                <a:cs typeface="Arial Narrow"/>
              </a:rPr>
              <a:t>-line </a:t>
            </a:r>
            <a:r>
              <a:rPr lang="it-IT" sz="1300" dirty="0" err="1">
                <a:solidFill>
                  <a:prstClr val="black"/>
                </a:solidFill>
                <a:cs typeface="Arial Narrow"/>
              </a:rPr>
              <a:t>ixabepilone</a:t>
            </a:r>
            <a:r>
              <a:rPr lang="it-IT" sz="1300" dirty="0">
                <a:solidFill>
                  <a:prstClr val="black"/>
                </a:solidFill>
                <a:cs typeface="Arial Narrow"/>
              </a:rPr>
              <a:t> versus </a:t>
            </a:r>
            <a:r>
              <a:rPr lang="it-IT" sz="1300" dirty="0" err="1">
                <a:solidFill>
                  <a:prstClr val="black"/>
                </a:solidFill>
                <a:cs typeface="Arial Narrow"/>
              </a:rPr>
              <a:t>paclitaxel</a:t>
            </a:r>
            <a:r>
              <a:rPr lang="it-IT" sz="1300" dirty="0">
                <a:solidFill>
                  <a:prstClr val="black"/>
                </a:solidFill>
                <a:cs typeface="Arial Narrow"/>
              </a:rPr>
              <a:t> or </a:t>
            </a:r>
            <a:r>
              <a:rPr lang="it-IT" sz="1300" dirty="0" err="1">
                <a:solidFill>
                  <a:prstClr val="black"/>
                </a:solidFill>
                <a:cs typeface="Arial Narrow"/>
              </a:rPr>
              <a:t>doxorubicin</a:t>
            </a:r>
            <a:r>
              <a:rPr lang="it-IT" sz="1300" dirty="0">
                <a:solidFill>
                  <a:prstClr val="black"/>
                </a:solidFill>
                <a:cs typeface="Arial Narrow"/>
              </a:rPr>
              <a:t> in </a:t>
            </a:r>
            <a:r>
              <a:rPr lang="it-IT" sz="1300" dirty="0" err="1">
                <a:solidFill>
                  <a:prstClr val="black"/>
                </a:solidFill>
                <a:cs typeface="Arial Narrow"/>
              </a:rPr>
              <a:t>women</a:t>
            </a:r>
            <a:r>
              <a:rPr lang="it-IT" sz="1300" dirty="0">
                <a:solidFill>
                  <a:prstClr val="black"/>
                </a:solidFill>
                <a:cs typeface="Arial Narrow"/>
              </a:rPr>
              <a:t> with </a:t>
            </a:r>
            <a:r>
              <a:rPr lang="it-IT" sz="1300" dirty="0" err="1">
                <a:solidFill>
                  <a:prstClr val="black"/>
                </a:solidFill>
                <a:cs typeface="Arial Narrow"/>
              </a:rPr>
              <a:t>advanced</a:t>
            </a:r>
            <a:r>
              <a:rPr lang="it-IT" sz="1300" dirty="0">
                <a:solidFill>
                  <a:prstClr val="black"/>
                </a:solidFill>
                <a:cs typeface="Arial Narrow"/>
              </a:rPr>
              <a:t> </a:t>
            </a:r>
            <a:r>
              <a:rPr lang="it-IT" sz="1300" dirty="0" err="1">
                <a:solidFill>
                  <a:prstClr val="black"/>
                </a:solidFill>
                <a:cs typeface="Arial Narrow"/>
              </a:rPr>
              <a:t>endometrial</a:t>
            </a:r>
            <a:r>
              <a:rPr lang="it-IT" sz="1300" dirty="0">
                <a:solidFill>
                  <a:prstClr val="black"/>
                </a:solidFill>
                <a:cs typeface="Arial Narrow"/>
              </a:rPr>
              <a:t> </a:t>
            </a:r>
            <a:r>
              <a:rPr lang="it-IT" sz="1300" dirty="0" err="1">
                <a:solidFill>
                  <a:prstClr val="black"/>
                </a:solidFill>
                <a:cs typeface="Arial Narrow"/>
              </a:rPr>
              <a:t>cancer</a:t>
            </a:r>
            <a:r>
              <a:rPr lang="it-IT" sz="1300" dirty="0">
                <a:solidFill>
                  <a:prstClr val="black"/>
                </a:solidFill>
                <a:cs typeface="Arial Narrow"/>
              </a:rPr>
              <a:t>. </a:t>
            </a:r>
            <a:r>
              <a:rPr lang="it-IT" sz="1300" i="1" dirty="0">
                <a:solidFill>
                  <a:prstClr val="black"/>
                </a:solidFill>
                <a:cs typeface="Arial Narrow"/>
              </a:rPr>
              <a:t>Gynecol Oncology </a:t>
            </a:r>
            <a:r>
              <a:rPr lang="it-IT" sz="1300" dirty="0">
                <a:solidFill>
                  <a:prstClr val="black"/>
                </a:solidFill>
                <a:cs typeface="Arial Narrow"/>
              </a:rPr>
              <a:t>2015;</a:t>
            </a:r>
            <a:r>
              <a:rPr lang="en-US" sz="900" kern="1200" dirty="0">
                <a:solidFill>
                  <a:schemeClr val="tx1"/>
                </a:solidFill>
                <a:effectLst/>
                <a:latin typeface="+mn-lt"/>
                <a:ea typeface="+mn-ea"/>
                <a:cs typeface="+mn-cs"/>
              </a:rPr>
              <a:t>138:18-23.</a:t>
            </a:r>
          </a:p>
          <a:p>
            <a:pPr marL="342900" marR="0" lvl="0" indent="-342900" algn="l" defTabSz="685783" rtl="0" eaLnBrk="1" fontAlgn="auto" latinLnBrk="0" hangingPunct="1">
              <a:lnSpc>
                <a:spcPct val="100000"/>
              </a:lnSpc>
              <a:spcBef>
                <a:spcPts val="0"/>
              </a:spcBef>
              <a:spcAft>
                <a:spcPts val="0"/>
              </a:spcAft>
              <a:buClrTx/>
              <a:buSzTx/>
              <a:buFontTx/>
              <a:buAutoNum type="alphaLcPeriod"/>
              <a:tabLst/>
              <a:defRPr/>
            </a:pPr>
            <a:endParaRPr lang="it-IT" sz="1300" dirty="0">
              <a:solidFill>
                <a:prstClr val="black"/>
              </a:solidFill>
              <a:cs typeface="Arial Narrow"/>
            </a:endParaRPr>
          </a:p>
          <a:p>
            <a:pPr marL="342900" indent="-342900">
              <a:buAutoNum type="alphaLcPeriod"/>
            </a:pPr>
            <a:r>
              <a:rPr lang="it-IT" sz="1300" spc="-9" dirty="0" err="1">
                <a:solidFill>
                  <a:prstClr val="black"/>
                </a:solidFill>
                <a:cs typeface="Calibri" panose="020F0502020204030204" pitchFamily="34" charset="0"/>
              </a:rPr>
              <a:t>Oza</a:t>
            </a:r>
            <a:r>
              <a:rPr lang="it-IT" sz="1300" spc="-9" dirty="0">
                <a:solidFill>
                  <a:prstClr val="black"/>
                </a:solidFill>
                <a:cs typeface="Calibri" panose="020F0502020204030204" pitchFamily="34" charset="0"/>
              </a:rPr>
              <a:t> AM, </a:t>
            </a:r>
            <a:r>
              <a:rPr lang="it-IT" sz="1300" spc="-9" dirty="0" err="1">
                <a:solidFill>
                  <a:prstClr val="black"/>
                </a:solidFill>
                <a:cs typeface="Calibri" panose="020F0502020204030204" pitchFamily="34" charset="0"/>
              </a:rPr>
              <a:t>Elit</a:t>
            </a:r>
            <a:r>
              <a:rPr lang="it-IT" sz="1300" spc="-9" dirty="0">
                <a:solidFill>
                  <a:prstClr val="black"/>
                </a:solidFill>
                <a:cs typeface="Calibri" panose="020F0502020204030204" pitchFamily="34" charset="0"/>
              </a:rPr>
              <a:t> L, </a:t>
            </a:r>
            <a:r>
              <a:rPr lang="it-IT" sz="1300" spc="-9" dirty="0" err="1">
                <a:solidFill>
                  <a:prstClr val="black"/>
                </a:solidFill>
                <a:cs typeface="Calibri" panose="020F0502020204030204" pitchFamily="34" charset="0"/>
              </a:rPr>
              <a:t>Tsao</a:t>
            </a:r>
            <a:r>
              <a:rPr lang="it-IT" sz="1300" spc="-9" dirty="0">
                <a:solidFill>
                  <a:prstClr val="black"/>
                </a:solidFill>
                <a:cs typeface="Calibri" panose="020F0502020204030204" pitchFamily="34" charset="0"/>
              </a:rPr>
              <a:t> M-S, et al. </a:t>
            </a:r>
            <a:r>
              <a:rPr lang="it-IT" sz="1300" spc="-9" dirty="0" err="1">
                <a:solidFill>
                  <a:prstClr val="black"/>
                </a:solidFill>
                <a:cs typeface="Calibri" panose="020F0502020204030204" pitchFamily="34" charset="0"/>
              </a:rPr>
              <a:t>Phase</a:t>
            </a:r>
            <a:r>
              <a:rPr lang="it-IT" sz="1300" spc="-9" dirty="0">
                <a:solidFill>
                  <a:prstClr val="black"/>
                </a:solidFill>
                <a:cs typeface="Calibri" panose="020F0502020204030204" pitchFamily="34" charset="0"/>
              </a:rPr>
              <a:t> II </a:t>
            </a:r>
            <a:r>
              <a:rPr lang="it-IT" sz="1300" spc="-9" dirty="0" err="1">
                <a:solidFill>
                  <a:prstClr val="black"/>
                </a:solidFill>
                <a:cs typeface="Calibri" panose="020F0502020204030204" pitchFamily="34" charset="0"/>
              </a:rPr>
              <a:t>Study</a:t>
            </a:r>
            <a:r>
              <a:rPr lang="it-IT" sz="1300" spc="-9" dirty="0">
                <a:solidFill>
                  <a:prstClr val="black"/>
                </a:solidFill>
                <a:cs typeface="Calibri" panose="020F0502020204030204" pitchFamily="34" charset="0"/>
              </a:rPr>
              <a:t> of </a:t>
            </a:r>
            <a:r>
              <a:rPr lang="it-IT" sz="1300" spc="-9" dirty="0" err="1">
                <a:solidFill>
                  <a:prstClr val="black"/>
                </a:solidFill>
                <a:cs typeface="Calibri" panose="020F0502020204030204" pitchFamily="34" charset="0"/>
              </a:rPr>
              <a:t>Temsirolimus</a:t>
            </a:r>
            <a:r>
              <a:rPr lang="it-IT" sz="1300" spc="-9" dirty="0">
                <a:solidFill>
                  <a:prstClr val="black"/>
                </a:solidFill>
                <a:cs typeface="Calibri" panose="020F0502020204030204" pitchFamily="34" charset="0"/>
              </a:rPr>
              <a:t> in </a:t>
            </a:r>
            <a:r>
              <a:rPr lang="it-IT" sz="1300" spc="-9" dirty="0" err="1">
                <a:solidFill>
                  <a:prstClr val="black"/>
                </a:solidFill>
                <a:cs typeface="Calibri" panose="020F0502020204030204" pitchFamily="34" charset="0"/>
              </a:rPr>
              <a:t>Women</a:t>
            </a:r>
            <a:r>
              <a:rPr lang="it-IT" sz="1300" spc="-9" dirty="0">
                <a:solidFill>
                  <a:prstClr val="black"/>
                </a:solidFill>
                <a:cs typeface="Calibri" panose="020F0502020204030204" pitchFamily="34" charset="0"/>
              </a:rPr>
              <a:t> With </a:t>
            </a:r>
            <a:r>
              <a:rPr lang="it-IT" sz="1300" spc="-9" dirty="0" err="1">
                <a:solidFill>
                  <a:prstClr val="black"/>
                </a:solidFill>
                <a:cs typeface="Calibri" panose="020F0502020204030204" pitchFamily="34" charset="0"/>
              </a:rPr>
              <a:t>Recurrent</a:t>
            </a:r>
            <a:r>
              <a:rPr lang="it-IT" sz="1300" spc="-9" dirty="0">
                <a:solidFill>
                  <a:prstClr val="black"/>
                </a:solidFill>
                <a:cs typeface="Calibri" panose="020F0502020204030204" pitchFamily="34" charset="0"/>
              </a:rPr>
              <a:t> or </a:t>
            </a:r>
            <a:r>
              <a:rPr lang="it-IT" sz="1300" spc="-9" dirty="0" err="1">
                <a:solidFill>
                  <a:prstClr val="black"/>
                </a:solidFill>
                <a:cs typeface="Calibri" panose="020F0502020204030204" pitchFamily="34" charset="0"/>
              </a:rPr>
              <a:t>Metastatic</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Endometrial</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Cancer</a:t>
            </a:r>
            <a:r>
              <a:rPr lang="it-IT" sz="1300" spc="-9" dirty="0">
                <a:solidFill>
                  <a:prstClr val="black"/>
                </a:solidFill>
                <a:cs typeface="Calibri" panose="020F0502020204030204" pitchFamily="34" charset="0"/>
              </a:rPr>
              <a:t>: A Trial of the NCIC </a:t>
            </a:r>
            <a:r>
              <a:rPr lang="it-IT" sz="1300" spc="-9" dirty="0" err="1">
                <a:solidFill>
                  <a:prstClr val="black"/>
                </a:solidFill>
                <a:cs typeface="Calibri" panose="020F0502020204030204" pitchFamily="34" charset="0"/>
              </a:rPr>
              <a:t>Clinical</a:t>
            </a:r>
            <a:r>
              <a:rPr lang="it-IT" sz="1300" spc="-9" dirty="0">
                <a:solidFill>
                  <a:prstClr val="black"/>
                </a:solidFill>
                <a:cs typeface="Calibri" panose="020F0502020204030204" pitchFamily="34" charset="0"/>
              </a:rPr>
              <a:t> Trials Group. </a:t>
            </a:r>
            <a:r>
              <a:rPr lang="it-IT" sz="1300" i="1" dirty="0">
                <a:solidFill>
                  <a:prstClr val="black"/>
                </a:solidFill>
                <a:cs typeface="Calibri" panose="020F0502020204030204" pitchFamily="34" charset="0"/>
              </a:rPr>
              <a:t>J Clin Oncol. </a:t>
            </a:r>
            <a:r>
              <a:rPr lang="it-IT" sz="1300" spc="-9" dirty="0">
                <a:solidFill>
                  <a:prstClr val="black"/>
                </a:solidFill>
                <a:cs typeface="Calibri" panose="020F0502020204030204" pitchFamily="34" charset="0"/>
              </a:rPr>
              <a:t>2011;29:3278-3285.</a:t>
            </a:r>
          </a:p>
          <a:p>
            <a:pPr marL="342900" indent="-342900">
              <a:buAutoNum type="alphaLcPeriod"/>
            </a:pPr>
            <a:endParaRPr lang="it-IT" sz="1300" spc="-9" dirty="0">
              <a:solidFill>
                <a:prstClr val="black"/>
              </a:solidFill>
              <a:cs typeface="Calibri" panose="020F0502020204030204" pitchFamily="34" charset="0"/>
            </a:endParaRPr>
          </a:p>
          <a:p>
            <a:pPr marL="342900" indent="-342900">
              <a:buAutoNum type="alphaLcPeriod"/>
            </a:pPr>
            <a:r>
              <a:rPr lang="it-IT" sz="1300" spc="-9" dirty="0">
                <a:solidFill>
                  <a:prstClr val="black"/>
                </a:solidFill>
                <a:cs typeface="Calibri" panose="020F0502020204030204" pitchFamily="34" charset="0"/>
              </a:rPr>
              <a:t>Colombo N, McMeekin DS, Schwartz PE, et al. </a:t>
            </a:r>
            <a:r>
              <a:rPr lang="en-US" sz="1300" spc="-9" dirty="0" err="1">
                <a:solidFill>
                  <a:prstClr val="black"/>
                </a:solidFill>
                <a:cs typeface="Calibri" panose="020F0502020204030204" pitchFamily="34" charset="0"/>
              </a:rPr>
              <a:t>Ridaforolimus</a:t>
            </a:r>
            <a:r>
              <a:rPr lang="en-US" sz="1300" spc="-9" dirty="0">
                <a:solidFill>
                  <a:prstClr val="black"/>
                </a:solidFill>
                <a:cs typeface="Calibri" panose="020F0502020204030204" pitchFamily="34" charset="0"/>
              </a:rPr>
              <a:t> as a single agent in advanced endometrial cancer: results of a single-arm, phase 2 trial. </a:t>
            </a:r>
            <a:r>
              <a:rPr lang="en-US" sz="1300" i="1" spc="-9" dirty="0">
                <a:solidFill>
                  <a:prstClr val="black"/>
                </a:solidFill>
                <a:cs typeface="Calibri" panose="020F0502020204030204" pitchFamily="34" charset="0"/>
              </a:rPr>
              <a:t>Br J Cancer</a:t>
            </a:r>
            <a:r>
              <a:rPr lang="en-US" sz="1300" spc="-9" dirty="0">
                <a:solidFill>
                  <a:prstClr val="black"/>
                </a:solidFill>
                <a:cs typeface="Calibri" panose="020F0502020204030204" pitchFamily="34" charset="0"/>
              </a:rPr>
              <a:t>. </a:t>
            </a:r>
            <a:r>
              <a:rPr lang="it-IT" sz="1300" dirty="0">
                <a:solidFill>
                  <a:prstClr val="black"/>
                </a:solidFill>
              </a:rPr>
              <a:t>2013;108:1021-1026</a:t>
            </a:r>
            <a:r>
              <a:rPr lang="it-IT" sz="1300" spc="-9" dirty="0">
                <a:solidFill>
                  <a:prstClr val="black"/>
                </a:solidFill>
                <a:cs typeface="Calibri" panose="020F0502020204030204" pitchFamily="34" charset="0"/>
              </a:rPr>
              <a:t>.</a:t>
            </a:r>
          </a:p>
          <a:p>
            <a:pPr marL="342900" indent="-342900">
              <a:buAutoNum type="alphaLcPeriod"/>
            </a:pPr>
            <a:endParaRPr lang="it-IT" sz="1300" spc="-9" dirty="0">
              <a:solidFill>
                <a:prstClr val="black"/>
              </a:solidFill>
              <a:cs typeface="Calibri" panose="020F0502020204030204" pitchFamily="34" charset="0"/>
            </a:endParaRPr>
          </a:p>
          <a:p>
            <a:pPr marL="342900" indent="-342900">
              <a:buAutoNum type="alphaLcPeriod"/>
            </a:pPr>
            <a:r>
              <a:rPr lang="it-IT" sz="1300" dirty="0" err="1">
                <a:solidFill>
                  <a:prstClr val="black"/>
                </a:solidFill>
                <a:cs typeface="Calibri" panose="020F0502020204030204" pitchFamily="34" charset="0"/>
              </a:rPr>
              <a:t>Tsoref</a:t>
            </a:r>
            <a:r>
              <a:rPr lang="it-IT" sz="1300" dirty="0">
                <a:solidFill>
                  <a:prstClr val="black"/>
                </a:solidFill>
                <a:cs typeface="Calibri" panose="020F0502020204030204" pitchFamily="34" charset="0"/>
              </a:rPr>
              <a:t> </a:t>
            </a:r>
            <a:r>
              <a:rPr lang="it-IT" sz="1300" spc="-9" dirty="0">
                <a:solidFill>
                  <a:prstClr val="black"/>
                </a:solidFill>
                <a:cs typeface="Calibri" panose="020F0502020204030204" pitchFamily="34" charset="0"/>
              </a:rPr>
              <a:t>D, Welch </a:t>
            </a:r>
            <a:r>
              <a:rPr lang="it-IT" sz="1300" spc="-9" dirty="0" err="1">
                <a:solidFill>
                  <a:prstClr val="black"/>
                </a:solidFill>
                <a:cs typeface="Calibri" panose="020F0502020204030204" pitchFamily="34" charset="0"/>
              </a:rPr>
              <a:t>S</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Lau</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S</a:t>
            </a:r>
            <a:r>
              <a:rPr lang="it-IT" sz="1300" spc="-9" dirty="0">
                <a:solidFill>
                  <a:prstClr val="black"/>
                </a:solidFill>
                <a:cs typeface="Calibri" panose="020F0502020204030204" pitchFamily="34" charset="0"/>
              </a:rPr>
              <a:t>, et al. </a:t>
            </a:r>
            <a:r>
              <a:rPr lang="it-IT" sz="1300" spc="-9" dirty="0" err="1">
                <a:solidFill>
                  <a:prstClr val="black"/>
                </a:solidFill>
                <a:cs typeface="Calibri" panose="020F0502020204030204" pitchFamily="34" charset="0"/>
              </a:rPr>
              <a:t>Phase</a:t>
            </a:r>
            <a:r>
              <a:rPr lang="it-IT" sz="1300" spc="-9" dirty="0">
                <a:solidFill>
                  <a:prstClr val="black"/>
                </a:solidFill>
                <a:cs typeface="Calibri" panose="020F0502020204030204" pitchFamily="34" charset="0"/>
              </a:rPr>
              <a:t> II </a:t>
            </a:r>
            <a:r>
              <a:rPr lang="it-IT" sz="1300" spc="-9" dirty="0" err="1">
                <a:solidFill>
                  <a:prstClr val="black"/>
                </a:solidFill>
                <a:cs typeface="Calibri" panose="020F0502020204030204" pitchFamily="34" charset="0"/>
              </a:rPr>
              <a:t>study</a:t>
            </a:r>
            <a:r>
              <a:rPr lang="it-IT" sz="1300" spc="-9" dirty="0">
                <a:solidFill>
                  <a:prstClr val="black"/>
                </a:solidFill>
                <a:cs typeface="Calibri" panose="020F0502020204030204" pitchFamily="34" charset="0"/>
              </a:rPr>
              <a:t> of </a:t>
            </a:r>
            <a:r>
              <a:rPr lang="it-IT" sz="1300" spc="-9" dirty="0" err="1">
                <a:solidFill>
                  <a:prstClr val="black"/>
                </a:solidFill>
                <a:cs typeface="Calibri" panose="020F0502020204030204" pitchFamily="34" charset="0"/>
              </a:rPr>
              <a:t>oral</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ridaforolimus</a:t>
            </a:r>
            <a:r>
              <a:rPr lang="it-IT" sz="1300" spc="-9" dirty="0">
                <a:solidFill>
                  <a:prstClr val="black"/>
                </a:solidFill>
                <a:cs typeface="Calibri" panose="020F0502020204030204" pitchFamily="34" charset="0"/>
              </a:rPr>
              <a:t> in </a:t>
            </a:r>
            <a:r>
              <a:rPr lang="it-IT" sz="1300" spc="-9" dirty="0" err="1">
                <a:solidFill>
                  <a:prstClr val="black"/>
                </a:solidFill>
                <a:cs typeface="Calibri" panose="020F0502020204030204" pitchFamily="34" charset="0"/>
              </a:rPr>
              <a:t>women</a:t>
            </a:r>
            <a:r>
              <a:rPr lang="it-IT" sz="1300" spc="-9" dirty="0">
                <a:solidFill>
                  <a:prstClr val="black"/>
                </a:solidFill>
                <a:cs typeface="Calibri" panose="020F0502020204030204" pitchFamily="34" charset="0"/>
              </a:rPr>
              <a:t> with </a:t>
            </a:r>
            <a:r>
              <a:rPr lang="it-IT" sz="1300" spc="-9" dirty="0" err="1">
                <a:solidFill>
                  <a:prstClr val="black"/>
                </a:solidFill>
                <a:cs typeface="Calibri" panose="020F0502020204030204" pitchFamily="34" charset="0"/>
              </a:rPr>
              <a:t>recurrent</a:t>
            </a:r>
            <a:r>
              <a:rPr lang="it-IT" sz="1300" spc="-9" dirty="0">
                <a:solidFill>
                  <a:prstClr val="black"/>
                </a:solidFill>
                <a:cs typeface="Calibri" panose="020F0502020204030204" pitchFamily="34" charset="0"/>
              </a:rPr>
              <a:t> or </a:t>
            </a:r>
            <a:r>
              <a:rPr lang="it-IT" sz="1300" spc="-9" dirty="0" err="1">
                <a:solidFill>
                  <a:prstClr val="black"/>
                </a:solidFill>
                <a:cs typeface="Calibri" panose="020F0502020204030204" pitchFamily="34" charset="0"/>
              </a:rPr>
              <a:t>metastatic</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endometrial</a:t>
            </a:r>
            <a:r>
              <a:rPr lang="it-IT" sz="1300" spc="-9" dirty="0">
                <a:solidFill>
                  <a:prstClr val="black"/>
                </a:solidFill>
                <a:cs typeface="Calibri" panose="020F0502020204030204" pitchFamily="34" charset="0"/>
              </a:rPr>
              <a:t> </a:t>
            </a:r>
            <a:r>
              <a:rPr lang="it-IT" sz="1300" spc="-9" dirty="0" err="1">
                <a:solidFill>
                  <a:prstClr val="black"/>
                </a:solidFill>
                <a:cs typeface="Calibri" panose="020F0502020204030204" pitchFamily="34" charset="0"/>
              </a:rPr>
              <a:t>cancer</a:t>
            </a:r>
            <a:r>
              <a:rPr lang="it-IT" sz="1300" spc="-9" dirty="0">
                <a:solidFill>
                  <a:prstClr val="black"/>
                </a:solidFill>
                <a:cs typeface="Calibri" panose="020F0502020204030204" pitchFamily="34" charset="0"/>
              </a:rPr>
              <a:t>. Gy</a:t>
            </a:r>
            <a:r>
              <a:rPr lang="it-IT" sz="1300" i="1" spc="-9" dirty="0">
                <a:solidFill>
                  <a:prstClr val="black"/>
                </a:solidFill>
                <a:cs typeface="Calibri" panose="020F0502020204030204" pitchFamily="34" charset="0"/>
              </a:rPr>
              <a:t>necol </a:t>
            </a:r>
            <a:r>
              <a:rPr lang="it-IT" sz="1300" i="1" dirty="0">
                <a:solidFill>
                  <a:prstClr val="black"/>
                </a:solidFill>
                <a:cs typeface="Calibri" panose="020F0502020204030204" pitchFamily="34" charset="0"/>
              </a:rPr>
              <a:t>Oncol</a:t>
            </a:r>
            <a:r>
              <a:rPr lang="it-IT" sz="1300" dirty="0">
                <a:solidFill>
                  <a:prstClr val="black"/>
                </a:solidFill>
                <a:cs typeface="Calibri" panose="020F0502020204030204" pitchFamily="34" charset="0"/>
              </a:rPr>
              <a:t>. </a:t>
            </a:r>
            <a:r>
              <a:rPr lang="it-IT" sz="1300" spc="-9" dirty="0">
                <a:solidFill>
                  <a:prstClr val="black"/>
                </a:solidFill>
                <a:cs typeface="Calibri" panose="020F0502020204030204" pitchFamily="34" charset="0"/>
              </a:rPr>
              <a:t>2014;135:184-189.</a:t>
            </a:r>
          </a:p>
          <a:p>
            <a:pPr marL="342900" indent="-342900">
              <a:buAutoNum type="alphaLcPeriod"/>
            </a:pPr>
            <a:endParaRPr lang="it-IT" sz="1300" spc="-9" dirty="0">
              <a:solidFill>
                <a:prstClr val="black"/>
              </a:solidFill>
              <a:cs typeface="Calibri" panose="020F0502020204030204" pitchFamily="34" charset="0"/>
            </a:endParaRPr>
          </a:p>
          <a:p>
            <a:pPr marL="342900" indent="-342900">
              <a:buAutoNum type="alphaLcPeriod"/>
            </a:pPr>
            <a:r>
              <a:rPr lang="it-IT" sz="1300" dirty="0" err="1">
                <a:solidFill>
                  <a:prstClr val="black"/>
                </a:solidFill>
                <a:cs typeface="Calibri" panose="020F0502020204030204" pitchFamily="34" charset="0"/>
              </a:rPr>
              <a:t>Slomovitz</a:t>
            </a:r>
            <a:r>
              <a:rPr lang="it-IT" sz="1300" dirty="0">
                <a:solidFill>
                  <a:prstClr val="black"/>
                </a:solidFill>
                <a:cs typeface="Calibri" panose="020F0502020204030204" pitchFamily="34" charset="0"/>
              </a:rPr>
              <a:t> </a:t>
            </a:r>
            <a:r>
              <a:rPr lang="it-IT" sz="1300" spc="-9" dirty="0">
                <a:solidFill>
                  <a:prstClr val="black"/>
                </a:solidFill>
                <a:cs typeface="Calibri" panose="020F0502020204030204" pitchFamily="34" charset="0"/>
              </a:rPr>
              <a:t>BM, Lu KH, Johnston T, et al. A phase 2 study of the oral mammalian target of rapamycin inhibitor, everolimus, in patients with recurrent endometrial carcinoma. </a:t>
            </a:r>
            <a:r>
              <a:rPr lang="it-IT" sz="1300" i="1" spc="-9" dirty="0">
                <a:solidFill>
                  <a:prstClr val="black"/>
                </a:solidFill>
                <a:cs typeface="Calibri" panose="020F0502020204030204" pitchFamily="34" charset="0"/>
              </a:rPr>
              <a:t>Cancer. </a:t>
            </a:r>
            <a:r>
              <a:rPr lang="it-IT" sz="1300" spc="-9" dirty="0">
                <a:solidFill>
                  <a:prstClr val="black"/>
                </a:solidFill>
                <a:cs typeface="Calibri" panose="020F0502020204030204" pitchFamily="34" charset="0"/>
              </a:rPr>
              <a:t>2010;116:5415-5419.</a:t>
            </a:r>
          </a:p>
          <a:p>
            <a:pPr marL="342900" indent="-342900">
              <a:buAutoNum type="alphaLcPeriod"/>
            </a:pPr>
            <a:endParaRPr lang="it-IT" sz="1300" spc="-9" dirty="0">
              <a:solidFill>
                <a:prstClr val="black"/>
              </a:solidFill>
              <a:cs typeface="Calibri" panose="020F0502020204030204" pitchFamily="34" charset="0"/>
            </a:endParaRPr>
          </a:p>
          <a:p>
            <a:pPr marL="342900" indent="-342900">
              <a:buAutoNum type="alphaLcPeriod"/>
            </a:pPr>
            <a:r>
              <a:rPr lang="it-IT" sz="1300" dirty="0" err="1">
                <a:solidFill>
                  <a:prstClr val="black"/>
                </a:solidFill>
                <a:cs typeface="Arial Narrow"/>
              </a:rPr>
              <a:t>Slomovitz</a:t>
            </a:r>
            <a:r>
              <a:rPr lang="it-IT" sz="1300" dirty="0">
                <a:solidFill>
                  <a:prstClr val="black"/>
                </a:solidFill>
                <a:cs typeface="Arial Narrow"/>
              </a:rPr>
              <a:t> BM, </a:t>
            </a:r>
            <a:r>
              <a:rPr lang="it-IT" sz="1300" dirty="0" err="1">
                <a:solidFill>
                  <a:prstClr val="black"/>
                </a:solidFill>
                <a:cs typeface="Arial Narrow"/>
              </a:rPr>
              <a:t>Filiaci</a:t>
            </a:r>
            <a:r>
              <a:rPr lang="it-IT" sz="1300" dirty="0">
                <a:solidFill>
                  <a:prstClr val="black"/>
                </a:solidFill>
                <a:cs typeface="Arial Narrow"/>
              </a:rPr>
              <a:t> VL, Coleman RL, et al. GOG 3007, a randomized phase II (RP2) trial of everolimus and letrozole (EL) or hormonal therapy (medroxyprogesterone acetate/tamoxifen, PT) in women with advanced, persistent or recurrent endometrial carcinoma (EC): a GOG foundation study. Presented at: 2018 Society of Gynecologic Oncology Annual Meeting on Women’s Cancer; March 24, 2018-March 27, 2018; New Orleans, LA. </a:t>
            </a:r>
          </a:p>
          <a:p>
            <a:pPr marL="342900" indent="-342900">
              <a:buAutoNum type="alphaLcPeriod"/>
            </a:pPr>
            <a:endParaRPr lang="it-IT" sz="1300" dirty="0">
              <a:solidFill>
                <a:prstClr val="black"/>
              </a:solidFill>
              <a:cs typeface="Arial Narrow"/>
            </a:endParaRPr>
          </a:p>
          <a:p>
            <a:pPr marL="342900" indent="-342900">
              <a:buAutoNum type="alphaLcPeriod"/>
            </a:pPr>
            <a:r>
              <a:rPr lang="it-IT" sz="1300" dirty="0">
                <a:solidFill>
                  <a:prstClr val="black"/>
                </a:solidFill>
                <a:cs typeface="Arial Narrow"/>
              </a:rPr>
              <a:t>Lee W-L, Yen M-S, </a:t>
            </a:r>
            <a:r>
              <a:rPr lang="it-IT" sz="1300" dirty="0" err="1">
                <a:solidFill>
                  <a:prstClr val="black"/>
                </a:solidFill>
                <a:cs typeface="Arial Narrow"/>
              </a:rPr>
              <a:t>Chao</a:t>
            </a:r>
            <a:r>
              <a:rPr lang="it-IT" sz="1300" dirty="0">
                <a:solidFill>
                  <a:prstClr val="black"/>
                </a:solidFill>
                <a:cs typeface="Arial Narrow"/>
              </a:rPr>
              <a:t> K-C, et al. </a:t>
            </a:r>
            <a:r>
              <a:rPr lang="it-IT" sz="1300" dirty="0" err="1">
                <a:solidFill>
                  <a:prstClr val="black"/>
                </a:solidFill>
                <a:cs typeface="Arial Narrow"/>
              </a:rPr>
              <a:t>Hormone</a:t>
            </a:r>
            <a:r>
              <a:rPr lang="it-IT" sz="1300" dirty="0">
                <a:solidFill>
                  <a:prstClr val="black"/>
                </a:solidFill>
                <a:cs typeface="Arial Narrow"/>
              </a:rPr>
              <a:t> therapy for </a:t>
            </a:r>
            <a:r>
              <a:rPr lang="it-IT" sz="1300" dirty="0" err="1">
                <a:solidFill>
                  <a:prstClr val="black"/>
                </a:solidFill>
                <a:cs typeface="Arial Narrow"/>
              </a:rPr>
              <a:t>patients</a:t>
            </a:r>
            <a:r>
              <a:rPr lang="it-IT" sz="1300" dirty="0">
                <a:solidFill>
                  <a:prstClr val="black"/>
                </a:solidFill>
                <a:cs typeface="Arial Narrow"/>
              </a:rPr>
              <a:t> with </a:t>
            </a:r>
            <a:r>
              <a:rPr lang="it-IT" sz="1300" dirty="0" err="1">
                <a:solidFill>
                  <a:prstClr val="black"/>
                </a:solidFill>
                <a:cs typeface="Arial Narrow"/>
              </a:rPr>
              <a:t>advanced</a:t>
            </a:r>
            <a:r>
              <a:rPr lang="it-IT" sz="1300" dirty="0">
                <a:solidFill>
                  <a:prstClr val="black"/>
                </a:solidFill>
                <a:cs typeface="Arial Narrow"/>
              </a:rPr>
              <a:t> or </a:t>
            </a:r>
            <a:r>
              <a:rPr lang="it-IT" sz="1300" dirty="0" err="1">
                <a:solidFill>
                  <a:prstClr val="black"/>
                </a:solidFill>
                <a:cs typeface="Arial Narrow"/>
              </a:rPr>
              <a:t>recurrent</a:t>
            </a:r>
            <a:r>
              <a:rPr lang="it-IT" sz="1300" dirty="0">
                <a:solidFill>
                  <a:prstClr val="black"/>
                </a:solidFill>
                <a:cs typeface="Arial Narrow"/>
              </a:rPr>
              <a:t> </a:t>
            </a:r>
            <a:r>
              <a:rPr lang="it-IT" sz="1300" dirty="0" err="1">
                <a:solidFill>
                  <a:prstClr val="black"/>
                </a:solidFill>
                <a:cs typeface="Arial Narrow"/>
              </a:rPr>
              <a:t>endometrial</a:t>
            </a:r>
            <a:r>
              <a:rPr lang="it-IT" sz="1300" dirty="0">
                <a:solidFill>
                  <a:prstClr val="black"/>
                </a:solidFill>
                <a:cs typeface="Arial Narrow"/>
              </a:rPr>
              <a:t> </a:t>
            </a:r>
            <a:r>
              <a:rPr lang="it-IT" sz="1300" dirty="0" err="1">
                <a:solidFill>
                  <a:prstClr val="black"/>
                </a:solidFill>
                <a:cs typeface="Arial Narrow"/>
              </a:rPr>
              <a:t>cancer</a:t>
            </a:r>
            <a:r>
              <a:rPr lang="it-IT" sz="1300" dirty="0">
                <a:solidFill>
                  <a:prstClr val="black"/>
                </a:solidFill>
                <a:cs typeface="Arial Narrow"/>
              </a:rPr>
              <a:t>. </a:t>
            </a:r>
            <a:r>
              <a:rPr lang="it-IT" sz="1300" i="1" dirty="0" err="1">
                <a:solidFill>
                  <a:prstClr val="black"/>
                </a:solidFill>
                <a:cs typeface="Arial Narrow"/>
              </a:rPr>
              <a:t>J</a:t>
            </a:r>
            <a:r>
              <a:rPr lang="it-IT" sz="1300" i="1" dirty="0">
                <a:solidFill>
                  <a:prstClr val="black"/>
                </a:solidFill>
                <a:cs typeface="Arial Narrow"/>
              </a:rPr>
              <a:t> </a:t>
            </a:r>
            <a:r>
              <a:rPr lang="it-IT" sz="1300" i="1" dirty="0" err="1">
                <a:solidFill>
                  <a:prstClr val="black"/>
                </a:solidFill>
                <a:cs typeface="Arial Narrow"/>
              </a:rPr>
              <a:t>Chin</a:t>
            </a:r>
            <a:r>
              <a:rPr lang="it-IT" sz="1300" i="1" dirty="0">
                <a:solidFill>
                  <a:prstClr val="black"/>
                </a:solidFill>
                <a:cs typeface="Arial Narrow"/>
              </a:rPr>
              <a:t> </a:t>
            </a:r>
            <a:r>
              <a:rPr lang="it-IT" sz="1300" i="1" dirty="0" err="1">
                <a:solidFill>
                  <a:prstClr val="black"/>
                </a:solidFill>
                <a:cs typeface="Arial Narrow"/>
              </a:rPr>
              <a:t>Med</a:t>
            </a:r>
            <a:r>
              <a:rPr lang="it-IT" sz="1300" i="1" dirty="0">
                <a:solidFill>
                  <a:prstClr val="black"/>
                </a:solidFill>
                <a:cs typeface="Arial Narrow"/>
              </a:rPr>
              <a:t> </a:t>
            </a:r>
            <a:r>
              <a:rPr lang="it-IT" sz="1300" i="1" dirty="0" err="1">
                <a:solidFill>
                  <a:prstClr val="black"/>
                </a:solidFill>
                <a:cs typeface="Arial Narrow"/>
              </a:rPr>
              <a:t>Assc</a:t>
            </a:r>
            <a:r>
              <a:rPr lang="it-IT" sz="1300" dirty="0">
                <a:solidFill>
                  <a:prstClr val="black"/>
                </a:solidFill>
                <a:cs typeface="Arial Narrow"/>
              </a:rPr>
              <a:t>. 2014; 77:221-226.</a:t>
            </a:r>
          </a:p>
          <a:p>
            <a:pPr marL="342900" indent="-342900">
              <a:buAutoNum type="alphaLcPeriod"/>
            </a:pPr>
            <a:endParaRPr lang="it-IT" sz="1300" dirty="0">
              <a:solidFill>
                <a:prstClr val="black"/>
              </a:solidFill>
              <a:cs typeface="Arial Narrow"/>
            </a:endParaRPr>
          </a:p>
          <a:p>
            <a:pPr marL="342900" indent="-342900">
              <a:buAutoNum type="alphaLcPeriod"/>
            </a:pPr>
            <a:r>
              <a:rPr lang="it-IT" sz="1300" dirty="0" err="1">
                <a:solidFill>
                  <a:prstClr val="black"/>
                </a:solidFill>
                <a:cs typeface="Arial Narrow"/>
              </a:rPr>
              <a:t>Aghianian</a:t>
            </a:r>
            <a:r>
              <a:rPr lang="it-IT" sz="1300" dirty="0">
                <a:solidFill>
                  <a:prstClr val="black"/>
                </a:solidFill>
                <a:cs typeface="Arial Narrow"/>
              </a:rPr>
              <a:t> C., </a:t>
            </a:r>
            <a:r>
              <a:rPr lang="it-IT" sz="1300" dirty="0" err="1">
                <a:solidFill>
                  <a:prstClr val="black"/>
                </a:solidFill>
                <a:cs typeface="Arial Narrow"/>
              </a:rPr>
              <a:t>Sill</a:t>
            </a:r>
            <a:r>
              <a:rPr lang="it-IT" sz="1300" dirty="0">
                <a:solidFill>
                  <a:prstClr val="black"/>
                </a:solidFill>
                <a:cs typeface="Arial Narrow"/>
              </a:rPr>
              <a:t> MW, </a:t>
            </a:r>
            <a:r>
              <a:rPr lang="it-IT" sz="1300" dirty="0" err="1">
                <a:solidFill>
                  <a:prstClr val="black"/>
                </a:solidFill>
                <a:cs typeface="Arial Narrow"/>
              </a:rPr>
              <a:t>Darcy</a:t>
            </a:r>
            <a:r>
              <a:rPr lang="it-IT" sz="1300" dirty="0">
                <a:solidFill>
                  <a:prstClr val="black"/>
                </a:solidFill>
                <a:cs typeface="Arial Narrow"/>
              </a:rPr>
              <a:t> KM. </a:t>
            </a:r>
            <a:r>
              <a:rPr lang="it-IT" sz="1300" dirty="0" err="1">
                <a:solidFill>
                  <a:prstClr val="black"/>
                </a:solidFill>
                <a:cs typeface="Arial Narrow"/>
              </a:rPr>
              <a:t>Phase</a:t>
            </a:r>
            <a:r>
              <a:rPr lang="it-IT" sz="1300" dirty="0">
                <a:solidFill>
                  <a:prstClr val="black"/>
                </a:solidFill>
                <a:cs typeface="Arial Narrow"/>
              </a:rPr>
              <a:t> II trial of bevacizumab in </a:t>
            </a:r>
            <a:r>
              <a:rPr lang="it-IT" sz="1300" dirty="0" err="1">
                <a:solidFill>
                  <a:prstClr val="black"/>
                </a:solidFill>
                <a:cs typeface="Arial Narrow"/>
              </a:rPr>
              <a:t>recurrent</a:t>
            </a:r>
            <a:r>
              <a:rPr lang="it-IT" sz="1300" dirty="0">
                <a:solidFill>
                  <a:prstClr val="black"/>
                </a:solidFill>
                <a:cs typeface="Arial Narrow"/>
              </a:rPr>
              <a:t> or </a:t>
            </a:r>
            <a:r>
              <a:rPr lang="it-IT" sz="1300" dirty="0" err="1">
                <a:solidFill>
                  <a:prstClr val="black"/>
                </a:solidFill>
                <a:cs typeface="Arial Narrow"/>
              </a:rPr>
              <a:t>persistent</a:t>
            </a:r>
            <a:r>
              <a:rPr lang="it-IT" sz="1300" dirty="0">
                <a:solidFill>
                  <a:prstClr val="black"/>
                </a:solidFill>
                <a:cs typeface="Arial Narrow"/>
              </a:rPr>
              <a:t> </a:t>
            </a:r>
            <a:r>
              <a:rPr lang="it-IT" sz="1300" dirty="0" err="1">
                <a:solidFill>
                  <a:prstClr val="black"/>
                </a:solidFill>
                <a:cs typeface="Arial Narrow"/>
              </a:rPr>
              <a:t>endometrial</a:t>
            </a:r>
            <a:r>
              <a:rPr lang="it-IT" sz="1300" dirty="0">
                <a:solidFill>
                  <a:prstClr val="black"/>
                </a:solidFill>
                <a:cs typeface="Arial Narrow"/>
              </a:rPr>
              <a:t> </a:t>
            </a:r>
            <a:r>
              <a:rPr lang="it-IT" sz="1300" dirty="0" err="1">
                <a:solidFill>
                  <a:prstClr val="black"/>
                </a:solidFill>
                <a:cs typeface="Arial Narrow"/>
              </a:rPr>
              <a:t>cancer</a:t>
            </a:r>
            <a:r>
              <a:rPr lang="it-IT" sz="1300" dirty="0">
                <a:solidFill>
                  <a:prstClr val="black"/>
                </a:solidFill>
                <a:cs typeface="Arial Narrow"/>
              </a:rPr>
              <a:t>: a </a:t>
            </a:r>
            <a:r>
              <a:rPr lang="it-IT" sz="1300" dirty="0" err="1">
                <a:solidFill>
                  <a:prstClr val="black"/>
                </a:solidFill>
                <a:cs typeface="Arial Narrow"/>
              </a:rPr>
              <a:t>Gynecologic</a:t>
            </a:r>
            <a:r>
              <a:rPr lang="it-IT" sz="1300" dirty="0">
                <a:solidFill>
                  <a:prstClr val="black"/>
                </a:solidFill>
                <a:cs typeface="Arial Narrow"/>
              </a:rPr>
              <a:t> </a:t>
            </a:r>
            <a:r>
              <a:rPr lang="it-IT" sz="1300" dirty="0" err="1">
                <a:solidFill>
                  <a:prstClr val="black"/>
                </a:solidFill>
                <a:cs typeface="Arial Narrow"/>
              </a:rPr>
              <a:t>Oncology</a:t>
            </a:r>
            <a:r>
              <a:rPr lang="it-IT" sz="1300" dirty="0">
                <a:solidFill>
                  <a:prstClr val="black"/>
                </a:solidFill>
                <a:cs typeface="Arial Narrow"/>
              </a:rPr>
              <a:t> Group </a:t>
            </a:r>
            <a:r>
              <a:rPr lang="it-IT" sz="1300" dirty="0" err="1">
                <a:solidFill>
                  <a:prstClr val="black"/>
                </a:solidFill>
                <a:cs typeface="Arial Narrow"/>
              </a:rPr>
              <a:t>study</a:t>
            </a:r>
            <a:r>
              <a:rPr lang="it-IT" sz="1300" dirty="0">
                <a:solidFill>
                  <a:prstClr val="black"/>
                </a:solidFill>
                <a:cs typeface="Arial Narrow"/>
              </a:rPr>
              <a:t>. </a:t>
            </a:r>
            <a:r>
              <a:rPr lang="it-IT" sz="1300" i="1" dirty="0">
                <a:solidFill>
                  <a:prstClr val="black"/>
                </a:solidFill>
                <a:cs typeface="Arial Narrow"/>
              </a:rPr>
              <a:t>J Clin Oncol. </a:t>
            </a:r>
            <a:r>
              <a:rPr lang="it-IT" sz="1300" dirty="0">
                <a:solidFill>
                  <a:prstClr val="black"/>
                </a:solidFill>
                <a:cs typeface="Arial Narrow"/>
              </a:rPr>
              <a:t>2011;29:2259-2265.</a:t>
            </a:r>
          </a:p>
          <a:p>
            <a:pPr marL="342900" indent="-342900">
              <a:buAutoNum type="alphaLcPeriod"/>
            </a:pPr>
            <a:endParaRPr lang="it-IT" sz="1300" dirty="0">
              <a:solidFill>
                <a:prstClr val="black"/>
              </a:solidFill>
              <a:cs typeface="Arial Narrow"/>
            </a:endParaRPr>
          </a:p>
          <a:p>
            <a:pPr marL="342900" marR="0" lvl="0" indent="-342900" algn="l" defTabSz="685783" rtl="0" eaLnBrk="1" fontAlgn="auto" latinLnBrk="0" hangingPunct="1">
              <a:lnSpc>
                <a:spcPct val="100000"/>
              </a:lnSpc>
              <a:spcBef>
                <a:spcPts val="0"/>
              </a:spcBef>
              <a:spcAft>
                <a:spcPts val="0"/>
              </a:spcAft>
              <a:buClrTx/>
              <a:buSzTx/>
              <a:buFontTx/>
              <a:buAutoNum type="alphaLcPeriod"/>
              <a:tabLst/>
              <a:defRPr/>
            </a:pPr>
            <a:r>
              <a:rPr lang="it-IT" sz="1300" dirty="0" err="1">
                <a:solidFill>
                  <a:prstClr val="black"/>
                </a:solidFill>
                <a:cs typeface="Arial Narrow"/>
              </a:rPr>
              <a:t>Bender</a:t>
            </a:r>
            <a:r>
              <a:rPr lang="it-IT" sz="1300" dirty="0">
                <a:solidFill>
                  <a:prstClr val="black"/>
                </a:solidFill>
                <a:cs typeface="Arial Narrow"/>
              </a:rPr>
              <a:t> D, </a:t>
            </a:r>
            <a:r>
              <a:rPr lang="it-IT" sz="1300" dirty="0" err="1">
                <a:solidFill>
                  <a:prstClr val="black"/>
                </a:solidFill>
                <a:cs typeface="Arial Narrow"/>
              </a:rPr>
              <a:t>Sill</a:t>
            </a:r>
            <a:r>
              <a:rPr lang="it-IT" sz="1300" dirty="0">
                <a:solidFill>
                  <a:prstClr val="black"/>
                </a:solidFill>
                <a:cs typeface="Arial Narrow"/>
              </a:rPr>
              <a:t> MW, </a:t>
            </a:r>
            <a:r>
              <a:rPr lang="it-IT" sz="1300" dirty="0" err="1">
                <a:solidFill>
                  <a:prstClr val="black"/>
                </a:solidFill>
                <a:cs typeface="Arial Narrow"/>
              </a:rPr>
              <a:t>Lankes</a:t>
            </a:r>
            <a:r>
              <a:rPr lang="it-IT" sz="1300" dirty="0">
                <a:solidFill>
                  <a:prstClr val="black"/>
                </a:solidFill>
                <a:cs typeface="Arial Narrow"/>
              </a:rPr>
              <a:t> HA, et al. A Phase II evaluation of cediranib in the treatment of recurrent or persistent endometrial cancer: An NRG Oncology/Gynecologic Oncology Group Study. </a:t>
            </a:r>
            <a:r>
              <a:rPr lang="it-IT" sz="1300" i="1" dirty="0">
                <a:solidFill>
                  <a:prstClr val="black"/>
                </a:solidFill>
                <a:cs typeface="Arial Narrow"/>
              </a:rPr>
              <a:t>Gynecol Oncol. </a:t>
            </a:r>
            <a:r>
              <a:rPr lang="it-IT" sz="1300" dirty="0">
                <a:solidFill>
                  <a:prstClr val="black"/>
                </a:solidFill>
                <a:cs typeface="Arial Narrow"/>
              </a:rPr>
              <a:t>2015; </a:t>
            </a:r>
            <a:r>
              <a:rPr lang="en-US" sz="900" kern="1200" dirty="0">
                <a:solidFill>
                  <a:schemeClr val="tx1"/>
                </a:solidFill>
                <a:effectLst/>
                <a:latin typeface="+mn-lt"/>
                <a:ea typeface="+mn-ea"/>
                <a:cs typeface="+mn-cs"/>
              </a:rPr>
              <a:t>138:507-512.</a:t>
            </a:r>
            <a:endParaRPr lang="it-IT" sz="1300" dirty="0">
              <a:solidFill>
                <a:prstClr val="black"/>
              </a:solidFill>
              <a:cs typeface="Arial Narrow"/>
            </a:endParaRPr>
          </a:p>
          <a:p>
            <a:pPr marL="0" lvl="1" indent="0">
              <a:buFontTx/>
              <a:buNone/>
            </a:pPr>
            <a:endParaRPr lang="en-US" sz="2200" b="1" dirty="0">
              <a:solidFill>
                <a:schemeClr val="accent2"/>
              </a:solidFill>
            </a:endParaRPr>
          </a:p>
          <a:p>
            <a:pPr marL="0" lvl="1" indent="0">
              <a:buFontTx/>
              <a:buNone/>
            </a:pPr>
            <a:r>
              <a:rPr lang="en-US" sz="2200" b="1" dirty="0">
                <a:solidFill>
                  <a:schemeClr val="accent2"/>
                </a:solidFill>
              </a:rPr>
              <a:t>Abbreviations:</a:t>
            </a:r>
          </a:p>
          <a:p>
            <a:r>
              <a:rPr lang="en-US" dirty="0"/>
              <a:t>mTOR = mammalian target of rapamycin</a:t>
            </a:r>
          </a:p>
          <a:p>
            <a:r>
              <a:rPr lang="en-US" dirty="0"/>
              <a:t>MA = </a:t>
            </a:r>
            <a:r>
              <a:rPr lang="en-US" dirty="0" err="1"/>
              <a:t>megestrol</a:t>
            </a:r>
            <a:r>
              <a:rPr lang="en-US" dirty="0"/>
              <a:t> acetate</a:t>
            </a:r>
          </a:p>
          <a:p>
            <a:r>
              <a:rPr lang="en-US" dirty="0"/>
              <a:t>TAM = tamoxifen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34" charset="-128"/>
              <a:cs typeface="+mn-cs"/>
            </a:endParaRPr>
          </a:p>
        </p:txBody>
      </p:sp>
    </p:spTree>
    <p:extLst>
      <p:ext uri="{BB962C8B-B14F-4D97-AF65-F5344CB8AC3E}">
        <p14:creationId xmlns:p14="http://schemas.microsoft.com/office/powerpoint/2010/main" val="208153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2200" b="0" dirty="0">
                <a:solidFill>
                  <a:schemeClr val="accent2"/>
                </a:solidFill>
              </a:rPr>
              <a:t>[07:51]</a:t>
            </a:r>
          </a:p>
          <a:p>
            <a:pPr marL="0" lvl="1" indent="0">
              <a:buFontTx/>
              <a:buNone/>
            </a:pPr>
            <a:r>
              <a:rPr lang="en-US" sz="2200" b="1" dirty="0">
                <a:solidFill>
                  <a:schemeClr val="accent2"/>
                </a:solidFill>
              </a:rPr>
              <a:t> </a:t>
            </a:r>
          </a:p>
          <a:p>
            <a:pPr marL="0" lvl="1" indent="0">
              <a:buFontTx/>
              <a:buNone/>
            </a:pPr>
            <a:r>
              <a:rPr lang="en-US" sz="2200" b="1" dirty="0">
                <a:solidFill>
                  <a:schemeClr val="accent2"/>
                </a:solidFill>
              </a:rPr>
              <a:t>References</a:t>
            </a:r>
          </a:p>
          <a:p>
            <a:pPr marL="0" lvl="1" indent="0">
              <a:buFontTx/>
              <a:buNone/>
            </a:pPr>
            <a:r>
              <a:rPr lang="en-US" sz="2200" b="1" dirty="0">
                <a:solidFill>
                  <a:schemeClr val="accent2"/>
                </a:solidFill>
              </a:rPr>
              <a:t>  </a:t>
            </a:r>
          </a:p>
          <a:p>
            <a:pPr marL="350838" indent="-342900" defTabSz="685800">
              <a:spcBef>
                <a:spcPts val="338"/>
              </a:spcBef>
              <a:buAutoNum type="alphaLcPeriod"/>
              <a:defRPr/>
            </a:pPr>
            <a:r>
              <a:rPr lang="it-IT" sz="1400" spc="-4" dirty="0">
                <a:solidFill>
                  <a:prstClr val="black"/>
                </a:solidFill>
                <a:latin typeface="+mn-lt"/>
                <a:cs typeface="Calibri"/>
              </a:rPr>
              <a:t>Stelloo E, Nout RA, Osse EM, et al, Improved risk assessment by integrating molecular and clinicopathological factors in early-stage endometrial cancer—combined analysis of the PORTEC cohorts. </a:t>
            </a:r>
            <a:r>
              <a:rPr lang="it-IT" sz="1400" i="1" spc="-4" dirty="0">
                <a:solidFill>
                  <a:prstClr val="black"/>
                </a:solidFill>
                <a:latin typeface="+mn-lt"/>
                <a:cs typeface="Calibri"/>
              </a:rPr>
              <a:t>Clin Cancer Res. </a:t>
            </a:r>
            <a:r>
              <a:rPr lang="it-IT" sz="1400" spc="-4" dirty="0">
                <a:solidFill>
                  <a:prstClr val="black"/>
                </a:solidFill>
                <a:latin typeface="+mn-lt"/>
                <a:cs typeface="Calibri"/>
              </a:rPr>
              <a:t>2016; 22;4215-4224.</a:t>
            </a:r>
          </a:p>
          <a:p>
            <a:pPr marL="0" lvl="1" indent="0">
              <a:buFontTx/>
              <a:buNone/>
            </a:pPr>
            <a:endParaRPr lang="en-US" sz="2200" b="1" dirty="0">
              <a:solidFill>
                <a:schemeClr val="accent2"/>
              </a:solidFill>
            </a:endParaRPr>
          </a:p>
          <a:p>
            <a:pPr marL="0" lvl="1" indent="0">
              <a:buFontTx/>
              <a:buNone/>
            </a:pPr>
            <a:r>
              <a:rPr lang="en-US" sz="2200" b="1" dirty="0">
                <a:solidFill>
                  <a:schemeClr val="accent2"/>
                </a:solidFill>
              </a:rPr>
              <a:t>Abbreviations:</a:t>
            </a:r>
          </a:p>
          <a:p>
            <a:r>
              <a:rPr lang="en-US" dirty="0"/>
              <a:t>MSI = microsatellite instability</a:t>
            </a:r>
          </a:p>
          <a:p>
            <a:r>
              <a:rPr lang="en-US" dirty="0"/>
              <a:t>POLE = </a:t>
            </a:r>
          </a:p>
          <a:p>
            <a:r>
              <a:rPr lang="en-US" dirty="0"/>
              <a:t>PD-1 = </a:t>
            </a:r>
          </a:p>
          <a:p>
            <a:r>
              <a:rPr lang="en-US" dirty="0"/>
              <a:t>PD-L1 = </a:t>
            </a:r>
          </a:p>
          <a:p>
            <a:r>
              <a:rPr lang="en-US" dirty="0"/>
              <a:t>PI3K = </a:t>
            </a:r>
          </a:p>
          <a:p>
            <a:r>
              <a:rPr lang="en-US" dirty="0"/>
              <a:t>PTEN = </a:t>
            </a:r>
          </a:p>
          <a:p>
            <a:r>
              <a:rPr lang="en-US"/>
              <a:t>PIK3CA </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charset="0"/>
            </a:endParaRPr>
          </a:p>
        </p:txBody>
      </p:sp>
    </p:spTree>
    <p:extLst>
      <p:ext uri="{BB962C8B-B14F-4D97-AF65-F5344CB8AC3E}">
        <p14:creationId xmlns:p14="http://schemas.microsoft.com/office/powerpoint/2010/main" val="1607731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FontTx/>
              <a:buNone/>
            </a:pPr>
            <a:r>
              <a:rPr lang="en-US" sz="2200" b="0" dirty="0">
                <a:solidFill>
                  <a:schemeClr val="accent2"/>
                </a:solidFill>
              </a:rPr>
              <a:t>[07:51]</a:t>
            </a:r>
          </a:p>
          <a:p>
            <a:pPr marL="0" lvl="1" indent="0">
              <a:buFontTx/>
              <a:buNone/>
            </a:pPr>
            <a:r>
              <a:rPr lang="en-US" sz="2200" b="1" dirty="0">
                <a:solidFill>
                  <a:schemeClr val="accent2"/>
                </a:solidFill>
              </a:rPr>
              <a:t> </a:t>
            </a:r>
          </a:p>
          <a:p>
            <a:pPr marL="0" lvl="1" indent="0">
              <a:buFontTx/>
              <a:buNone/>
            </a:pPr>
            <a:r>
              <a:rPr lang="en-US" sz="2200" b="1" dirty="0">
                <a:solidFill>
                  <a:schemeClr val="accent2"/>
                </a:solidFill>
              </a:rPr>
              <a:t>References</a:t>
            </a:r>
          </a:p>
          <a:p>
            <a:pPr marL="0" lvl="1" indent="0">
              <a:buFontTx/>
              <a:buNone/>
            </a:pPr>
            <a:r>
              <a:rPr lang="en-US" sz="2200" b="1" dirty="0">
                <a:solidFill>
                  <a:schemeClr val="accent2"/>
                </a:solidFill>
              </a:rPr>
              <a:t>  </a:t>
            </a:r>
          </a:p>
          <a:p>
            <a:pPr marL="350838" indent="-342900" defTabSz="685800">
              <a:spcBef>
                <a:spcPts val="338"/>
              </a:spcBef>
              <a:buAutoNum type="alphaLcPeriod"/>
              <a:defRPr/>
            </a:pPr>
            <a:r>
              <a:rPr lang="it-IT" sz="1400" spc="-4" dirty="0">
                <a:solidFill>
                  <a:prstClr val="black"/>
                </a:solidFill>
                <a:latin typeface="+mn-lt"/>
                <a:cs typeface="Calibri"/>
              </a:rPr>
              <a:t>Stelloo E, Nout RA, Osse EM, et al, Improved risk assessment by integrating molecular and clinicopathological factors in early-stage endometrial cancer—combined analysis of the PORTEC cohorts. </a:t>
            </a:r>
            <a:r>
              <a:rPr lang="it-IT" sz="1400" i="1" spc="-4" dirty="0">
                <a:solidFill>
                  <a:prstClr val="black"/>
                </a:solidFill>
                <a:latin typeface="+mn-lt"/>
                <a:cs typeface="Calibri"/>
              </a:rPr>
              <a:t>Clin Cancer Res. </a:t>
            </a:r>
            <a:r>
              <a:rPr lang="it-IT" sz="1400" spc="-4" dirty="0">
                <a:solidFill>
                  <a:prstClr val="black"/>
                </a:solidFill>
                <a:latin typeface="+mn-lt"/>
                <a:cs typeface="Calibri"/>
              </a:rPr>
              <a:t>2016; 22;4215-4224.</a:t>
            </a:r>
          </a:p>
          <a:p>
            <a:pPr marL="0" lvl="1" indent="0">
              <a:buFontTx/>
              <a:buNone/>
            </a:pPr>
            <a:endParaRPr lang="en-US" sz="2200" b="1" dirty="0">
              <a:solidFill>
                <a:schemeClr val="accent2"/>
              </a:solidFill>
            </a:endParaRPr>
          </a:p>
          <a:p>
            <a:pPr marL="0" lvl="1" indent="0">
              <a:buFontTx/>
              <a:buNone/>
            </a:pPr>
            <a:r>
              <a:rPr lang="en-US" sz="2200" b="1" dirty="0">
                <a:solidFill>
                  <a:schemeClr val="accent2"/>
                </a:solidFill>
              </a:rPr>
              <a:t>Abbreviations:</a:t>
            </a:r>
          </a:p>
          <a:p>
            <a:r>
              <a:rPr lang="en-US" dirty="0"/>
              <a:t>MSI = microsatellite instability</a:t>
            </a:r>
          </a:p>
          <a:p>
            <a:r>
              <a:rPr lang="en-US" dirty="0"/>
              <a:t>POLE = </a:t>
            </a:r>
          </a:p>
          <a:p>
            <a:r>
              <a:rPr lang="en-US" dirty="0"/>
              <a:t>PD-1 = </a:t>
            </a:r>
          </a:p>
          <a:p>
            <a:r>
              <a:rPr lang="en-US" dirty="0"/>
              <a:t>PD-L1 = </a:t>
            </a:r>
          </a:p>
          <a:p>
            <a:r>
              <a:rPr lang="en-US" dirty="0"/>
              <a:t>PI3K = </a:t>
            </a:r>
          </a:p>
          <a:p>
            <a:r>
              <a:rPr lang="en-US" dirty="0"/>
              <a:t>PTEN = </a:t>
            </a:r>
          </a:p>
          <a:p>
            <a:r>
              <a:rPr lang="en-US"/>
              <a:t>PIK3CA </a:t>
            </a:r>
            <a:r>
              <a:rPr lang="en-US" dirty="0"/>
              <a: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980774-A77B-416E-9811-493631AD5A42}" type="slidenum">
              <a:rPr kumimoji="0" lang="en-US" sz="1200" b="0" i="0" u="none" strike="noStrike" kern="1200" cap="none" spc="0" normalizeH="0" baseline="0" noProof="0" smtClean="0">
                <a:ln>
                  <a:noFill/>
                </a:ln>
                <a:solidFill>
                  <a:prstClr val="black"/>
                </a:solidFill>
                <a:effectLst/>
                <a:uLnTx/>
                <a:uFillTx/>
                <a:latin typeface="Calibri"/>
                <a:ea typeface="MS PGothic" panose="020B0600070205080204" pitchFamily="34" charset="-128"/>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Arial" charset="0"/>
            </a:endParaRPr>
          </a:p>
        </p:txBody>
      </p:sp>
    </p:spTree>
    <p:extLst>
      <p:ext uri="{BB962C8B-B14F-4D97-AF65-F5344CB8AC3E}">
        <p14:creationId xmlns:p14="http://schemas.microsoft.com/office/powerpoint/2010/main" val="69805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immagine diapositiva 1"/>
          <p:cNvSpPr>
            <a:spLocks noGrp="1" noRot="1" noChangeAspect="1"/>
          </p:cNvSpPr>
          <p:nvPr>
            <p:ph type="sldImg"/>
          </p:nvPr>
        </p:nvSpPr>
        <p:spPr bwMode="auto">
          <a:xfrm>
            <a:off x="381000"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 name="Segnaposto note 2"/>
          <p:cNvSpPr>
            <a:spLocks noGrp="1"/>
          </p:cNvSpPr>
          <p:nvPr>
            <p:ph type="body" idx="1"/>
          </p:nvPr>
        </p:nvSpPr>
        <p:spPr/>
        <p:txBody>
          <a:bodyPr/>
          <a:lstStyle/>
          <a:p>
            <a:pPr eaLnBrk="1" fontAlgn="auto" hangingPunct="1">
              <a:spcBef>
                <a:spcPts val="0"/>
              </a:spcBef>
              <a:spcAft>
                <a:spcPts val="0"/>
              </a:spcAft>
              <a:defRPr/>
            </a:pPr>
            <a:r>
              <a:rPr lang="en-US" dirty="0"/>
              <a:t>Strong evidence of the </a:t>
            </a:r>
            <a:r>
              <a:rPr lang="en-US" dirty="0" err="1"/>
              <a:t>hetrogeneity</a:t>
            </a:r>
            <a:r>
              <a:rPr lang="en-US" dirty="0"/>
              <a:t> of EC with respect to their biological, genetic and pathological features </a:t>
            </a:r>
          </a:p>
          <a:p>
            <a:pPr marL="228600" indent="-228600" eaLnBrk="1" fontAlgn="auto" hangingPunct="1">
              <a:spcBef>
                <a:spcPts val="0"/>
              </a:spcBef>
              <a:spcAft>
                <a:spcPts val="0"/>
              </a:spcAft>
              <a:buFontTx/>
              <a:buAutoNum type="arabicParenR"/>
              <a:defRPr/>
            </a:pPr>
            <a:r>
              <a:rPr lang="en-US" dirty="0"/>
              <a:t>DNA </a:t>
            </a:r>
            <a:r>
              <a:rPr lang="en-US" dirty="0" err="1"/>
              <a:t>polymerae</a:t>
            </a:r>
            <a:r>
              <a:rPr lang="en-US" dirty="0"/>
              <a:t> epsilon (POLE E) </a:t>
            </a:r>
            <a:r>
              <a:rPr lang="en-US" dirty="0" err="1"/>
              <a:t>ultramutated</a:t>
            </a:r>
            <a:r>
              <a:rPr lang="en-US" dirty="0"/>
              <a:t> group, characterized by very high mutation rate and few copy number aberrations </a:t>
            </a:r>
          </a:p>
          <a:p>
            <a:pPr marL="228600" indent="-228600" eaLnBrk="1" fontAlgn="auto" hangingPunct="1">
              <a:spcBef>
                <a:spcPts val="0"/>
              </a:spcBef>
              <a:spcAft>
                <a:spcPts val="0"/>
              </a:spcAft>
              <a:buFontTx/>
              <a:buAutoNum type="arabicParenR"/>
              <a:defRPr/>
            </a:pPr>
            <a:r>
              <a:rPr lang="en-US" dirty="0"/>
              <a:t>Microsatellite instable  </a:t>
            </a:r>
            <a:r>
              <a:rPr lang="en-US" dirty="0" err="1"/>
              <a:t>hypermutated</a:t>
            </a:r>
            <a:r>
              <a:rPr lang="en-US" dirty="0"/>
              <a:t> group, characterized by microsatellite instability due to MLH1 promoter methylation, high mutation rates , few copy number aberrations</a:t>
            </a:r>
          </a:p>
          <a:p>
            <a:pPr marL="228600" indent="-228600" eaLnBrk="1" fontAlgn="auto" hangingPunct="1">
              <a:spcBef>
                <a:spcPts val="0"/>
              </a:spcBef>
              <a:spcAft>
                <a:spcPts val="0"/>
              </a:spcAft>
              <a:buFontTx/>
              <a:buAutoNum type="arabicParenR"/>
              <a:defRPr/>
            </a:pPr>
            <a:r>
              <a:rPr lang="en-US" dirty="0"/>
              <a:t>Copy number low ( </a:t>
            </a:r>
            <a:r>
              <a:rPr lang="en-US" dirty="0" err="1"/>
              <a:t>endometrioid</a:t>
            </a:r>
            <a:r>
              <a:rPr lang="en-US" dirty="0"/>
              <a:t>) </a:t>
            </a:r>
            <a:r>
              <a:rPr lang="en-US" dirty="0" err="1"/>
              <a:t>omprising</a:t>
            </a:r>
            <a:r>
              <a:rPr lang="en-US" dirty="0"/>
              <a:t> microsatellite stable grade 1 and 2 </a:t>
            </a:r>
            <a:r>
              <a:rPr lang="en-US" dirty="0" err="1"/>
              <a:t>endometrioid</a:t>
            </a:r>
            <a:r>
              <a:rPr lang="en-US" dirty="0"/>
              <a:t> tumors with low mutation rates and few copy </a:t>
            </a:r>
            <a:r>
              <a:rPr lang="en-US" dirty="0" err="1"/>
              <a:t>numeber</a:t>
            </a:r>
            <a:r>
              <a:rPr lang="en-US" dirty="0"/>
              <a:t> aberrations</a:t>
            </a:r>
          </a:p>
          <a:p>
            <a:pPr marL="228600" indent="-228600" eaLnBrk="1" fontAlgn="auto" hangingPunct="1">
              <a:spcBef>
                <a:spcPts val="0"/>
              </a:spcBef>
              <a:spcAft>
                <a:spcPts val="0"/>
              </a:spcAft>
              <a:buFontTx/>
              <a:buAutoNum type="arabicParenR"/>
              <a:defRPr/>
            </a:pPr>
            <a:r>
              <a:rPr lang="en-US" dirty="0"/>
              <a:t>Copy number high ( serous –like)  characterized by extensive copy number aberrations and low mutation rates</a:t>
            </a:r>
          </a:p>
          <a:p>
            <a:pPr marL="228600" indent="-228600" eaLnBrk="1" fontAlgn="auto" hangingPunct="1">
              <a:spcBef>
                <a:spcPts val="0"/>
              </a:spcBef>
              <a:spcAft>
                <a:spcPts val="0"/>
              </a:spcAft>
              <a:buFontTx/>
              <a:buAutoNum type="arabicParenR"/>
              <a:defRPr/>
            </a:pPr>
            <a:endParaRPr lang="en-US" dirty="0"/>
          </a:p>
          <a:p>
            <a:pPr eaLnBrk="1" fontAlgn="auto" hangingPunct="1">
              <a:spcBef>
                <a:spcPts val="0"/>
              </a:spcBef>
              <a:spcAft>
                <a:spcPts val="0"/>
              </a:spcAft>
              <a:defRPr/>
            </a:pPr>
            <a:r>
              <a:rPr lang="en-US" dirty="0"/>
              <a:t>Strong prognosis impact</a:t>
            </a:r>
          </a:p>
        </p:txBody>
      </p:sp>
      <p:sp>
        <p:nvSpPr>
          <p:cNvPr id="79876" name="Segnaposto numero diapositiva 3"/>
          <p:cNvSpPr>
            <a:spLocks noGrp="1"/>
          </p:cNvSpPr>
          <p:nvPr>
            <p:ph type="sldNum"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DejaVu Sans"/>
                <a:cs typeface="DejaVu Sans"/>
              </a:defRPr>
            </a:lvl1pPr>
            <a:lvl2pPr marL="742950" indent="-285750">
              <a:spcBef>
                <a:spcPct val="30000"/>
              </a:spcBef>
              <a:defRPr sz="1200">
                <a:solidFill>
                  <a:schemeClr val="tx1"/>
                </a:solidFill>
                <a:latin typeface="Arial" panose="020B0604020202020204" pitchFamily="34" charset="0"/>
                <a:ea typeface="DejaVu Sans"/>
                <a:cs typeface="DejaVu Sans"/>
              </a:defRPr>
            </a:lvl2pPr>
            <a:lvl3pPr marL="1143000" indent="-228600">
              <a:spcBef>
                <a:spcPct val="30000"/>
              </a:spcBef>
              <a:defRPr sz="1200">
                <a:solidFill>
                  <a:schemeClr val="tx1"/>
                </a:solidFill>
                <a:latin typeface="Arial" panose="020B0604020202020204" pitchFamily="34" charset="0"/>
                <a:ea typeface="DejaVu Sans"/>
                <a:cs typeface="DejaVu Sans"/>
              </a:defRPr>
            </a:lvl3pPr>
            <a:lvl4pPr marL="1600200" indent="-228600">
              <a:spcBef>
                <a:spcPct val="30000"/>
              </a:spcBef>
              <a:defRPr sz="1200">
                <a:solidFill>
                  <a:schemeClr val="tx1"/>
                </a:solidFill>
                <a:latin typeface="Arial" panose="020B0604020202020204" pitchFamily="34" charset="0"/>
                <a:ea typeface="DejaVu Sans"/>
                <a:cs typeface="DejaVu Sans"/>
              </a:defRPr>
            </a:lvl4pPr>
            <a:lvl5pPr marL="2057400" indent="-228600">
              <a:spcBef>
                <a:spcPct val="30000"/>
              </a:spcBef>
              <a:defRPr sz="1200">
                <a:solidFill>
                  <a:schemeClr val="tx1"/>
                </a:solidFill>
                <a:latin typeface="Arial" panose="020B0604020202020204" pitchFamily="34" charset="0"/>
                <a:ea typeface="DejaVu Sans"/>
                <a:cs typeface="DejaVu Sans"/>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DejaVu Sans"/>
                <a:cs typeface="DejaVu Sans"/>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DejaVu Sans"/>
                <a:cs typeface="DejaVu Sans"/>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DejaVu Sans"/>
                <a:cs typeface="DejaVu Sans"/>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DejaVu Sans"/>
                <a:cs typeface="DejaVu Sans"/>
              </a:defRPr>
            </a:lvl9pPr>
          </a:lstStyle>
          <a:p>
            <a:pPr marL="0" marR="0" lvl="0" indent="0" algn="l" defTabSz="912790" rtl="0" eaLnBrk="1" fontAlgn="auto" latinLnBrk="0" hangingPunct="1">
              <a:lnSpc>
                <a:spcPct val="100000"/>
              </a:lnSpc>
              <a:spcBef>
                <a:spcPct val="0"/>
              </a:spcBef>
              <a:spcAft>
                <a:spcPts val="0"/>
              </a:spcAft>
              <a:buClrTx/>
              <a:buSzTx/>
              <a:buFontTx/>
              <a:buNone/>
              <a:tabLst/>
              <a:defRPr/>
            </a:pPr>
            <a:fld id="{C3AB4D82-03D9-49B0-BDF9-28286A019CAA}" type="slidenum">
              <a:rPr kumimoji="0" lang="it-IT" altLang="it-IT" sz="1800" b="0" i="0" u="none" strike="noStrike" kern="1200" cap="none" spc="0" normalizeH="0" baseline="0" noProof="0" smtClean="0">
                <a:ln>
                  <a:noFill/>
                </a:ln>
                <a:solidFill>
                  <a:prstClr val="black"/>
                </a:solidFill>
                <a:effectLst/>
                <a:uLnTx/>
                <a:uFillTx/>
                <a:latin typeface="Arial" panose="020B0604020202020204" pitchFamily="34" charset="0"/>
              </a:rPr>
              <a:pPr marL="0" marR="0" lvl="0" indent="0" algn="l" defTabSz="912790" rtl="0" eaLnBrk="1" fontAlgn="auto" latinLnBrk="0" hangingPunct="1">
                <a:lnSpc>
                  <a:spcPct val="100000"/>
                </a:lnSpc>
                <a:spcBef>
                  <a:spcPct val="0"/>
                </a:spcBef>
                <a:spcAft>
                  <a:spcPts val="0"/>
                </a:spcAft>
                <a:buClrTx/>
                <a:buSzTx/>
                <a:buFontTx/>
                <a:buNone/>
                <a:tabLst/>
                <a:defRPr/>
              </a:pPr>
              <a:t>35</a:t>
            </a:fld>
            <a:endParaRPr kumimoji="0" lang="it-IT" altLang="it-IT" sz="18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33170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07845E64-50E0-4C51-B8B5-A9D8C1FB3F97}" type="slidenum">
              <a:rPr lang="it-IT" smtClean="0"/>
              <a:t>36</a:t>
            </a:fld>
            <a:endParaRPr lang="it-IT"/>
          </a:p>
        </p:txBody>
      </p:sp>
    </p:spTree>
    <p:extLst>
      <p:ext uri="{BB962C8B-B14F-4D97-AF65-F5344CB8AC3E}">
        <p14:creationId xmlns:p14="http://schemas.microsoft.com/office/powerpoint/2010/main" val="2362943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8E0ABBB-AFE1-47CE-B2BD-2BD52388326D}" type="slidenum">
              <a:rPr kumimoji="0" lang="it-IT"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46785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342991" rtl="0" eaLnBrk="1" fontAlgn="auto" latinLnBrk="0" hangingPunct="1">
              <a:lnSpc>
                <a:spcPct val="100000"/>
              </a:lnSpc>
              <a:spcBef>
                <a:spcPts val="0"/>
              </a:spcBef>
              <a:spcAft>
                <a:spcPts val="0"/>
              </a:spcAft>
              <a:buClrTx/>
              <a:buSzTx/>
              <a:buFontTx/>
              <a:buNone/>
              <a:tabLst/>
              <a:defRPr/>
            </a:pPr>
            <a:fld id="{F27FB75F-0D23-49CB-9E9F-FFF7AE5E68D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342991"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7926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342991" rtl="0" eaLnBrk="1" fontAlgn="auto" latinLnBrk="0" hangingPunct="1">
              <a:lnSpc>
                <a:spcPct val="100000"/>
              </a:lnSpc>
              <a:spcBef>
                <a:spcPts val="0"/>
              </a:spcBef>
              <a:spcAft>
                <a:spcPts val="0"/>
              </a:spcAft>
              <a:buClrTx/>
              <a:buSzTx/>
              <a:buFontTx/>
              <a:buNone/>
              <a:tabLst/>
              <a:defRPr/>
            </a:pPr>
            <a:fld id="{F27FB75F-0D23-49CB-9E9F-FFF7AE5E68D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342991"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7092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07845E64-50E0-4C51-B8B5-A9D8C1FB3F97}" type="slidenum">
              <a:rPr lang="it-IT" smtClean="0"/>
              <a:t>4</a:t>
            </a:fld>
            <a:endParaRPr lang="it-IT"/>
          </a:p>
        </p:txBody>
      </p:sp>
    </p:spTree>
    <p:extLst>
      <p:ext uri="{BB962C8B-B14F-4D97-AF65-F5344CB8AC3E}">
        <p14:creationId xmlns:p14="http://schemas.microsoft.com/office/powerpoint/2010/main" val="2815101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n-US" sz="1200" b="1" dirty="0">
                <a:solidFill>
                  <a:srgbClr val="407A83"/>
                </a:solidFill>
                <a:effectLst>
                  <a:glow rad="127000">
                    <a:schemeClr val="bg1">
                      <a:alpha val="90000"/>
                    </a:schemeClr>
                  </a:glow>
                </a:effectLst>
              </a:rPr>
              <a:t>2013: TCGA molecular model </a:t>
            </a:r>
            <a:r>
              <a:rPr lang="en-US" sz="1200" dirty="0"/>
              <a:t>An opportunity to do better…extensive genomic and proteomic analyses four molecular prognostic categories more objective molecular classification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5</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edition of the World Health Organization (WHO) Classification of </a:t>
            </a:r>
            <a:r>
              <a:rPr lang="en-US" sz="1200" b="0" i="0" u="none" strike="noStrike" kern="1200" dirty="0" err="1">
                <a:solidFill>
                  <a:schemeClr val="tx1"/>
                </a:solidFill>
                <a:effectLst/>
                <a:latin typeface="+mn-lt"/>
                <a:ea typeface="+mn-ea"/>
                <a:cs typeface="+mn-cs"/>
              </a:rPr>
              <a:t>Tumours</a:t>
            </a:r>
            <a:r>
              <a:rPr lang="en-US" sz="1200" b="0" i="0" u="none" strike="noStrike" kern="1200" dirty="0">
                <a:solidFill>
                  <a:schemeClr val="tx1"/>
                </a:solidFill>
                <a:effectLst/>
                <a:latin typeface="+mn-lt"/>
                <a:ea typeface="+mn-ea"/>
                <a:cs typeface="+mn-cs"/>
              </a:rPr>
              <a:t> of the Female Genital Tract, published in 2020, highlights the proposed new molecular classification system for ECs and how it relates to the traditional histomorphologic classification [</a:t>
            </a:r>
            <a:r>
              <a:rPr lang="en-US" sz="1200" b="0" i="0" u="sng" kern="1200" dirty="0">
                <a:solidFill>
                  <a:schemeClr val="tx1"/>
                </a:solidFill>
                <a:effectLst/>
                <a:latin typeface="+mn-lt"/>
                <a:ea typeface="+mn-ea"/>
                <a:cs typeface="+mn-cs"/>
                <a:hlinkClick r:id="rId3"/>
              </a:rPr>
              <a:t>1</a:t>
            </a:r>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As this molecular classification has been integrated into key guidelines [</a:t>
            </a:r>
            <a:r>
              <a:rPr lang="en-US" sz="1200" b="0" i="0" u="sng" kern="1200" dirty="0">
                <a:solidFill>
                  <a:schemeClr val="tx1"/>
                </a:solidFill>
                <a:effectLst/>
                <a:latin typeface="+mn-lt"/>
                <a:ea typeface="+mn-ea"/>
                <a:cs typeface="+mn-cs"/>
                <a:hlinkClick r:id="rId4"/>
              </a:rPr>
              <a:t>2,3</a:t>
            </a:r>
            <a:r>
              <a:rPr lang="en-US" sz="1200" b="0" i="0" u="none" strike="noStrike" kern="1200" dirty="0">
                <a:solidFill>
                  <a:schemeClr val="tx1"/>
                </a:solidFill>
                <a:effectLst/>
                <a:latin typeface="+mn-lt"/>
                <a:ea typeface="+mn-ea"/>
                <a:cs typeface="+mn-cs"/>
              </a:rPr>
              <a:t>], it is important that clinicians are aware of this new system, familiar with how to interpret molecular results provided in pathology reports, and aware of the implications these features have on clinical care [</a:t>
            </a:r>
            <a:r>
              <a:rPr lang="en-US" sz="1200" b="0" i="0" u="sng" kern="1200" dirty="0">
                <a:solidFill>
                  <a:schemeClr val="tx1"/>
                </a:solidFill>
                <a:effectLst/>
                <a:latin typeface="+mn-lt"/>
                <a:ea typeface="+mn-ea"/>
                <a:cs typeface="+mn-cs"/>
                <a:hlinkClick r:id="rId5"/>
              </a:rPr>
              <a:t>4</a:t>
            </a:r>
            <a:r>
              <a:rPr lang="en-US" sz="1200" b="0" i="0"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1668AA-538B-8143-99C4-F48E7EDA28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256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1668AA-538B-8143-99C4-F48E7EDA28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648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BCF625-4229-A346-A0E5-B1DD4C5CDE4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15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2790" rtl="0" eaLnBrk="1" fontAlgn="auto" latinLnBrk="0" hangingPunct="1">
              <a:lnSpc>
                <a:spcPct val="100000"/>
              </a:lnSpc>
              <a:spcBef>
                <a:spcPts val="0"/>
              </a:spcBef>
              <a:spcAft>
                <a:spcPts val="0"/>
              </a:spcAft>
              <a:buClrTx/>
              <a:buSzTx/>
              <a:buFontTx/>
              <a:buNone/>
              <a:tabLst/>
              <a:defRPr/>
            </a:pPr>
            <a:fld id="{19BF24C0-64B0-455B-95A7-B5959A5A2898}"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279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0029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407A83"/>
                </a:solidFill>
                <a:effectLst>
                  <a:glow rad="127000">
                    <a:schemeClr val="bg1">
                      <a:alpha val="90000"/>
                    </a:schemeClr>
                  </a:glow>
                </a:effectLst>
              </a:rPr>
              <a:t>Molecular classification predictive of benefit from adjuvant chemotherapy?</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advantages from </a:t>
            </a:r>
            <a:r>
              <a:rPr lang="en-US" sz="1200" kern="1200" dirty="0" err="1">
                <a:solidFill>
                  <a:schemeClr val="tx1"/>
                </a:solidFill>
                <a:effectLst/>
                <a:latin typeface="+mn-lt"/>
                <a:ea typeface="+mn-ea"/>
                <a:cs typeface="+mn-cs"/>
              </a:rPr>
              <a:t>adj</a:t>
            </a:r>
            <a:r>
              <a:rPr lang="en-US" sz="1200" kern="1200" dirty="0">
                <a:solidFill>
                  <a:schemeClr val="tx1"/>
                </a:solidFill>
                <a:effectLst/>
                <a:latin typeface="+mn-lt"/>
                <a:ea typeface="+mn-ea"/>
                <a:cs typeface="+mn-cs"/>
              </a:rPr>
              <a:t> Tx in POLE group</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P53 group, as </a:t>
            </a:r>
            <a:r>
              <a:rPr lang="en-US" sz="1200" kern="1200" dirty="0" err="1">
                <a:solidFill>
                  <a:schemeClr val="tx1"/>
                </a:solidFill>
                <a:effectLst/>
                <a:latin typeface="+mn-lt"/>
                <a:ea typeface="+mn-ea"/>
                <a:cs typeface="+mn-cs"/>
              </a:rPr>
              <a:t>aspected</a:t>
            </a:r>
            <a:r>
              <a:rPr lang="en-US" sz="1200" kern="1200" dirty="0">
                <a:solidFill>
                  <a:schemeClr val="tx1"/>
                </a:solidFill>
                <a:effectLst/>
                <a:latin typeface="+mn-lt"/>
                <a:ea typeface="+mn-ea"/>
                <a:cs typeface="+mn-cs"/>
              </a:rPr>
              <a:t>, is the one which benefits the most from CT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 differences between outcomes of Rx arms within </a:t>
            </a:r>
            <a:r>
              <a:rPr lang="en-US" sz="1200" kern="1200" dirty="0" err="1">
                <a:solidFill>
                  <a:schemeClr val="tx1"/>
                </a:solidFill>
                <a:effectLst/>
                <a:latin typeface="+mn-lt"/>
                <a:ea typeface="+mn-ea"/>
                <a:cs typeface="+mn-cs"/>
              </a:rPr>
              <a:t>MMRd</a:t>
            </a:r>
            <a:r>
              <a:rPr lang="en-US" sz="1200" kern="1200" dirty="0">
                <a:solidFill>
                  <a:schemeClr val="tx1"/>
                </a:solidFill>
                <a:effectLst/>
                <a:latin typeface="+mn-lt"/>
                <a:ea typeface="+mn-ea"/>
                <a:cs typeface="+mn-cs"/>
              </a:rPr>
              <a:t>. Partially explained by increased </a:t>
            </a:r>
            <a:r>
              <a:rPr lang="en-US" sz="1200" kern="1200" dirty="0" err="1">
                <a:solidFill>
                  <a:schemeClr val="tx1"/>
                </a:solidFill>
                <a:effectLst/>
                <a:latin typeface="+mn-lt"/>
                <a:ea typeface="+mn-ea"/>
                <a:cs typeface="+mn-cs"/>
              </a:rPr>
              <a:t>radiosensitivityof</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MMRdECs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Reijnen</a:t>
            </a:r>
            <a:r>
              <a:rPr lang="en-US" sz="1200" kern="1200" dirty="0">
                <a:solidFill>
                  <a:schemeClr val="tx1"/>
                </a:solidFill>
                <a:effectLst/>
                <a:latin typeface="+mn-lt"/>
                <a:ea typeface="+mn-ea"/>
                <a:cs typeface="+mn-cs"/>
              </a:rPr>
              <a:t> et al </a:t>
            </a:r>
            <a:r>
              <a:rPr lang="en-US" sz="1200" kern="1200" dirty="0" err="1">
                <a:solidFill>
                  <a:schemeClr val="tx1"/>
                </a:solidFill>
                <a:effectLst/>
                <a:latin typeface="+mn-lt"/>
                <a:ea typeface="+mn-ea"/>
                <a:cs typeface="+mn-cs"/>
              </a:rPr>
              <a:t>Gyn</a:t>
            </a:r>
            <a:r>
              <a:rPr lang="en-US" sz="1200" kern="1200" dirty="0">
                <a:solidFill>
                  <a:schemeClr val="tx1"/>
                </a:solidFill>
                <a:effectLst/>
                <a:latin typeface="+mn-lt"/>
                <a:ea typeface="+mn-ea"/>
                <a:cs typeface="+mn-cs"/>
              </a:rPr>
              <a:t> Onc2019</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1668AA-538B-8143-99C4-F48E7EDA28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62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7F1668AA-538B-8143-99C4-F48E7EDA28C9}"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1687607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200" i="1" kern="1200" dirty="0">
                <a:solidFill>
                  <a:schemeClr val="tx1"/>
                </a:solidFill>
                <a:effectLst/>
                <a:latin typeface="Arial" charset="0"/>
                <a:ea typeface="+mn-ea"/>
                <a:cs typeface="+mn-cs"/>
              </a:rPr>
              <a:t>Carbo, carboplatin; OS, overall survival; Pac, paclitaxel; PFS, progression-free survival; SoC, standard of care; UPSC, uterine papillary serious carcinoma.</a:t>
            </a:r>
            <a:endParaRPr lang="en-US" sz="1200" kern="1200" dirty="0">
              <a:solidFill>
                <a:schemeClr val="tx1"/>
              </a:solidFill>
              <a:effectLst/>
              <a:latin typeface="Arial" charset="0"/>
              <a:ea typeface="+mn-ea"/>
              <a:cs typeface="+mn-cs"/>
            </a:endParaRPr>
          </a:p>
          <a:p>
            <a:endParaRPr lang="en-US" sz="1200" kern="1200" dirty="0">
              <a:solidFill>
                <a:schemeClr val="tx1"/>
              </a:solidFill>
              <a:effectLst/>
              <a:latin typeface="Arial" charset="0"/>
              <a:ea typeface="+mn-ea"/>
              <a:cs typeface="+mn-cs"/>
            </a:endParaRPr>
          </a:p>
          <a:p>
            <a:r>
              <a:rPr lang="en-US" sz="1200" b="1" kern="1200" dirty="0">
                <a:solidFill>
                  <a:schemeClr val="tx1"/>
                </a:solidFill>
                <a:effectLst/>
                <a:latin typeface="Arial" charset="0"/>
                <a:ea typeface="+mn-ea"/>
                <a:cs typeface="+mn-cs"/>
              </a:rPr>
              <a:t> </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02398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g"/><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22.sv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1.jpg"/><Relationship Id="rId1" Type="http://schemas.openxmlformats.org/officeDocument/2006/relationships/slideMaster" Target="../slideMasters/slideMaster14.xml"/><Relationship Id="rId4" Type="http://schemas.openxmlformats.org/officeDocument/2006/relationships/image" Target="../media/image29.jp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4.png"/><Relationship Id="rId1" Type="http://schemas.openxmlformats.org/officeDocument/2006/relationships/slideMaster" Target="../slideMasters/slideMaster16.xml"/><Relationship Id="rId5" Type="http://schemas.openxmlformats.org/officeDocument/2006/relationships/image" Target="../media/image36.jpg"/><Relationship Id="rId4" Type="http://schemas.openxmlformats.org/officeDocument/2006/relationships/image" Target="../media/image35.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7.png"/><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30.jpg"/><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7.jpg"/><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723F29E-CE0C-4D20-B236-0ACBE7372164}"/>
              </a:ext>
            </a:extLst>
          </p:cNvPr>
          <p:cNvSpPr>
            <a:spLocks noGrp="1"/>
          </p:cNvSpPr>
          <p:nvPr>
            <p:ph type="dt" sz="half" idx="10"/>
          </p:nvPr>
        </p:nvSpPr>
        <p:spPr/>
        <p:txBody>
          <a:bodyPr/>
          <a:lstStyle>
            <a:lvl1pPr>
              <a:defRPr/>
            </a:lvl1pPr>
          </a:lstStyle>
          <a:p>
            <a:pPr>
              <a:defRPr/>
            </a:pPr>
            <a:fld id="{75FE92D7-CBFF-41AC-9339-28B217EBEA81}"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CA1BB006-BA0B-41C1-B34A-C4DBA9651A2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E46DFE1-CD1C-453F-A11F-425D24B2203D}"/>
              </a:ext>
            </a:extLst>
          </p:cNvPr>
          <p:cNvSpPr>
            <a:spLocks noGrp="1"/>
          </p:cNvSpPr>
          <p:nvPr>
            <p:ph type="sldNum" sz="quarter" idx="12"/>
          </p:nvPr>
        </p:nvSpPr>
        <p:spPr/>
        <p:txBody>
          <a:bodyPr/>
          <a:lstStyle>
            <a:lvl1pPr>
              <a:defRPr/>
            </a:lvl1pPr>
          </a:lstStyle>
          <a:p>
            <a:fld id="{421D7338-45B5-4474-BAE3-83EFFE162E7C}" type="slidenum">
              <a:rPr lang="it-IT" altLang="it-IT"/>
              <a:pPr/>
              <a:t>‹N›</a:t>
            </a:fld>
            <a:endParaRPr lang="it-IT" altLang="it-IT"/>
          </a:p>
        </p:txBody>
      </p:sp>
    </p:spTree>
    <p:extLst>
      <p:ext uri="{BB962C8B-B14F-4D97-AF65-F5344CB8AC3E}">
        <p14:creationId xmlns:p14="http://schemas.microsoft.com/office/powerpoint/2010/main" val="210490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3BADFC3-7A55-4A94-85CF-E94FFA7C128D}"/>
              </a:ext>
            </a:extLst>
          </p:cNvPr>
          <p:cNvSpPr>
            <a:spLocks noGrp="1"/>
          </p:cNvSpPr>
          <p:nvPr>
            <p:ph type="dt" sz="half" idx="10"/>
          </p:nvPr>
        </p:nvSpPr>
        <p:spPr/>
        <p:txBody>
          <a:bodyPr/>
          <a:lstStyle>
            <a:lvl1pPr>
              <a:defRPr/>
            </a:lvl1pPr>
          </a:lstStyle>
          <a:p>
            <a:pPr>
              <a:defRPr/>
            </a:pPr>
            <a:fld id="{CA728594-12EC-49BD-8692-18BD343394FF}"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124B2C67-B587-43CE-8272-5977A5550B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03F5406-A448-4D81-B7A1-8F3368F7B902}"/>
              </a:ext>
            </a:extLst>
          </p:cNvPr>
          <p:cNvSpPr>
            <a:spLocks noGrp="1"/>
          </p:cNvSpPr>
          <p:nvPr>
            <p:ph type="sldNum" sz="quarter" idx="12"/>
          </p:nvPr>
        </p:nvSpPr>
        <p:spPr/>
        <p:txBody>
          <a:bodyPr/>
          <a:lstStyle>
            <a:lvl1pPr>
              <a:defRPr/>
            </a:lvl1pPr>
          </a:lstStyle>
          <a:p>
            <a:fld id="{7D217BEA-303D-4B1B-AF9D-28B07B22CCAA}" type="slidenum">
              <a:rPr lang="it-IT" altLang="it-IT"/>
              <a:pPr/>
              <a:t>‹N›</a:t>
            </a:fld>
            <a:endParaRPr lang="it-IT" altLang="it-IT"/>
          </a:p>
        </p:txBody>
      </p:sp>
    </p:spTree>
    <p:extLst>
      <p:ext uri="{BB962C8B-B14F-4D97-AF65-F5344CB8AC3E}">
        <p14:creationId xmlns:p14="http://schemas.microsoft.com/office/powerpoint/2010/main" val="21040179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78462" y="1397000"/>
            <a:ext cx="11435077" cy="4622800"/>
          </a:xfrm>
        </p:spPr>
        <p:txBody>
          <a:bodyPr/>
          <a:lstStyle>
            <a:lvl1pPr marL="0" indent="0">
              <a:buNone/>
              <a:defRPr b="1">
                <a:solidFill>
                  <a:schemeClr val="tx2"/>
                </a:solidFill>
              </a:defRPr>
            </a:lvl1pPr>
            <a:lvl2pPr marL="256026" indent="-256026">
              <a:buFont typeface="Arial" panose="020B0604020202020204" pitchFamily="34" charset="0"/>
              <a:buChar char="•"/>
              <a:defRPr/>
            </a:lvl2pPr>
            <a:lvl3pPr marL="755885" indent="-341367">
              <a:buFont typeface="Arial" panose="020B0604020202020204" pitchFamily="34" charset="0"/>
              <a:buChar char="–"/>
              <a:defRPr/>
            </a:lvl3pPr>
            <a:lvl4pPr marL="1182594" indent="-268217">
              <a:buFont typeface="Arial" panose="020B0604020202020204" pitchFamily="34" charset="0"/>
              <a:buChar char="•"/>
              <a:defRPr/>
            </a:lvl4pPr>
            <a:lvl5pPr marL="1609304" indent="-304792">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‹N›</a:t>
            </a:fld>
            <a:endParaRPr lang="en-US" dirty="0"/>
          </a:p>
        </p:txBody>
      </p:sp>
      <p:sp>
        <p:nvSpPr>
          <p:cNvPr id="5" name="Text Placeholder 4"/>
          <p:cNvSpPr>
            <a:spLocks noGrp="1"/>
          </p:cNvSpPr>
          <p:nvPr>
            <p:ph type="body" sz="quarter" idx="10" hasCustomPrompt="1"/>
          </p:nvPr>
        </p:nvSpPr>
        <p:spPr>
          <a:xfrm>
            <a:off x="9665818" y="0"/>
            <a:ext cx="2526183" cy="249283"/>
          </a:xfrm>
        </p:spPr>
        <p:txBody>
          <a:bodyPr/>
          <a:lstStyle>
            <a:lvl1pPr algn="r">
              <a:defRPr sz="1067"/>
            </a:lvl1pPr>
          </a:lstStyle>
          <a:p>
            <a:pPr lvl="0"/>
            <a:r>
              <a:rPr lang="en-US" dirty="0"/>
              <a:t>Study Name</a:t>
            </a:r>
          </a:p>
        </p:txBody>
      </p:sp>
    </p:spTree>
    <p:extLst>
      <p:ext uri="{BB962C8B-B14F-4D97-AF65-F5344CB8AC3E}">
        <p14:creationId xmlns:p14="http://schemas.microsoft.com/office/powerpoint/2010/main" val="3487760085"/>
      </p:ext>
    </p:extLst>
  </p:cSld>
  <p:clrMapOvr>
    <a:masterClrMapping/>
  </p:clrMapOvr>
  <p:extLst>
    <p:ext uri="{DCECCB84-F9BA-43D5-87BE-67443E8EF086}">
      <p15:sldGuideLst xmlns:p15="http://schemas.microsoft.com/office/powerpoint/2012/main">
        <p15:guide id="1" orient="horz" pos="66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4"/>
          </p:nvPr>
        </p:nvSpPr>
        <p:spPr>
          <a:xfrm>
            <a:off x="11334443" y="6413120"/>
            <a:ext cx="662940" cy="365125"/>
          </a:xfrm>
          <a:prstGeom prst="rect">
            <a:avLst/>
          </a:prstGeom>
        </p:spPr>
        <p:txBody>
          <a:bodyPr vert="horz" lIns="91440" tIns="45720" rIns="91440" bIns="45720" rtlCol="0" anchor="ctr"/>
          <a:lstStyle>
            <a:lvl1pPr algn="r">
              <a:defRPr lang="en-US" sz="1467" smtClean="0"/>
            </a:lvl1pPr>
          </a:lstStyle>
          <a:p>
            <a:fld id="{AF1AFCDA-ABCC-4704-AB71-48FDE4F2FA4C}" type="slidenum">
              <a:rPr lang="en-US" smtClean="0"/>
              <a:pPr/>
              <a:t>‹N›</a:t>
            </a:fld>
            <a:endParaRPr lang="en-US" dirty="0"/>
          </a:p>
        </p:txBody>
      </p:sp>
      <p:sp>
        <p:nvSpPr>
          <p:cNvPr id="7" name="Text Placeholder 4"/>
          <p:cNvSpPr>
            <a:spLocks noGrp="1"/>
          </p:cNvSpPr>
          <p:nvPr>
            <p:ph type="body" sz="quarter" idx="10" hasCustomPrompt="1"/>
          </p:nvPr>
        </p:nvSpPr>
        <p:spPr>
          <a:xfrm>
            <a:off x="9665818" y="0"/>
            <a:ext cx="2526183" cy="249283"/>
          </a:xfrm>
        </p:spPr>
        <p:txBody>
          <a:bodyPr/>
          <a:lstStyle>
            <a:lvl1pPr algn="r">
              <a:defRPr sz="1067"/>
            </a:lvl1pPr>
          </a:lstStyle>
          <a:p>
            <a:pPr lvl="0"/>
            <a:r>
              <a:rPr lang="en-US" dirty="0"/>
              <a:t>Study Name</a:t>
            </a:r>
          </a:p>
        </p:txBody>
      </p:sp>
    </p:spTree>
    <p:extLst>
      <p:ext uri="{BB962C8B-B14F-4D97-AF65-F5344CB8AC3E}">
        <p14:creationId xmlns:p14="http://schemas.microsoft.com/office/powerpoint/2010/main" val="14146831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8874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ítulo y objetos">
    <p:spTree>
      <p:nvGrpSpPr>
        <p:cNvPr id="1" name=""/>
        <p:cNvGrpSpPr/>
        <p:nvPr/>
      </p:nvGrpSpPr>
      <p:grpSpPr>
        <a:xfrm>
          <a:off x="0" y="0"/>
          <a:ext cx="0" cy="0"/>
          <a:chOff x="0" y="0"/>
          <a:chExt cx="0" cy="0"/>
        </a:xfrm>
      </p:grpSpPr>
      <p:sp>
        <p:nvSpPr>
          <p:cNvPr id="6" name="7 Marcador de texto">
            <a:extLst>
              <a:ext uri="{FF2B5EF4-FFF2-40B4-BE49-F238E27FC236}">
                <a16:creationId xmlns:a16="http://schemas.microsoft.com/office/drawing/2014/main" id="{DCA33818-F2EB-413A-997A-0C0948B397C1}"/>
              </a:ext>
            </a:extLst>
          </p:cNvPr>
          <p:cNvSpPr>
            <a:spLocks noGrp="1"/>
          </p:cNvSpPr>
          <p:nvPr>
            <p:ph type="body" sz="quarter" idx="10"/>
          </p:nvPr>
        </p:nvSpPr>
        <p:spPr>
          <a:xfrm>
            <a:off x="1571625" y="1706582"/>
            <a:ext cx="8953500" cy="4143375"/>
          </a:xfrm>
          <a:prstGeom prst="rect">
            <a:avLst/>
          </a:prstGeom>
        </p:spPr>
        <p:txBody>
          <a:bodyPr/>
          <a:lstStyle>
            <a:lvl1pPr marL="342900" indent="-342900">
              <a:buFont typeface="Arial" panose="020B0604020202020204" pitchFamily="34" charset="0"/>
              <a:buChar char="•"/>
              <a:defRPr sz="2000">
                <a:solidFill>
                  <a:srgbClr val="173851"/>
                </a:solidFill>
              </a:defRPr>
            </a:lvl1pPr>
            <a:lvl2pPr marL="742950" indent="-285750">
              <a:buFont typeface="Arial" panose="020B0604020202020204" pitchFamily="34" charset="0"/>
              <a:buChar char="‒"/>
              <a:defRPr lang="es-ES" sz="2000" kern="1200" dirty="0" smtClean="0">
                <a:solidFill>
                  <a:srgbClr val="05ADA8"/>
                </a:solidFill>
                <a:latin typeface="Calibri" pitchFamily="34" charset="0"/>
                <a:ea typeface="+mn-ea"/>
                <a:cs typeface="Arial" charset="0"/>
              </a:defRPr>
            </a:lvl2pPr>
            <a:lvl3pPr>
              <a:defRPr lang="es-ES" sz="2000" kern="1200" dirty="0" smtClean="0">
                <a:solidFill>
                  <a:srgbClr val="05ADA8"/>
                </a:solidFill>
                <a:latin typeface="Calibri" pitchFamily="34" charset="0"/>
                <a:ea typeface="+mn-ea"/>
                <a:cs typeface="Arial" charset="0"/>
              </a:defRPr>
            </a:lvl3pPr>
            <a:lvl4pPr>
              <a:defRPr lang="es-ES" sz="1600" i="1" kern="1200" dirty="0" smtClean="0">
                <a:solidFill>
                  <a:srgbClr val="666666"/>
                </a:solidFill>
                <a:latin typeface="Calibri" pitchFamily="34" charset="0"/>
                <a:ea typeface="+mn-ea"/>
                <a:cs typeface="Arial" charset="0"/>
              </a:defRPr>
            </a:lvl4pPr>
            <a:lvl5pPr>
              <a:defRPr lang="es-ES" sz="1600" i="1" kern="1200" dirty="0">
                <a:solidFill>
                  <a:srgbClr val="666666"/>
                </a:solidFill>
                <a:latin typeface="Calibri" pitchFamily="34" charset="0"/>
                <a:ea typeface="+mn-ea"/>
                <a:cs typeface="Arial"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15 Título">
            <a:extLst>
              <a:ext uri="{FF2B5EF4-FFF2-40B4-BE49-F238E27FC236}">
                <a16:creationId xmlns:a16="http://schemas.microsoft.com/office/drawing/2014/main" id="{D54B9162-68A3-4F07-825E-64F3A03FD3E8}"/>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20C51B3F-4B6C-43D3-8FA2-16592443CFBC}"/>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
        <p:nvSpPr>
          <p:cNvPr id="10" name="Marcador de texto 2">
            <a:extLst>
              <a:ext uri="{FF2B5EF4-FFF2-40B4-BE49-F238E27FC236}">
                <a16:creationId xmlns:a16="http://schemas.microsoft.com/office/drawing/2014/main" id="{17305ED3-A9CE-4256-B122-961ACBE76C0E}"/>
              </a:ext>
            </a:extLst>
          </p:cNvPr>
          <p:cNvSpPr>
            <a:spLocks noGrp="1"/>
          </p:cNvSpPr>
          <p:nvPr>
            <p:ph type="body" sz="quarter" idx="12"/>
          </p:nvPr>
        </p:nvSpPr>
        <p:spPr>
          <a:xfrm>
            <a:off x="1570567" y="1006476"/>
            <a:ext cx="8953500" cy="550863"/>
          </a:xfrm>
          <a:prstGeom prst="rect">
            <a:avLst/>
          </a:prstGeom>
        </p:spPr>
        <p:txBody>
          <a:bodyPr/>
          <a:lstStyle>
            <a:lvl1pPr marL="0" indent="0">
              <a:buFontTx/>
              <a:buNone/>
              <a:defRPr sz="2400">
                <a:solidFill>
                  <a:srgbClr val="666666"/>
                </a:solidFill>
              </a:defRPr>
            </a:lvl1pPr>
            <a:lvl2pPr>
              <a:defRPr sz="2000"/>
            </a:lvl2pPr>
            <a:lvl3pPr>
              <a:defRPr sz="1800"/>
            </a:lvl3pPr>
            <a:lvl4pPr>
              <a:defRPr sz="1600"/>
            </a:lvl4pPr>
            <a:lvl5pPr>
              <a:defRPr sz="1600"/>
            </a:lvl5pPr>
          </a:lstStyle>
          <a:p>
            <a:pPr lvl="0"/>
            <a:r>
              <a:rPr lang="es-ES" dirty="0"/>
              <a:t>Editar el estilo de texto del patrón</a:t>
            </a:r>
          </a:p>
        </p:txBody>
      </p:sp>
    </p:spTree>
    <p:extLst>
      <p:ext uri="{BB962C8B-B14F-4D97-AF65-F5344CB8AC3E}">
        <p14:creationId xmlns:p14="http://schemas.microsoft.com/office/powerpoint/2010/main" val="4383430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gráfico 2">
    <p:spTree>
      <p:nvGrpSpPr>
        <p:cNvPr id="1" name=""/>
        <p:cNvGrpSpPr/>
        <p:nvPr/>
      </p:nvGrpSpPr>
      <p:grpSpPr>
        <a:xfrm>
          <a:off x="0" y="0"/>
          <a:ext cx="0" cy="0"/>
          <a:chOff x="0" y="0"/>
          <a:chExt cx="0" cy="0"/>
        </a:xfrm>
      </p:grpSpPr>
      <p:sp>
        <p:nvSpPr>
          <p:cNvPr id="5" name="Marcador de gráfico 10">
            <a:extLst>
              <a:ext uri="{FF2B5EF4-FFF2-40B4-BE49-F238E27FC236}">
                <a16:creationId xmlns:a16="http://schemas.microsoft.com/office/drawing/2014/main" id="{4CB7AD7B-55A0-4607-A1FE-C85E78297C31}"/>
              </a:ext>
            </a:extLst>
          </p:cNvPr>
          <p:cNvSpPr>
            <a:spLocks noGrp="1"/>
          </p:cNvSpPr>
          <p:nvPr>
            <p:ph type="chart" sz="quarter" idx="12"/>
          </p:nvPr>
        </p:nvSpPr>
        <p:spPr>
          <a:xfrm>
            <a:off x="1583879" y="1412777"/>
            <a:ext cx="8928992" cy="4626841"/>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961B51AF-77DC-464D-85C5-E0D47579AA74}"/>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31542B4A-31BC-4593-B542-9F64FFCD5100}"/>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0944131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gráfico 1">
    <p:spTree>
      <p:nvGrpSpPr>
        <p:cNvPr id="1" name=""/>
        <p:cNvGrpSpPr/>
        <p:nvPr/>
      </p:nvGrpSpPr>
      <p:grpSpPr>
        <a:xfrm>
          <a:off x="0" y="0"/>
          <a:ext cx="0" cy="0"/>
          <a:chOff x="0" y="0"/>
          <a:chExt cx="0" cy="0"/>
        </a:xfrm>
      </p:grpSpPr>
      <p:sp>
        <p:nvSpPr>
          <p:cNvPr id="6" name="Marcador de gráfico 10">
            <a:extLst>
              <a:ext uri="{FF2B5EF4-FFF2-40B4-BE49-F238E27FC236}">
                <a16:creationId xmlns:a16="http://schemas.microsoft.com/office/drawing/2014/main" id="{DD2118B0-70EF-4BC7-8DC3-BCB7F2CBD186}"/>
              </a:ext>
            </a:extLst>
          </p:cNvPr>
          <p:cNvSpPr>
            <a:spLocks noGrp="1"/>
          </p:cNvSpPr>
          <p:nvPr>
            <p:ph type="chart" sz="quarter" idx="12"/>
          </p:nvPr>
        </p:nvSpPr>
        <p:spPr>
          <a:xfrm>
            <a:off x="623393" y="2060849"/>
            <a:ext cx="5280585" cy="2736303"/>
          </a:xfrm>
          <a:prstGeom prst="rect">
            <a:avLst/>
          </a:prstGeom>
        </p:spPr>
        <p:txBody>
          <a:bodyPr/>
          <a:lstStyle>
            <a:lvl1pPr>
              <a:defRPr>
                <a:solidFill>
                  <a:srgbClr val="05ADA8"/>
                </a:solidFill>
              </a:defRPr>
            </a:lvl1pPr>
          </a:lstStyle>
          <a:p>
            <a:endParaRPr lang="es-ES" dirty="0"/>
          </a:p>
        </p:txBody>
      </p:sp>
      <p:sp>
        <p:nvSpPr>
          <p:cNvPr id="7" name="Marcador de gráfico 10">
            <a:extLst>
              <a:ext uri="{FF2B5EF4-FFF2-40B4-BE49-F238E27FC236}">
                <a16:creationId xmlns:a16="http://schemas.microsoft.com/office/drawing/2014/main" id="{CF991977-A2DC-4857-A392-9F7BA0E828C8}"/>
              </a:ext>
            </a:extLst>
          </p:cNvPr>
          <p:cNvSpPr>
            <a:spLocks noGrp="1"/>
          </p:cNvSpPr>
          <p:nvPr>
            <p:ph type="chart" sz="quarter" idx="13"/>
          </p:nvPr>
        </p:nvSpPr>
        <p:spPr>
          <a:xfrm>
            <a:off x="6384033" y="2060849"/>
            <a:ext cx="5280585" cy="2736303"/>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2173C4B3-CFE7-4ECF-8CFB-291998B1BD28}"/>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9EBE1D90-924D-4899-BF32-1EC9ED262A04}"/>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0103828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857212"/>
      </p:ext>
    </p:extLst>
  </p:cSld>
  <p:clrMapOvr>
    <a:masterClrMapping/>
  </p:clrMapOvr>
  <p:transition>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947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311693" y="274639"/>
            <a:ext cx="5856651" cy="1143000"/>
          </a:xfrm>
          <a:prstGeom prst="rect">
            <a:avLst/>
          </a:prstGeom>
        </p:spPr>
        <p:txBody>
          <a:bodyPr anchor="ctr"/>
          <a:lstStyle>
            <a:lvl1pPr>
              <a:defRPr sz="3600"/>
            </a:lvl1pPr>
          </a:lstStyle>
          <a:p>
            <a:r>
              <a:rPr lang="en-US" dirty="0"/>
              <a:t>Click to edit Master title style</a:t>
            </a:r>
            <a:endParaRPr lang="en-GB" dirty="0"/>
          </a:p>
        </p:txBody>
      </p:sp>
      <p:sp>
        <p:nvSpPr>
          <p:cNvPr id="3" name="Rectangle 4"/>
          <p:cNvSpPr>
            <a:spLocks noGrp="1" noChangeArrowheads="1"/>
          </p:cNvSpPr>
          <p:nvPr>
            <p:ph type="dt" sz="half" idx="10"/>
          </p:nvPr>
        </p:nvSpPr>
        <p:spPr>
          <a:xfrm>
            <a:off x="609600" y="6245225"/>
            <a:ext cx="2844800" cy="476251"/>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Arial"/>
                <a:ea typeface="+mn-ea"/>
                <a:cs typeface="+mn-cs"/>
              </a:defRPr>
            </a:lvl1pPr>
          </a:lstStyle>
          <a:p>
            <a:pPr>
              <a:defRPr/>
            </a:pPr>
            <a:endParaRPr lang="en-US" b="1"/>
          </a:p>
        </p:txBody>
      </p:sp>
      <p:sp>
        <p:nvSpPr>
          <p:cNvPr id="4" name="Rectangle 5"/>
          <p:cNvSpPr>
            <a:spLocks noGrp="1" noChangeArrowheads="1"/>
          </p:cNvSpPr>
          <p:nvPr>
            <p:ph type="ftr" sz="quarter" idx="11"/>
          </p:nvPr>
        </p:nvSpPr>
        <p:spPr>
          <a:xfrm>
            <a:off x="4165600" y="6245225"/>
            <a:ext cx="3860800" cy="476251"/>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Arial"/>
                <a:ea typeface="+mn-ea"/>
                <a:cs typeface="+mn-cs"/>
              </a:defRPr>
            </a:lvl1pPr>
          </a:lstStyle>
          <a:p>
            <a:pPr>
              <a:defRPr/>
            </a:pPr>
            <a:endParaRPr lang="en-US" b="1"/>
          </a:p>
        </p:txBody>
      </p:sp>
      <p:sp>
        <p:nvSpPr>
          <p:cNvPr id="5" name="Rectangle 6"/>
          <p:cNvSpPr>
            <a:spLocks noGrp="1" noChangeArrowheads="1"/>
          </p:cNvSpPr>
          <p:nvPr>
            <p:ph type="sldNum" sz="quarter" idx="12"/>
          </p:nvPr>
        </p:nvSpPr>
        <p:spPr>
          <a:xfrm>
            <a:off x="8737600" y="6245225"/>
            <a:ext cx="2844800" cy="476251"/>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defRPr>
            </a:lvl1pPr>
          </a:lstStyle>
          <a:p>
            <a:fld id="{CB7A5635-8FAD-4C86-8166-DE2BF705B147}" type="slidenum">
              <a:rPr lang="en-GB" altLang="de-DE" b="1" smtClean="0">
                <a:latin typeface="Arial" panose="020B0604020202020204" pitchFamily="34" charset="0"/>
                <a:ea typeface="ヒラギノ角ゴ Pro W3" charset="-128"/>
              </a:rPr>
              <a:pPr/>
              <a:t>‹N›</a:t>
            </a:fld>
            <a:endParaRPr lang="en-GB" altLang="de-DE" b="1">
              <a:latin typeface="Arial" panose="020B0604020202020204" pitchFamily="34" charset="0"/>
              <a:ea typeface="ヒラギノ角ゴ Pro W3" charset="-128"/>
            </a:endParaRPr>
          </a:p>
        </p:txBody>
      </p:sp>
    </p:spTree>
    <p:extLst>
      <p:ext uri="{BB962C8B-B14F-4D97-AF65-F5344CB8AC3E}">
        <p14:creationId xmlns:p14="http://schemas.microsoft.com/office/powerpoint/2010/main" val="438701824"/>
      </p:ext>
    </p:extLst>
  </p:cSld>
  <p:clrMapOvr>
    <a:masterClrMapping/>
  </p:clrMapOvr>
  <p:transition>
    <p:dissolv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A8E2616-0B27-47AE-8B91-DD7F8016C5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825"/>
            <a:ext cx="12192000" cy="6850863"/>
          </a:xfrm>
          <a:prstGeom prst="rect">
            <a:avLst/>
          </a:prstGeom>
        </p:spPr>
      </p:pic>
      <p:sp>
        <p:nvSpPr>
          <p:cNvPr id="2" name="Title 1"/>
          <p:cNvSpPr>
            <a:spLocks noGrp="1"/>
          </p:cNvSpPr>
          <p:nvPr>
            <p:ph type="title"/>
          </p:nvPr>
        </p:nvSpPr>
        <p:spPr>
          <a:xfrm>
            <a:off x="596901" y="0"/>
            <a:ext cx="9563100" cy="1105434"/>
          </a:xfrm>
        </p:spPr>
        <p:txBody>
          <a:bodyPr anchor="ctr">
            <a:normAutofit/>
          </a:bodyPr>
          <a:lstStyle>
            <a:lvl1pPr algn="l">
              <a:defRPr sz="2700">
                <a:solidFill>
                  <a:srgbClr val="C64236"/>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609600" y="1317112"/>
            <a:ext cx="10160000" cy="4428051"/>
          </a:xfrm>
        </p:spPr>
        <p:txBody>
          <a:bodyPr>
            <a:normAutofit/>
          </a:bodyPr>
          <a:lstStyle>
            <a:lvl1pPr>
              <a:defRPr sz="2400">
                <a:solidFill>
                  <a:srgbClr val="3C3C3B"/>
                </a:solidFill>
              </a:defRPr>
            </a:lvl1pPr>
            <a:lvl2pPr>
              <a:defRPr sz="2400">
                <a:solidFill>
                  <a:srgbClr val="3C3C3B"/>
                </a:solidFill>
              </a:defRPr>
            </a:lvl2pPr>
            <a:lvl3pPr>
              <a:defRPr sz="2400">
                <a:solidFill>
                  <a:srgbClr val="3C3C3B"/>
                </a:solidFill>
              </a:defRPr>
            </a:lvl3pPr>
            <a:lvl4pPr>
              <a:defRPr sz="2400">
                <a:solidFill>
                  <a:srgbClr val="3C3C3B"/>
                </a:solidFill>
              </a:defRPr>
            </a:lvl4pPr>
            <a:lvl5pPr>
              <a:defRPr sz="24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01" y="6476389"/>
            <a:ext cx="629329" cy="429237"/>
          </a:xfrm>
        </p:spPr>
        <p:txBody>
          <a:bodyPr/>
          <a:lstStyle>
            <a:lvl1pPr>
              <a:defRPr sz="1100">
                <a:solidFill>
                  <a:schemeClr val="bg1"/>
                </a:solidFill>
                <a:latin typeface="Verdana"/>
                <a:cs typeface="Verdana"/>
              </a:defRPr>
            </a:lvl1pPr>
          </a:lstStyle>
          <a:p>
            <a:fld id="{1897674E-16A8-EB4C-8FFD-274426B9B8AB}" type="slidenum">
              <a:rPr lang="en-US" smtClean="0"/>
              <a:pPr/>
              <a:t>‹N›</a:t>
            </a:fld>
            <a:endParaRPr lang="en-US" dirty="0"/>
          </a:p>
        </p:txBody>
      </p:sp>
    </p:spTree>
    <p:extLst>
      <p:ext uri="{BB962C8B-B14F-4D97-AF65-F5344CB8AC3E}">
        <p14:creationId xmlns:p14="http://schemas.microsoft.com/office/powerpoint/2010/main" val="1155584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D8D99A-1440-4F4E-BD7D-0C8EAC29D16C}"/>
              </a:ext>
            </a:extLst>
          </p:cNvPr>
          <p:cNvSpPr>
            <a:spLocks noGrp="1"/>
          </p:cNvSpPr>
          <p:nvPr>
            <p:ph type="dt" sz="half" idx="10"/>
          </p:nvPr>
        </p:nvSpPr>
        <p:spPr/>
        <p:txBody>
          <a:bodyPr/>
          <a:lstStyle>
            <a:lvl1pPr>
              <a:defRPr/>
            </a:lvl1pPr>
          </a:lstStyle>
          <a:p>
            <a:pPr>
              <a:defRPr/>
            </a:pPr>
            <a:fld id="{89ED909D-B16F-4D47-A219-D9DEA634B2A9}"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285E9FA7-C2B5-44AE-90C4-7D989DF1179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F65869A-C335-4237-A36F-3DD295CFABCD}"/>
              </a:ext>
            </a:extLst>
          </p:cNvPr>
          <p:cNvSpPr>
            <a:spLocks noGrp="1"/>
          </p:cNvSpPr>
          <p:nvPr>
            <p:ph type="sldNum" sz="quarter" idx="12"/>
          </p:nvPr>
        </p:nvSpPr>
        <p:spPr/>
        <p:txBody>
          <a:bodyPr/>
          <a:lstStyle>
            <a:lvl1pPr>
              <a:defRPr/>
            </a:lvl1pPr>
          </a:lstStyle>
          <a:p>
            <a:fld id="{5929324D-C0B8-4900-AF26-12BBA5CF9D3D}" type="slidenum">
              <a:rPr lang="it-IT" altLang="it-IT"/>
              <a:pPr/>
              <a:t>‹N›</a:t>
            </a:fld>
            <a:endParaRPr lang="it-IT" altLang="it-IT"/>
          </a:p>
        </p:txBody>
      </p:sp>
    </p:spTree>
    <p:extLst>
      <p:ext uri="{BB962C8B-B14F-4D97-AF65-F5344CB8AC3E}">
        <p14:creationId xmlns:p14="http://schemas.microsoft.com/office/powerpoint/2010/main" val="15515554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846A60"/>
                </a:solidFill>
              </a:defRPr>
            </a:lvl1pPr>
          </a:lstStyle>
          <a:p>
            <a:pPr lvl="0"/>
            <a:r>
              <a:rPr lang="en-US" dirty="0"/>
              <a:t>Click to edit Master text </a:t>
            </a:r>
            <a:r>
              <a:rPr lang="en-US" dirty="0" err="1"/>
              <a:t>stylesc</a:t>
            </a:r>
            <a:endParaRPr lang="en-US" dirty="0"/>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Image 5">
            <a:extLst>
              <a:ext uri="{FF2B5EF4-FFF2-40B4-BE49-F238E27FC236}">
                <a16:creationId xmlns:a16="http://schemas.microsoft.com/office/drawing/2014/main" id="{586AC543-9144-F04F-A6DE-CEF182F39C30}"/>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24119389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FE55FE1-14D6-4E0C-911C-D83186A362DD}" type="slidenum">
              <a:rPr lang="en-US" smtClean="0"/>
              <a:t>‹N›</a:t>
            </a:fld>
            <a:endParaRPr lang="en-US"/>
          </a:p>
        </p:txBody>
      </p:sp>
    </p:spTree>
    <p:custDataLst>
      <p:tags r:id="rId1"/>
    </p:custDataLst>
    <p:extLst>
      <p:ext uri="{BB962C8B-B14F-4D97-AF65-F5344CB8AC3E}">
        <p14:creationId xmlns:p14="http://schemas.microsoft.com/office/powerpoint/2010/main" val="222824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x-non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a:t>Click to edit Master subtitle style</a:t>
            </a:r>
            <a:endParaRPr lang="en-US"/>
          </a:p>
        </p:txBody>
      </p:sp>
      <p:sp>
        <p:nvSpPr>
          <p:cNvPr id="4" name="Date Placeholder 3"/>
          <p:cNvSpPr>
            <a:spLocks noGrp="1"/>
          </p:cNvSpPr>
          <p:nvPr>
            <p:ph type="dt" sz="half" idx="10"/>
          </p:nvPr>
        </p:nvSpPr>
        <p:spPr/>
        <p:txBody>
          <a:bodyPr/>
          <a:lstStyle/>
          <a:p>
            <a:fld id="{3CDA6FE3-E2BF-460C-8603-D431FFC5D200}" type="datetime1">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41029821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idx="1"/>
          </p:nvPr>
        </p:nvSpPr>
        <p:spPr/>
        <p:txBody>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6A5BB761-5CB0-4580-8C29-8E7D01A2F298}" type="datetime1">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15597917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x-none"/>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p:txBody>
          <a:bodyPr/>
          <a:lstStyle/>
          <a:p>
            <a:fld id="{EB705B56-8619-4123-925A-87D848BF0450}" type="datetime1">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703420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p:txBody>
          <a:bodyPr/>
          <a:lstStyle/>
          <a:p>
            <a:fld id="{546916E5-FB31-401B-A95D-BCA579440053}" type="datetime1">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843895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p:txBody>
          <a:bodyPr/>
          <a:lstStyle/>
          <a:p>
            <a:fld id="{9BAF1D2C-91E8-4320-B40B-443BF8EDD7CA}" type="datetime1">
              <a:rPr lang="en-US" smtClean="0"/>
              <a:t>10/10/2023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25939942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p:txBody>
          <a:bodyPr/>
          <a:lstStyle/>
          <a:p>
            <a:fld id="{4F9A51D8-7210-4FBE-829E-017FDBB2DD00}" type="datetime1">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10068535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6124F-4989-4C09-A0D8-3E9E2242FF7F}" type="datetime1">
              <a:rPr lang="en-US" smtClean="0"/>
              <a:t>10/10/2023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27306288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x-none"/>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AA7D5487-A36A-4A01-939D-2BFBBD782B30}" type="datetime1">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2999444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ub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B2B70D5-7739-B443-B2F0-C56A4507D9C7}"/>
              </a:ext>
            </a:extLst>
          </p:cNvPr>
          <p:cNvPicPr>
            <a:picLocks noChangeAspect="1"/>
          </p:cNvPicPr>
          <p:nvPr userDrawn="1"/>
        </p:nvPicPr>
        <p:blipFill>
          <a:blip r:embed="rId2"/>
          <a:stretch>
            <a:fillRect/>
          </a:stretch>
        </p:blipFill>
        <p:spPr>
          <a:xfrm>
            <a:off x="309" y="0"/>
            <a:ext cx="12191379" cy="6858000"/>
          </a:xfrm>
          <a:prstGeom prst="rect">
            <a:avLst/>
          </a:prstGeom>
        </p:spPr>
      </p:pic>
      <p:sp>
        <p:nvSpPr>
          <p:cNvPr id="11" name="Title 1">
            <a:extLst>
              <a:ext uri="{FF2B5EF4-FFF2-40B4-BE49-F238E27FC236}">
                <a16:creationId xmlns:a16="http://schemas.microsoft.com/office/drawing/2014/main" id="{48B6B60D-8125-6D4C-AB07-FCFECD6AEBFA}"/>
              </a:ext>
            </a:extLst>
          </p:cNvPr>
          <p:cNvSpPr>
            <a:spLocks noGrp="1"/>
          </p:cNvSpPr>
          <p:nvPr>
            <p:ph type="title" hasCustomPrompt="1"/>
          </p:nvPr>
        </p:nvSpPr>
        <p:spPr>
          <a:xfrm>
            <a:off x="467893" y="1777728"/>
            <a:ext cx="4739007" cy="711283"/>
          </a:xfrm>
          <a:prstGeom prst="rect">
            <a:avLst/>
          </a:prstGeom>
        </p:spPr>
        <p:txBody>
          <a:bodyPr/>
          <a:lstStyle>
            <a:lvl1pPr algn="l">
              <a:defRPr sz="3175" b="1" i="0">
                <a:solidFill>
                  <a:srgbClr val="418E97"/>
                </a:solidFill>
                <a:latin typeface="Arial Narrow" panose="020B0606020202030204" pitchFamily="34" charset="0"/>
              </a:defRPr>
            </a:lvl1pPr>
          </a:lstStyle>
          <a:p>
            <a:r>
              <a:rPr lang="en-US" dirty="0"/>
              <a:t>Title of the </a:t>
            </a:r>
            <a:br>
              <a:rPr lang="en-US" dirty="0"/>
            </a:br>
            <a:r>
              <a:rPr lang="en-US" dirty="0"/>
              <a:t>chapter</a:t>
            </a:r>
          </a:p>
        </p:txBody>
      </p:sp>
      <p:sp>
        <p:nvSpPr>
          <p:cNvPr id="3" name="Content Placeholder 2">
            <a:extLst>
              <a:ext uri="{FF2B5EF4-FFF2-40B4-BE49-F238E27FC236}">
                <a16:creationId xmlns:a16="http://schemas.microsoft.com/office/drawing/2014/main" id="{F07AB0E7-B534-FD4C-8CFF-779C6BD38829}"/>
              </a:ext>
            </a:extLst>
          </p:cNvPr>
          <p:cNvSpPr>
            <a:spLocks noGrp="1"/>
          </p:cNvSpPr>
          <p:nvPr>
            <p:ph sz="quarter" idx="10" hasCustomPrompt="1"/>
          </p:nvPr>
        </p:nvSpPr>
        <p:spPr>
          <a:xfrm>
            <a:off x="467893" y="3108069"/>
            <a:ext cx="4739007" cy="380714"/>
          </a:xfrm>
          <a:prstGeom prst="rect">
            <a:avLst/>
          </a:prstGeom>
        </p:spPr>
        <p:txBody>
          <a:bodyPr/>
          <a:lstStyle>
            <a:lvl1pPr>
              <a:defRPr sz="1587" b="0" i="0">
                <a:solidFill>
                  <a:srgbClr val="418E97"/>
                </a:solidFill>
                <a:latin typeface="Arial Narrow" panose="020B0606020202030204" pitchFamily="34" charset="0"/>
              </a:defRPr>
            </a:lvl1pPr>
          </a:lstStyle>
          <a:p>
            <a:pPr lvl="0"/>
            <a:r>
              <a:rPr lang="en-GB" dirty="0"/>
              <a:t>Subtitle of the chapter</a:t>
            </a:r>
            <a:endParaRPr lang="en-CH" dirty="0"/>
          </a:p>
        </p:txBody>
      </p:sp>
    </p:spTree>
    <p:extLst>
      <p:ext uri="{BB962C8B-B14F-4D97-AF65-F5344CB8AC3E}">
        <p14:creationId xmlns:p14="http://schemas.microsoft.com/office/powerpoint/2010/main" val="3407447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x-none"/>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a:t>Click to edit Master text styles</a:t>
            </a:r>
          </a:p>
        </p:txBody>
      </p:sp>
      <p:sp>
        <p:nvSpPr>
          <p:cNvPr id="5" name="Date Placeholder 4"/>
          <p:cNvSpPr>
            <a:spLocks noGrp="1"/>
          </p:cNvSpPr>
          <p:nvPr>
            <p:ph type="dt" sz="half" idx="10"/>
          </p:nvPr>
        </p:nvSpPr>
        <p:spPr/>
        <p:txBody>
          <a:bodyPr/>
          <a:lstStyle/>
          <a:p>
            <a:fld id="{E652B4A2-C559-498B-BD85-BBDC627BEE05}" type="datetime1">
              <a:rPr lang="en-US" smtClean="0"/>
              <a:t>10/10/2023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2546156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86FAE259-BD95-4D8C-8697-B4627B7785CE}" type="datetime1">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12337585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p:txBody>
          <a:bodyPr/>
          <a:lstStyle/>
          <a:p>
            <a:fld id="{A03E9693-D743-4B68-86D0-DC669895AA8A}" type="datetime1">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8E48A3-E881-E64B-A52C-945D56050F3F}" type="slidenum">
              <a:rPr lang="en-US" smtClean="0"/>
              <a:t>‹N›</a:t>
            </a:fld>
            <a:endParaRPr lang="en-US"/>
          </a:p>
        </p:txBody>
      </p:sp>
    </p:spTree>
    <p:extLst>
      <p:ext uri="{BB962C8B-B14F-4D97-AF65-F5344CB8AC3E}">
        <p14:creationId xmlns:p14="http://schemas.microsoft.com/office/powerpoint/2010/main" val="37681024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stile</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723F29E-CE0C-4D20-B236-0ACBE7372164}"/>
              </a:ext>
            </a:extLst>
          </p:cNvPr>
          <p:cNvSpPr>
            <a:spLocks noGrp="1"/>
          </p:cNvSpPr>
          <p:nvPr>
            <p:ph type="dt" sz="half" idx="10"/>
          </p:nvPr>
        </p:nvSpPr>
        <p:spPr/>
        <p:txBody>
          <a:bodyPr/>
          <a:lstStyle>
            <a:lvl1pPr>
              <a:defRPr/>
            </a:lvl1pPr>
          </a:lstStyle>
          <a:p>
            <a:pPr>
              <a:defRPr/>
            </a:pPr>
            <a:fld id="{75FE92D7-CBFF-41AC-9339-28B217EBEA81}"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CA1BB006-BA0B-41C1-B34A-C4DBA9651A23}"/>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E46DFE1-CD1C-453F-A11F-425D24B2203D}"/>
              </a:ext>
            </a:extLst>
          </p:cNvPr>
          <p:cNvSpPr>
            <a:spLocks noGrp="1"/>
          </p:cNvSpPr>
          <p:nvPr>
            <p:ph type="sldNum" sz="quarter" idx="12"/>
          </p:nvPr>
        </p:nvSpPr>
        <p:spPr/>
        <p:txBody>
          <a:bodyPr/>
          <a:lstStyle>
            <a:lvl1pPr>
              <a:defRPr/>
            </a:lvl1pPr>
          </a:lstStyle>
          <a:p>
            <a:fld id="{421D7338-45B5-4474-BAE3-83EFFE162E7C}" type="slidenum">
              <a:rPr lang="it-IT" altLang="it-IT"/>
              <a:pPr/>
              <a:t>‹N›</a:t>
            </a:fld>
            <a:endParaRPr lang="it-IT" altLang="it-IT"/>
          </a:p>
        </p:txBody>
      </p:sp>
    </p:spTree>
    <p:extLst>
      <p:ext uri="{BB962C8B-B14F-4D97-AF65-F5344CB8AC3E}">
        <p14:creationId xmlns:p14="http://schemas.microsoft.com/office/powerpoint/2010/main" val="34154135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B5F750-0C3A-4D75-AA1D-9CE4CAEDD2FF}"/>
              </a:ext>
            </a:extLst>
          </p:cNvPr>
          <p:cNvSpPr>
            <a:spLocks noGrp="1"/>
          </p:cNvSpPr>
          <p:nvPr>
            <p:ph type="dt" sz="half" idx="10"/>
          </p:nvPr>
        </p:nvSpPr>
        <p:spPr/>
        <p:txBody>
          <a:bodyPr/>
          <a:lstStyle>
            <a:lvl1pPr>
              <a:defRPr/>
            </a:lvl1pPr>
          </a:lstStyle>
          <a:p>
            <a:pPr>
              <a:defRPr/>
            </a:pPr>
            <a:fld id="{5139FD25-7A75-42F4-BC2E-455C70D75601}"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271C8FF3-B7D0-4358-8B50-D9BB348D2D4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563B299-0660-4406-95D5-B14D865CD0AD}"/>
              </a:ext>
            </a:extLst>
          </p:cNvPr>
          <p:cNvSpPr>
            <a:spLocks noGrp="1"/>
          </p:cNvSpPr>
          <p:nvPr>
            <p:ph type="sldNum" sz="quarter" idx="12"/>
          </p:nvPr>
        </p:nvSpPr>
        <p:spPr/>
        <p:txBody>
          <a:bodyPr/>
          <a:lstStyle>
            <a:lvl1pPr>
              <a:defRPr/>
            </a:lvl1pPr>
          </a:lstStyle>
          <a:p>
            <a:fld id="{E9E69376-F617-4851-8CE1-3BF2336BFC4E}" type="slidenum">
              <a:rPr lang="it-IT" altLang="it-IT"/>
              <a:pPr/>
              <a:t>‹N›</a:t>
            </a:fld>
            <a:endParaRPr lang="it-IT" altLang="it-IT"/>
          </a:p>
        </p:txBody>
      </p:sp>
    </p:spTree>
    <p:extLst>
      <p:ext uri="{BB962C8B-B14F-4D97-AF65-F5344CB8AC3E}">
        <p14:creationId xmlns:p14="http://schemas.microsoft.com/office/powerpoint/2010/main" val="20860410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B1F10A-64AF-4D09-92F4-1E912D4F0D87}"/>
              </a:ext>
            </a:extLst>
          </p:cNvPr>
          <p:cNvSpPr>
            <a:spLocks noGrp="1"/>
          </p:cNvSpPr>
          <p:nvPr>
            <p:ph type="dt" sz="half" idx="10"/>
          </p:nvPr>
        </p:nvSpPr>
        <p:spPr/>
        <p:txBody>
          <a:bodyPr/>
          <a:lstStyle>
            <a:lvl1pPr>
              <a:defRPr/>
            </a:lvl1pPr>
          </a:lstStyle>
          <a:p>
            <a:pPr>
              <a:defRPr/>
            </a:pPr>
            <a:fld id="{85A814C1-D1CA-431B-A515-A4A1320082B7}"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8FA7A9C2-FFF8-46DD-A3E9-F3B4A1ACA97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110B3C7-A80A-4C1C-BA18-D6AE90028E1A}"/>
              </a:ext>
            </a:extLst>
          </p:cNvPr>
          <p:cNvSpPr>
            <a:spLocks noGrp="1"/>
          </p:cNvSpPr>
          <p:nvPr>
            <p:ph type="sldNum" sz="quarter" idx="12"/>
          </p:nvPr>
        </p:nvSpPr>
        <p:spPr/>
        <p:txBody>
          <a:bodyPr/>
          <a:lstStyle>
            <a:lvl1pPr>
              <a:defRPr/>
            </a:lvl1pPr>
          </a:lstStyle>
          <a:p>
            <a:fld id="{B7D74BD3-A804-4C98-9BEC-45DE0EAB73E2}" type="slidenum">
              <a:rPr lang="it-IT" altLang="it-IT"/>
              <a:pPr/>
              <a:t>‹N›</a:t>
            </a:fld>
            <a:endParaRPr lang="it-IT" altLang="it-IT"/>
          </a:p>
        </p:txBody>
      </p:sp>
    </p:spTree>
    <p:extLst>
      <p:ext uri="{BB962C8B-B14F-4D97-AF65-F5344CB8AC3E}">
        <p14:creationId xmlns:p14="http://schemas.microsoft.com/office/powerpoint/2010/main" val="32563302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EBA8629-D8DC-479D-AC58-056F540A5709}"/>
              </a:ext>
            </a:extLst>
          </p:cNvPr>
          <p:cNvSpPr>
            <a:spLocks noGrp="1"/>
          </p:cNvSpPr>
          <p:nvPr>
            <p:ph type="dt" sz="half" idx="10"/>
          </p:nvPr>
        </p:nvSpPr>
        <p:spPr/>
        <p:txBody>
          <a:bodyPr/>
          <a:lstStyle>
            <a:lvl1pPr>
              <a:defRPr/>
            </a:lvl1pPr>
          </a:lstStyle>
          <a:p>
            <a:pPr>
              <a:defRPr/>
            </a:pPr>
            <a:fld id="{06279B52-569E-487C-870E-078EC3DF822F}" type="datetimeFigureOut">
              <a:rPr lang="it-IT" altLang="it-IT"/>
              <a:pPr>
                <a:defRPr/>
              </a:pPr>
              <a:t>10/10/2023</a:t>
            </a:fld>
            <a:endParaRPr lang="it-IT" altLang="it-IT"/>
          </a:p>
        </p:txBody>
      </p:sp>
      <p:sp>
        <p:nvSpPr>
          <p:cNvPr id="6" name="Segnaposto piè di pagina 4">
            <a:extLst>
              <a:ext uri="{FF2B5EF4-FFF2-40B4-BE49-F238E27FC236}">
                <a16:creationId xmlns:a16="http://schemas.microsoft.com/office/drawing/2014/main" id="{8AF437EC-6F20-45F9-A624-A0C7703D9EE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2B6B055-7557-4E72-8490-3C6C17B207D1}"/>
              </a:ext>
            </a:extLst>
          </p:cNvPr>
          <p:cNvSpPr>
            <a:spLocks noGrp="1"/>
          </p:cNvSpPr>
          <p:nvPr>
            <p:ph type="sldNum" sz="quarter" idx="12"/>
          </p:nvPr>
        </p:nvSpPr>
        <p:spPr/>
        <p:txBody>
          <a:bodyPr/>
          <a:lstStyle>
            <a:lvl1pPr>
              <a:defRPr/>
            </a:lvl1pPr>
          </a:lstStyle>
          <a:p>
            <a:fld id="{966BCE35-4990-4D62-AC0D-089BF1496E52}" type="slidenum">
              <a:rPr lang="it-IT" altLang="it-IT"/>
              <a:pPr/>
              <a:t>‹N›</a:t>
            </a:fld>
            <a:endParaRPr lang="it-IT" altLang="it-IT"/>
          </a:p>
        </p:txBody>
      </p:sp>
    </p:spTree>
    <p:extLst>
      <p:ext uri="{BB962C8B-B14F-4D97-AF65-F5344CB8AC3E}">
        <p14:creationId xmlns:p14="http://schemas.microsoft.com/office/powerpoint/2010/main" val="33113566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F5B24A9-15B9-4166-815F-2494E2575595}"/>
              </a:ext>
            </a:extLst>
          </p:cNvPr>
          <p:cNvSpPr>
            <a:spLocks noGrp="1"/>
          </p:cNvSpPr>
          <p:nvPr>
            <p:ph type="dt" sz="half" idx="10"/>
          </p:nvPr>
        </p:nvSpPr>
        <p:spPr/>
        <p:txBody>
          <a:bodyPr/>
          <a:lstStyle>
            <a:lvl1pPr>
              <a:defRPr/>
            </a:lvl1pPr>
          </a:lstStyle>
          <a:p>
            <a:pPr>
              <a:defRPr/>
            </a:pPr>
            <a:fld id="{AA2915EA-60DC-404A-A9B1-D54FB8BC0EC9}" type="datetimeFigureOut">
              <a:rPr lang="it-IT" altLang="it-IT"/>
              <a:pPr>
                <a:defRPr/>
              </a:pPr>
              <a:t>10/10/2023</a:t>
            </a:fld>
            <a:endParaRPr lang="it-IT" altLang="it-IT"/>
          </a:p>
        </p:txBody>
      </p:sp>
      <p:sp>
        <p:nvSpPr>
          <p:cNvPr id="8" name="Segnaposto piè di pagina 4">
            <a:extLst>
              <a:ext uri="{FF2B5EF4-FFF2-40B4-BE49-F238E27FC236}">
                <a16:creationId xmlns:a16="http://schemas.microsoft.com/office/drawing/2014/main" id="{896D013A-1843-44D6-809A-0CED95ED03C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B27919E6-EBF4-45CE-9908-7C93DD943461}"/>
              </a:ext>
            </a:extLst>
          </p:cNvPr>
          <p:cNvSpPr>
            <a:spLocks noGrp="1"/>
          </p:cNvSpPr>
          <p:nvPr>
            <p:ph type="sldNum" sz="quarter" idx="12"/>
          </p:nvPr>
        </p:nvSpPr>
        <p:spPr/>
        <p:txBody>
          <a:bodyPr/>
          <a:lstStyle>
            <a:lvl1pPr>
              <a:defRPr/>
            </a:lvl1pPr>
          </a:lstStyle>
          <a:p>
            <a:fld id="{61876509-F077-4584-A173-4A0A83803A15}" type="slidenum">
              <a:rPr lang="it-IT" altLang="it-IT"/>
              <a:pPr/>
              <a:t>‹N›</a:t>
            </a:fld>
            <a:endParaRPr lang="it-IT" altLang="it-IT"/>
          </a:p>
        </p:txBody>
      </p:sp>
    </p:spTree>
    <p:extLst>
      <p:ext uri="{BB962C8B-B14F-4D97-AF65-F5344CB8AC3E}">
        <p14:creationId xmlns:p14="http://schemas.microsoft.com/office/powerpoint/2010/main" val="17959184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D7BBEEDF-6898-49CD-9848-7689671CDA4E}"/>
              </a:ext>
            </a:extLst>
          </p:cNvPr>
          <p:cNvSpPr>
            <a:spLocks noGrp="1"/>
          </p:cNvSpPr>
          <p:nvPr>
            <p:ph type="dt" sz="half" idx="10"/>
          </p:nvPr>
        </p:nvSpPr>
        <p:spPr/>
        <p:txBody>
          <a:bodyPr/>
          <a:lstStyle>
            <a:lvl1pPr>
              <a:defRPr/>
            </a:lvl1pPr>
          </a:lstStyle>
          <a:p>
            <a:pPr>
              <a:defRPr/>
            </a:pPr>
            <a:fld id="{7F440475-D964-499F-8425-45C886F8240A}" type="datetimeFigureOut">
              <a:rPr lang="it-IT" altLang="it-IT"/>
              <a:pPr>
                <a:defRPr/>
              </a:pPr>
              <a:t>10/10/2023</a:t>
            </a:fld>
            <a:endParaRPr lang="it-IT" altLang="it-IT"/>
          </a:p>
        </p:txBody>
      </p:sp>
      <p:sp>
        <p:nvSpPr>
          <p:cNvPr id="4" name="Segnaposto piè di pagina 4">
            <a:extLst>
              <a:ext uri="{FF2B5EF4-FFF2-40B4-BE49-F238E27FC236}">
                <a16:creationId xmlns:a16="http://schemas.microsoft.com/office/drawing/2014/main" id="{7D18113B-FBB5-40D4-9A69-38E001BCE1F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24DDB5B9-41E1-45A4-9155-A5CE2A46F7C9}"/>
              </a:ext>
            </a:extLst>
          </p:cNvPr>
          <p:cNvSpPr>
            <a:spLocks noGrp="1"/>
          </p:cNvSpPr>
          <p:nvPr>
            <p:ph type="sldNum" sz="quarter" idx="12"/>
          </p:nvPr>
        </p:nvSpPr>
        <p:spPr/>
        <p:txBody>
          <a:bodyPr/>
          <a:lstStyle>
            <a:lvl1pPr>
              <a:defRPr/>
            </a:lvl1pPr>
          </a:lstStyle>
          <a:p>
            <a:fld id="{6475A8C9-4648-4F69-A21D-62372FAC99E7}" type="slidenum">
              <a:rPr lang="it-IT" altLang="it-IT"/>
              <a:pPr/>
              <a:t>‹N›</a:t>
            </a:fld>
            <a:endParaRPr lang="it-IT" altLang="it-IT"/>
          </a:p>
        </p:txBody>
      </p:sp>
    </p:spTree>
    <p:extLst>
      <p:ext uri="{BB962C8B-B14F-4D97-AF65-F5344CB8AC3E}">
        <p14:creationId xmlns:p14="http://schemas.microsoft.com/office/powerpoint/2010/main" val="7081904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DB5C7A2-AD36-454D-AFD1-EACC2B835C80}"/>
              </a:ext>
            </a:extLst>
          </p:cNvPr>
          <p:cNvSpPr>
            <a:spLocks noGrp="1"/>
          </p:cNvSpPr>
          <p:nvPr>
            <p:ph type="dt" sz="half" idx="10"/>
          </p:nvPr>
        </p:nvSpPr>
        <p:spPr/>
        <p:txBody>
          <a:bodyPr/>
          <a:lstStyle>
            <a:lvl1pPr>
              <a:defRPr/>
            </a:lvl1pPr>
          </a:lstStyle>
          <a:p>
            <a:pPr>
              <a:defRPr/>
            </a:pPr>
            <a:fld id="{E4987935-82E5-44DE-837F-7A5EDF886802}" type="datetimeFigureOut">
              <a:rPr lang="it-IT" altLang="it-IT"/>
              <a:pPr>
                <a:defRPr/>
              </a:pPr>
              <a:t>10/10/2023</a:t>
            </a:fld>
            <a:endParaRPr lang="it-IT" altLang="it-IT"/>
          </a:p>
        </p:txBody>
      </p:sp>
      <p:sp>
        <p:nvSpPr>
          <p:cNvPr id="3" name="Segnaposto piè di pagina 4">
            <a:extLst>
              <a:ext uri="{FF2B5EF4-FFF2-40B4-BE49-F238E27FC236}">
                <a16:creationId xmlns:a16="http://schemas.microsoft.com/office/drawing/2014/main" id="{65790FCC-FB2B-4FB5-B762-FDA4B8DAD54D}"/>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FE12357-5297-4994-BB51-A87049430657}"/>
              </a:ext>
            </a:extLst>
          </p:cNvPr>
          <p:cNvSpPr>
            <a:spLocks noGrp="1"/>
          </p:cNvSpPr>
          <p:nvPr>
            <p:ph type="sldNum" sz="quarter" idx="12"/>
          </p:nvPr>
        </p:nvSpPr>
        <p:spPr/>
        <p:txBody>
          <a:bodyPr/>
          <a:lstStyle>
            <a:lvl1pPr>
              <a:defRPr/>
            </a:lvl1pPr>
          </a:lstStyle>
          <a:p>
            <a:fld id="{A9CB0BA7-862B-4DBF-9C73-164C238F48D6}" type="slidenum">
              <a:rPr lang="it-IT" altLang="it-IT"/>
              <a:pPr/>
              <a:t>‹N›</a:t>
            </a:fld>
            <a:endParaRPr lang="it-IT" altLang="it-IT"/>
          </a:p>
        </p:txBody>
      </p:sp>
    </p:spTree>
    <p:extLst>
      <p:ext uri="{BB962C8B-B14F-4D97-AF65-F5344CB8AC3E}">
        <p14:creationId xmlns:p14="http://schemas.microsoft.com/office/powerpoint/2010/main" val="3147972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10699530" y="0"/>
            <a:ext cx="1524175"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352975" y="172257"/>
            <a:ext cx="2764085"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09"/>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1" y="1777728"/>
            <a:ext cx="5301777" cy="4621020"/>
          </a:xfrm>
          <a:prstGeom prst="rect">
            <a:avLst/>
          </a:prstGeom>
        </p:spPr>
        <p:txBody>
          <a:bodyPr/>
          <a:lstStyle>
            <a:lvl1pPr>
              <a:defRPr lang="en-CH" sz="1587"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en-CH" dirty="0"/>
          </a:p>
        </p:txBody>
      </p:sp>
    </p:spTree>
    <p:extLst>
      <p:ext uri="{BB962C8B-B14F-4D97-AF65-F5344CB8AC3E}">
        <p14:creationId xmlns:p14="http://schemas.microsoft.com/office/powerpoint/2010/main" val="30451549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9ACB398B-E7DF-4620-A899-48885CA8A92B}"/>
              </a:ext>
            </a:extLst>
          </p:cNvPr>
          <p:cNvSpPr>
            <a:spLocks noGrp="1"/>
          </p:cNvSpPr>
          <p:nvPr>
            <p:ph type="dt" sz="half" idx="10"/>
          </p:nvPr>
        </p:nvSpPr>
        <p:spPr/>
        <p:txBody>
          <a:bodyPr/>
          <a:lstStyle>
            <a:lvl1pPr>
              <a:defRPr/>
            </a:lvl1pPr>
          </a:lstStyle>
          <a:p>
            <a:pPr>
              <a:defRPr/>
            </a:pPr>
            <a:fld id="{E610E9C1-B873-4A25-B35C-50794F6C4E76}" type="datetimeFigureOut">
              <a:rPr lang="it-IT" altLang="it-IT"/>
              <a:pPr>
                <a:defRPr/>
              </a:pPr>
              <a:t>10/10/2023</a:t>
            </a:fld>
            <a:endParaRPr lang="it-IT" altLang="it-IT"/>
          </a:p>
        </p:txBody>
      </p:sp>
      <p:sp>
        <p:nvSpPr>
          <p:cNvPr id="6" name="Segnaposto piè di pagina 4">
            <a:extLst>
              <a:ext uri="{FF2B5EF4-FFF2-40B4-BE49-F238E27FC236}">
                <a16:creationId xmlns:a16="http://schemas.microsoft.com/office/drawing/2014/main" id="{B8616A0B-B3E9-4CCF-B3E9-E37A4F47983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C2D956B-98DA-4A0F-8AF4-F5312FD652B4}"/>
              </a:ext>
            </a:extLst>
          </p:cNvPr>
          <p:cNvSpPr>
            <a:spLocks noGrp="1"/>
          </p:cNvSpPr>
          <p:nvPr>
            <p:ph type="sldNum" sz="quarter" idx="12"/>
          </p:nvPr>
        </p:nvSpPr>
        <p:spPr/>
        <p:txBody>
          <a:bodyPr/>
          <a:lstStyle>
            <a:lvl1pPr>
              <a:defRPr/>
            </a:lvl1pPr>
          </a:lstStyle>
          <a:p>
            <a:fld id="{5E780A5A-90A5-4139-9919-723206DB79A2}" type="slidenum">
              <a:rPr lang="it-IT" altLang="it-IT"/>
              <a:pPr/>
              <a:t>‹N›</a:t>
            </a:fld>
            <a:endParaRPr lang="it-IT" altLang="it-IT"/>
          </a:p>
        </p:txBody>
      </p:sp>
    </p:spTree>
    <p:extLst>
      <p:ext uri="{BB962C8B-B14F-4D97-AF65-F5344CB8AC3E}">
        <p14:creationId xmlns:p14="http://schemas.microsoft.com/office/powerpoint/2010/main" val="406886888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B115AD0-DDD6-45A6-9DB7-CDCE5BA96F25}"/>
              </a:ext>
            </a:extLst>
          </p:cNvPr>
          <p:cNvSpPr>
            <a:spLocks noGrp="1"/>
          </p:cNvSpPr>
          <p:nvPr>
            <p:ph type="dt" sz="half" idx="10"/>
          </p:nvPr>
        </p:nvSpPr>
        <p:spPr/>
        <p:txBody>
          <a:bodyPr/>
          <a:lstStyle>
            <a:lvl1pPr>
              <a:defRPr/>
            </a:lvl1pPr>
          </a:lstStyle>
          <a:p>
            <a:pPr>
              <a:defRPr/>
            </a:pPr>
            <a:fld id="{AFDA6B39-9956-4E27-960D-04DC1CC5EAA2}" type="datetimeFigureOut">
              <a:rPr lang="it-IT" altLang="it-IT"/>
              <a:pPr>
                <a:defRPr/>
              </a:pPr>
              <a:t>10/10/2023</a:t>
            </a:fld>
            <a:endParaRPr lang="it-IT" altLang="it-IT"/>
          </a:p>
        </p:txBody>
      </p:sp>
      <p:sp>
        <p:nvSpPr>
          <p:cNvPr id="6" name="Segnaposto piè di pagina 4">
            <a:extLst>
              <a:ext uri="{FF2B5EF4-FFF2-40B4-BE49-F238E27FC236}">
                <a16:creationId xmlns:a16="http://schemas.microsoft.com/office/drawing/2014/main" id="{E7B095D7-E666-4B39-8304-AAFE140A692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0023D41-DA1B-469A-9EC1-AEEEADCCDB11}"/>
              </a:ext>
            </a:extLst>
          </p:cNvPr>
          <p:cNvSpPr>
            <a:spLocks noGrp="1"/>
          </p:cNvSpPr>
          <p:nvPr>
            <p:ph type="sldNum" sz="quarter" idx="12"/>
          </p:nvPr>
        </p:nvSpPr>
        <p:spPr/>
        <p:txBody>
          <a:bodyPr/>
          <a:lstStyle>
            <a:lvl1pPr>
              <a:defRPr/>
            </a:lvl1pPr>
          </a:lstStyle>
          <a:p>
            <a:fld id="{6CE1A27E-09D4-4D62-95FA-7C10C76B6622}" type="slidenum">
              <a:rPr lang="it-IT" altLang="it-IT"/>
              <a:pPr/>
              <a:t>‹N›</a:t>
            </a:fld>
            <a:endParaRPr lang="it-IT" altLang="it-IT"/>
          </a:p>
        </p:txBody>
      </p:sp>
    </p:spTree>
    <p:extLst>
      <p:ext uri="{BB962C8B-B14F-4D97-AF65-F5344CB8AC3E}">
        <p14:creationId xmlns:p14="http://schemas.microsoft.com/office/powerpoint/2010/main" val="70831617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3BADFC3-7A55-4A94-85CF-E94FFA7C128D}"/>
              </a:ext>
            </a:extLst>
          </p:cNvPr>
          <p:cNvSpPr>
            <a:spLocks noGrp="1"/>
          </p:cNvSpPr>
          <p:nvPr>
            <p:ph type="dt" sz="half" idx="10"/>
          </p:nvPr>
        </p:nvSpPr>
        <p:spPr/>
        <p:txBody>
          <a:bodyPr/>
          <a:lstStyle>
            <a:lvl1pPr>
              <a:defRPr/>
            </a:lvl1pPr>
          </a:lstStyle>
          <a:p>
            <a:pPr>
              <a:defRPr/>
            </a:pPr>
            <a:fld id="{CA728594-12EC-49BD-8692-18BD343394FF}"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124B2C67-B587-43CE-8272-5977A5550B7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03F5406-A448-4D81-B7A1-8F3368F7B902}"/>
              </a:ext>
            </a:extLst>
          </p:cNvPr>
          <p:cNvSpPr>
            <a:spLocks noGrp="1"/>
          </p:cNvSpPr>
          <p:nvPr>
            <p:ph type="sldNum" sz="quarter" idx="12"/>
          </p:nvPr>
        </p:nvSpPr>
        <p:spPr/>
        <p:txBody>
          <a:bodyPr/>
          <a:lstStyle>
            <a:lvl1pPr>
              <a:defRPr/>
            </a:lvl1pPr>
          </a:lstStyle>
          <a:p>
            <a:fld id="{7D217BEA-303D-4B1B-AF9D-28B07B22CCAA}" type="slidenum">
              <a:rPr lang="it-IT" altLang="it-IT"/>
              <a:pPr/>
              <a:t>‹N›</a:t>
            </a:fld>
            <a:endParaRPr lang="it-IT" altLang="it-IT"/>
          </a:p>
        </p:txBody>
      </p:sp>
    </p:spTree>
    <p:extLst>
      <p:ext uri="{BB962C8B-B14F-4D97-AF65-F5344CB8AC3E}">
        <p14:creationId xmlns:p14="http://schemas.microsoft.com/office/powerpoint/2010/main" val="25134313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D8D99A-1440-4F4E-BD7D-0C8EAC29D16C}"/>
              </a:ext>
            </a:extLst>
          </p:cNvPr>
          <p:cNvSpPr>
            <a:spLocks noGrp="1"/>
          </p:cNvSpPr>
          <p:nvPr>
            <p:ph type="dt" sz="half" idx="10"/>
          </p:nvPr>
        </p:nvSpPr>
        <p:spPr/>
        <p:txBody>
          <a:bodyPr/>
          <a:lstStyle>
            <a:lvl1pPr>
              <a:defRPr/>
            </a:lvl1pPr>
          </a:lstStyle>
          <a:p>
            <a:pPr>
              <a:defRPr/>
            </a:pPr>
            <a:fld id="{89ED909D-B16F-4D47-A219-D9DEA634B2A9}"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285E9FA7-C2B5-44AE-90C4-7D989DF1179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8F65869A-C335-4237-A36F-3DD295CFABCD}"/>
              </a:ext>
            </a:extLst>
          </p:cNvPr>
          <p:cNvSpPr>
            <a:spLocks noGrp="1"/>
          </p:cNvSpPr>
          <p:nvPr>
            <p:ph type="sldNum" sz="quarter" idx="12"/>
          </p:nvPr>
        </p:nvSpPr>
        <p:spPr/>
        <p:txBody>
          <a:bodyPr/>
          <a:lstStyle>
            <a:lvl1pPr>
              <a:defRPr/>
            </a:lvl1pPr>
          </a:lstStyle>
          <a:p>
            <a:fld id="{5929324D-C0B8-4900-AF26-12BBA5CF9D3D}" type="slidenum">
              <a:rPr lang="it-IT" altLang="it-IT"/>
              <a:pPr/>
              <a:t>‹N›</a:t>
            </a:fld>
            <a:endParaRPr lang="it-IT" altLang="it-IT"/>
          </a:p>
        </p:txBody>
      </p:sp>
    </p:spTree>
    <p:extLst>
      <p:ext uri="{BB962C8B-B14F-4D97-AF65-F5344CB8AC3E}">
        <p14:creationId xmlns:p14="http://schemas.microsoft.com/office/powerpoint/2010/main" val="6808407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Subtitle Slide">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B2B70D5-7739-B443-B2F0-C56A4507D9C7}"/>
              </a:ext>
            </a:extLst>
          </p:cNvPr>
          <p:cNvPicPr>
            <a:picLocks noChangeAspect="1"/>
          </p:cNvPicPr>
          <p:nvPr userDrawn="1"/>
        </p:nvPicPr>
        <p:blipFill>
          <a:blip r:embed="rId2"/>
          <a:stretch>
            <a:fillRect/>
          </a:stretch>
        </p:blipFill>
        <p:spPr>
          <a:xfrm>
            <a:off x="309" y="0"/>
            <a:ext cx="12191379" cy="6858000"/>
          </a:xfrm>
          <a:prstGeom prst="rect">
            <a:avLst/>
          </a:prstGeom>
        </p:spPr>
      </p:pic>
      <p:sp>
        <p:nvSpPr>
          <p:cNvPr id="11" name="Title 1">
            <a:extLst>
              <a:ext uri="{FF2B5EF4-FFF2-40B4-BE49-F238E27FC236}">
                <a16:creationId xmlns:a16="http://schemas.microsoft.com/office/drawing/2014/main" id="{48B6B60D-8125-6D4C-AB07-FCFECD6AEBFA}"/>
              </a:ext>
            </a:extLst>
          </p:cNvPr>
          <p:cNvSpPr>
            <a:spLocks noGrp="1"/>
          </p:cNvSpPr>
          <p:nvPr>
            <p:ph type="title" hasCustomPrompt="1"/>
          </p:nvPr>
        </p:nvSpPr>
        <p:spPr>
          <a:xfrm>
            <a:off x="467893" y="1777728"/>
            <a:ext cx="4739007" cy="711283"/>
          </a:xfrm>
          <a:prstGeom prst="rect">
            <a:avLst/>
          </a:prstGeom>
        </p:spPr>
        <p:txBody>
          <a:bodyPr/>
          <a:lstStyle>
            <a:lvl1pPr algn="l">
              <a:defRPr sz="3175" b="1" i="0">
                <a:solidFill>
                  <a:srgbClr val="418E97"/>
                </a:solidFill>
                <a:latin typeface="Arial Narrow" panose="020B0606020202030204" pitchFamily="34" charset="0"/>
              </a:defRPr>
            </a:lvl1pPr>
          </a:lstStyle>
          <a:p>
            <a:r>
              <a:rPr lang="en-US" dirty="0"/>
              <a:t>Title of the </a:t>
            </a:r>
            <a:br>
              <a:rPr lang="en-US" dirty="0"/>
            </a:br>
            <a:r>
              <a:rPr lang="en-US" dirty="0"/>
              <a:t>chapter</a:t>
            </a:r>
          </a:p>
        </p:txBody>
      </p:sp>
      <p:sp>
        <p:nvSpPr>
          <p:cNvPr id="3" name="Content Placeholder 2">
            <a:extLst>
              <a:ext uri="{FF2B5EF4-FFF2-40B4-BE49-F238E27FC236}">
                <a16:creationId xmlns:a16="http://schemas.microsoft.com/office/drawing/2014/main" id="{F07AB0E7-B534-FD4C-8CFF-779C6BD38829}"/>
              </a:ext>
            </a:extLst>
          </p:cNvPr>
          <p:cNvSpPr>
            <a:spLocks noGrp="1"/>
          </p:cNvSpPr>
          <p:nvPr>
            <p:ph sz="quarter" idx="10" hasCustomPrompt="1"/>
          </p:nvPr>
        </p:nvSpPr>
        <p:spPr>
          <a:xfrm>
            <a:off x="467893" y="3108069"/>
            <a:ext cx="4739007" cy="380714"/>
          </a:xfrm>
          <a:prstGeom prst="rect">
            <a:avLst/>
          </a:prstGeom>
        </p:spPr>
        <p:txBody>
          <a:bodyPr/>
          <a:lstStyle>
            <a:lvl1pPr>
              <a:defRPr sz="1587" b="0" i="0">
                <a:solidFill>
                  <a:srgbClr val="418E97"/>
                </a:solidFill>
                <a:latin typeface="Arial Narrow" panose="020B0606020202030204" pitchFamily="34" charset="0"/>
              </a:defRPr>
            </a:lvl1pPr>
          </a:lstStyle>
          <a:p>
            <a:pPr lvl="0"/>
            <a:r>
              <a:rPr lang="en-GB" dirty="0"/>
              <a:t>Subtitle of the chapter</a:t>
            </a:r>
            <a:endParaRPr lang="en-CH" dirty="0"/>
          </a:p>
        </p:txBody>
      </p:sp>
    </p:spTree>
    <p:extLst>
      <p:ext uri="{BB962C8B-B14F-4D97-AF65-F5344CB8AC3E}">
        <p14:creationId xmlns:p14="http://schemas.microsoft.com/office/powerpoint/2010/main" val="26400170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_Text Slide">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AAFC14D3-50E6-40EA-B749-001FC629E361}"/>
              </a:ext>
            </a:extLst>
          </p:cNvPr>
          <p:cNvPicPr>
            <a:picLocks noChangeAspect="1"/>
          </p:cNvPicPr>
          <p:nvPr userDrawn="1"/>
        </p:nvPicPr>
        <p:blipFill rotWithShape="1">
          <a:blip r:embed="rId2"/>
          <a:srcRect l="40623" r="46875"/>
          <a:stretch/>
        </p:blipFill>
        <p:spPr>
          <a:xfrm>
            <a:off x="10699530" y="0"/>
            <a:ext cx="1524175"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3"/>
          <a:srcRect l="3707" t="5548" r="79289" b="83339"/>
          <a:stretch/>
        </p:blipFill>
        <p:spPr>
          <a:xfrm>
            <a:off x="352975" y="172257"/>
            <a:ext cx="2764085" cy="1016168"/>
          </a:xfrm>
          <a:prstGeom prst="rect">
            <a:avLst/>
          </a:prstGeom>
        </p:spPr>
      </p:pic>
      <p:sp>
        <p:nvSpPr>
          <p:cNvPr id="7" name="Text Placeholder 3">
            <a:extLst>
              <a:ext uri="{FF2B5EF4-FFF2-40B4-BE49-F238E27FC236}">
                <a16:creationId xmlns:a16="http://schemas.microsoft.com/office/drawing/2014/main" id="{13E90215-D68F-4E45-A3B7-9720FAB657BC}"/>
              </a:ext>
            </a:extLst>
          </p:cNvPr>
          <p:cNvSpPr>
            <a:spLocks noGrp="1"/>
          </p:cNvSpPr>
          <p:nvPr>
            <p:ph type="body" sz="quarter" idx="10" hasCustomPrompt="1"/>
          </p:nvPr>
        </p:nvSpPr>
        <p:spPr>
          <a:xfrm>
            <a:off x="3381467" y="459509"/>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9" name="Text Placeholder 3">
            <a:extLst>
              <a:ext uri="{FF2B5EF4-FFF2-40B4-BE49-F238E27FC236}">
                <a16:creationId xmlns:a16="http://schemas.microsoft.com/office/drawing/2014/main" id="{01CD9B11-34BA-4182-B95A-063278EA6946}"/>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10" name="Text Placeholder 3">
            <a:extLst>
              <a:ext uri="{FF2B5EF4-FFF2-40B4-BE49-F238E27FC236}">
                <a16:creationId xmlns:a16="http://schemas.microsoft.com/office/drawing/2014/main" id="{48414BE1-69A9-4539-BBBA-2665FEE13B21}"/>
              </a:ext>
            </a:extLst>
          </p:cNvPr>
          <p:cNvSpPr>
            <a:spLocks noGrp="1"/>
          </p:cNvSpPr>
          <p:nvPr>
            <p:ph type="body" sz="quarter" idx="11" hasCustomPrompt="1"/>
          </p:nvPr>
        </p:nvSpPr>
        <p:spPr>
          <a:xfrm>
            <a:off x="6095999" y="1777727"/>
            <a:ext cx="55789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
        <p:nvSpPr>
          <p:cNvPr id="11" name="Chart Placeholder 10">
            <a:extLst>
              <a:ext uri="{FF2B5EF4-FFF2-40B4-BE49-F238E27FC236}">
                <a16:creationId xmlns:a16="http://schemas.microsoft.com/office/drawing/2014/main" id="{A05E94D3-72C1-456A-9527-67A3100AF0D4}"/>
              </a:ext>
            </a:extLst>
          </p:cNvPr>
          <p:cNvSpPr>
            <a:spLocks noGrp="1"/>
          </p:cNvSpPr>
          <p:nvPr>
            <p:ph type="chart" sz="quarter" idx="13" hasCustomPrompt="1"/>
          </p:nvPr>
        </p:nvSpPr>
        <p:spPr>
          <a:xfrm>
            <a:off x="413401" y="1777728"/>
            <a:ext cx="5301777" cy="4621020"/>
          </a:xfrm>
          <a:prstGeom prst="rect">
            <a:avLst/>
          </a:prstGeom>
        </p:spPr>
        <p:txBody>
          <a:bodyPr/>
          <a:lstStyle>
            <a:lvl1pPr>
              <a:defRPr lang="en-CH" sz="1587" b="0" i="0" kern="1200" dirty="0">
                <a:solidFill>
                  <a:schemeClr val="tx1">
                    <a:lumMod val="65000"/>
                    <a:lumOff val="35000"/>
                  </a:schemeClr>
                </a:solidFill>
                <a:latin typeface="Arial Narrow" panose="020B0606020202030204" pitchFamily="34" charset="0"/>
                <a:ea typeface="+mn-ea"/>
                <a:cs typeface="+mn-cs"/>
              </a:defRPr>
            </a:lvl1pPr>
          </a:lstStyle>
          <a:p>
            <a:r>
              <a:rPr lang="en-US" dirty="0"/>
              <a:t>Click here to edit Chart</a:t>
            </a:r>
            <a:endParaRPr lang="en-CH" dirty="0"/>
          </a:p>
        </p:txBody>
      </p:sp>
    </p:spTree>
    <p:extLst>
      <p:ext uri="{BB962C8B-B14F-4D97-AF65-F5344CB8AC3E}">
        <p14:creationId xmlns:p14="http://schemas.microsoft.com/office/powerpoint/2010/main" val="4263029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09"/>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09135526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9" name="Image 8" descr="Une image contenant texte&#10;&#10;Description générée automatiquement">
            <a:extLst>
              <a:ext uri="{FF2B5EF4-FFF2-40B4-BE49-F238E27FC236}">
                <a16:creationId xmlns:a16="http://schemas.microsoft.com/office/drawing/2014/main" id="{83FC24BA-1397-0C45-A9A7-41736671F018}"/>
              </a:ext>
            </a:extLst>
          </p:cNvPr>
          <p:cNvPicPr>
            <a:picLocks noChangeAspect="1"/>
          </p:cNvPicPr>
          <p:nvPr userDrawn="1"/>
        </p:nvPicPr>
        <p:blipFill>
          <a:blip r:embed="rId2"/>
          <a:stretch>
            <a:fillRect/>
          </a:stretch>
        </p:blipFill>
        <p:spPr>
          <a:xfrm>
            <a:off x="0" y="265536"/>
            <a:ext cx="12192000" cy="6858000"/>
          </a:xfrm>
          <a:prstGeom prst="rect">
            <a:avLst/>
          </a:prstGeom>
        </p:spPr>
      </p:pic>
      <p:sp>
        <p:nvSpPr>
          <p:cNvPr id="2" name="Title 1"/>
          <p:cNvSpPr>
            <a:spLocks noGrp="1"/>
          </p:cNvSpPr>
          <p:nvPr>
            <p:ph type="ctrTitle"/>
          </p:nvPr>
        </p:nvSpPr>
        <p:spPr>
          <a:xfrm>
            <a:off x="480001" y="2494536"/>
            <a:ext cx="6582823" cy="1200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3" name="Subtitle 2"/>
          <p:cNvSpPr>
            <a:spLocks noGrp="1"/>
          </p:cNvSpPr>
          <p:nvPr>
            <p:ph type="subTitle" idx="1"/>
          </p:nvPr>
        </p:nvSpPr>
        <p:spPr>
          <a:xfrm>
            <a:off x="480001" y="3694536"/>
            <a:ext cx="6582823"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9" name="Text Placeholder 18"/>
          <p:cNvSpPr>
            <a:spLocks noGrp="1"/>
          </p:cNvSpPr>
          <p:nvPr>
            <p:ph type="body" sz="quarter" idx="10"/>
          </p:nvPr>
        </p:nvSpPr>
        <p:spPr>
          <a:xfrm>
            <a:off x="480003" y="4571299"/>
            <a:ext cx="6622907" cy="307200"/>
          </a:xfrm>
          <a:prstGeom prst="rect">
            <a:avLst/>
          </a:prstGeom>
        </p:spPr>
        <p:txBody>
          <a:bodyPr tIns="46800" bIns="234000" anchor="t">
            <a:noAutofit/>
          </a:bodyPr>
          <a:lstStyle>
            <a:lvl1pPr marL="0" indent="0">
              <a:buFontTx/>
              <a:buNone/>
              <a:defRPr sz="1600" b="1">
                <a:solidFill>
                  <a:srgbClr val="846A60"/>
                </a:solidFill>
                <a:latin typeface="+mn-lt"/>
              </a:defRPr>
            </a:lvl1pPr>
          </a:lstStyle>
          <a:p>
            <a:pPr lvl="0"/>
            <a:endParaRPr lang="en-US" dirty="0"/>
          </a:p>
        </p:txBody>
      </p:sp>
      <p:sp>
        <p:nvSpPr>
          <p:cNvPr id="20" name="Text Placeholder 18"/>
          <p:cNvSpPr>
            <a:spLocks noGrp="1"/>
          </p:cNvSpPr>
          <p:nvPr>
            <p:ph type="body" sz="quarter" idx="11"/>
          </p:nvPr>
        </p:nvSpPr>
        <p:spPr>
          <a:xfrm>
            <a:off x="480003" y="4886400"/>
            <a:ext cx="6622908" cy="307200"/>
          </a:xfrm>
          <a:prstGeom prst="rect">
            <a:avLst/>
          </a:prstGeom>
        </p:spPr>
        <p:txBody>
          <a:bodyPr tIns="46800" bIns="234000" anchor="t">
            <a:noAutofit/>
          </a:bodyPr>
          <a:lstStyle>
            <a:lvl1pPr marL="0" indent="0">
              <a:buFontTx/>
              <a:buNone/>
              <a:defRPr sz="1600" b="0">
                <a:solidFill>
                  <a:srgbClr val="846A60"/>
                </a:solidFill>
                <a:latin typeface="+mn-lt"/>
                <a:cs typeface="Agency FB" panose="020F0502020204030204" pitchFamily="34" charset="0"/>
              </a:defRPr>
            </a:lvl1pPr>
          </a:lstStyle>
          <a:p>
            <a:pPr lvl="0"/>
            <a:endParaRPr lang="en-US" dirty="0"/>
          </a:p>
        </p:txBody>
      </p:sp>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6172648"/>
            <a:ext cx="1344000" cy="349353"/>
          </a:xfrm>
          <a:prstGeom prst="rect">
            <a:avLst/>
          </a:prstGeom>
        </p:spPr>
      </p:pic>
      <p:pic>
        <p:nvPicPr>
          <p:cNvPr id="7" name="Graphique 6">
            <a:extLst>
              <a:ext uri="{FF2B5EF4-FFF2-40B4-BE49-F238E27FC236}">
                <a16:creationId xmlns:a16="http://schemas.microsoft.com/office/drawing/2014/main" id="{9BCEC268-F873-F145-B64B-1F70999F0B8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24788" y="607604"/>
            <a:ext cx="3406629" cy="786145"/>
          </a:xfrm>
          <a:prstGeom prst="rect">
            <a:avLst/>
          </a:prstGeom>
        </p:spPr>
      </p:pic>
    </p:spTree>
    <p:extLst>
      <p:ext uri="{BB962C8B-B14F-4D97-AF65-F5344CB8AC3E}">
        <p14:creationId xmlns:p14="http://schemas.microsoft.com/office/powerpoint/2010/main" val="2868377536"/>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F3EC69E-8D30-8148-AB09-7280BA92F1E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dirty="0">
              <a:latin typeface="+mn-lt"/>
            </a:endParaRPr>
          </a:p>
        </p:txBody>
      </p:sp>
      <p:pic>
        <p:nvPicPr>
          <p:cNvPr id="7" name="Image 6">
            <a:extLst>
              <a:ext uri="{FF2B5EF4-FFF2-40B4-BE49-F238E27FC236}">
                <a16:creationId xmlns:a16="http://schemas.microsoft.com/office/drawing/2014/main" id="{7D2C024D-0F8F-204F-8B41-C90DD3BE1151}"/>
              </a:ext>
            </a:extLst>
          </p:cNvPr>
          <p:cNvPicPr>
            <a:picLocks noChangeAspect="1"/>
          </p:cNvPicPr>
          <p:nvPr userDrawn="1"/>
        </p:nvPicPr>
        <p:blipFill rotWithShape="1">
          <a:blip r:embed="rId3"/>
          <a:srcRect b="38310"/>
          <a:stretch/>
        </p:blipFill>
        <p:spPr>
          <a:xfrm>
            <a:off x="624789" y="6301103"/>
            <a:ext cx="1801945" cy="256788"/>
          </a:xfrm>
          <a:prstGeom prst="rect">
            <a:avLst/>
          </a:prstGeom>
        </p:spPr>
      </p:pic>
    </p:spTree>
    <p:extLst>
      <p:ext uri="{BB962C8B-B14F-4D97-AF65-F5344CB8AC3E}">
        <p14:creationId xmlns:p14="http://schemas.microsoft.com/office/powerpoint/2010/main" val="1941757277"/>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846A60"/>
                </a:solidFill>
              </a:defRPr>
            </a:lvl1pPr>
          </a:lstStyle>
          <a:p>
            <a:pPr lvl="0"/>
            <a:r>
              <a:rPr lang="en-US" dirty="0"/>
              <a:t>Click to edit Master text </a:t>
            </a:r>
            <a:r>
              <a:rPr lang="en-US" dirty="0" err="1"/>
              <a:t>stylesc</a:t>
            </a:r>
            <a:endParaRPr lang="en-US" dirty="0"/>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Image 5">
            <a:extLst>
              <a:ext uri="{FF2B5EF4-FFF2-40B4-BE49-F238E27FC236}">
                <a16:creationId xmlns:a16="http://schemas.microsoft.com/office/drawing/2014/main" id="{586AC543-9144-F04F-A6DE-CEF182F39C30}"/>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277471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5" y="172257"/>
            <a:ext cx="2764085"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09"/>
            <a:ext cx="8303173"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158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27207189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rgbClr val="846A60"/>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8" name="Image 7">
            <a:extLst>
              <a:ext uri="{FF2B5EF4-FFF2-40B4-BE49-F238E27FC236}">
                <a16:creationId xmlns:a16="http://schemas.microsoft.com/office/drawing/2014/main" id="{6B02A79C-1C72-624C-B0A4-BAD7E87CCA34}"/>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1471468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rgbClr val="846A60"/>
                </a:solidFill>
              </a:defRPr>
            </a:lvl1pPr>
          </a:lstStyle>
          <a:p>
            <a:pPr lvl="0"/>
            <a:r>
              <a:rPr lang="en-US"/>
              <a:t>Click to edit Master text styles</a:t>
            </a:r>
          </a:p>
        </p:txBody>
      </p:sp>
      <p:pic>
        <p:nvPicPr>
          <p:cNvPr id="7" name="Image 6">
            <a:extLst>
              <a:ext uri="{FF2B5EF4-FFF2-40B4-BE49-F238E27FC236}">
                <a16:creationId xmlns:a16="http://schemas.microsoft.com/office/drawing/2014/main" id="{FDD61D16-D57C-B74E-8FBA-6005DE807F56}"/>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629305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buClr>
                <a:srgbClr val="846A60"/>
              </a:buClr>
              <a:defRPr>
                <a:solidFill>
                  <a:srgbClr val="846A60"/>
                </a:solidFill>
              </a:defRPr>
            </a:lvl1pPr>
            <a:lvl2pPr>
              <a:buClr>
                <a:srgbClr val="846A60"/>
              </a:buClr>
              <a:defRPr>
                <a:solidFill>
                  <a:srgbClr val="846A60"/>
                </a:solidFill>
              </a:defRPr>
            </a:lvl2pPr>
            <a:lvl3pPr>
              <a:buClr>
                <a:srgbClr val="846A60"/>
              </a:buClr>
              <a:defRPr>
                <a:solidFill>
                  <a:srgbClr val="846A60"/>
                </a:solidFill>
              </a:defRPr>
            </a:lvl3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8" name="Image 7">
            <a:extLst>
              <a:ext uri="{FF2B5EF4-FFF2-40B4-BE49-F238E27FC236}">
                <a16:creationId xmlns:a16="http://schemas.microsoft.com/office/drawing/2014/main" id="{6B09DBE6-9A9B-3D4B-85AE-4147811043BF}"/>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366154091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9B42DD8-1173-2D4F-9445-AFEA368D518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CF1255EE-B1E4-9646-84CD-027720CFD5FF}"/>
              </a:ext>
            </a:extLst>
          </p:cNvPr>
          <p:cNvPicPr>
            <a:picLocks noChangeAspect="1"/>
          </p:cNvPicPr>
          <p:nvPr userDrawn="1"/>
        </p:nvPicPr>
        <p:blipFill rotWithShape="1">
          <a:blip r:embed="rId3"/>
          <a:srcRect b="38310"/>
          <a:stretch/>
        </p:blipFill>
        <p:spPr>
          <a:xfrm>
            <a:off x="624789" y="6301103"/>
            <a:ext cx="1801945" cy="256788"/>
          </a:xfrm>
          <a:prstGeom prst="rect">
            <a:avLst/>
          </a:prstGeom>
        </p:spPr>
      </p:pic>
    </p:spTree>
    <p:extLst>
      <p:ext uri="{BB962C8B-B14F-4D97-AF65-F5344CB8AC3E}">
        <p14:creationId xmlns:p14="http://schemas.microsoft.com/office/powerpoint/2010/main" val="33635876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6" name="Image 5" descr="Une image contenant texte&#10;&#10;Description générée automatiquement">
            <a:extLst>
              <a:ext uri="{FF2B5EF4-FFF2-40B4-BE49-F238E27FC236}">
                <a16:creationId xmlns:a16="http://schemas.microsoft.com/office/drawing/2014/main" id="{3FA58DD6-C7B4-D34F-93CF-E8FB6F56CE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dirty="0">
                <a:solidFill>
                  <a:srgbClr val="846A60"/>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dirty="0">
                <a:solidFill>
                  <a:srgbClr val="846A60"/>
                </a:solidFill>
                <a:latin typeface="+mj-lt"/>
                <a:ea typeface="MS PGothic" pitchFamily="34" charset="-128"/>
                <a:cs typeface="+mn-cs"/>
              </a:rPr>
              <a:t>Via Ginevra 4, CH-6900 Lugano</a:t>
            </a:r>
            <a:br>
              <a:rPr lang="en-US" altLang="en-US" sz="1600" kern="1200" baseline="0" dirty="0">
                <a:solidFill>
                  <a:srgbClr val="846A60"/>
                </a:solidFill>
                <a:latin typeface="+mj-lt"/>
                <a:ea typeface="MS PGothic" pitchFamily="34" charset="-128"/>
                <a:cs typeface="+mn-cs"/>
              </a:rPr>
            </a:br>
            <a:r>
              <a:rPr lang="en-US" altLang="en-US" sz="1600" kern="1200" baseline="0" dirty="0">
                <a:solidFill>
                  <a:srgbClr val="846A60"/>
                </a:solidFill>
                <a:latin typeface="+mj-lt"/>
                <a:ea typeface="MS PGothic" pitchFamily="34" charset="-128"/>
                <a:cs typeface="+mn-cs"/>
              </a:rPr>
              <a:t>T. +41 (0)91 973 19 00</a:t>
            </a:r>
            <a:br>
              <a:rPr lang="en-US" altLang="en-US" sz="1600" kern="1200" baseline="0" dirty="0">
                <a:solidFill>
                  <a:srgbClr val="846A60"/>
                </a:solidFill>
                <a:latin typeface="+mj-lt"/>
                <a:ea typeface="MS PGothic" pitchFamily="34" charset="-128"/>
                <a:cs typeface="+mn-cs"/>
              </a:rPr>
            </a:br>
            <a:r>
              <a:rPr lang="en-US" altLang="en-US" sz="1600" kern="1200" baseline="0" dirty="0" err="1">
                <a:solidFill>
                  <a:srgbClr val="846A60"/>
                </a:solidFill>
                <a:latin typeface="+mj-lt"/>
                <a:ea typeface="MS PGothic" pitchFamily="34" charset="-128"/>
                <a:cs typeface="+mn-cs"/>
              </a:rPr>
              <a:t>esmo@esmo.org</a:t>
            </a:r>
            <a:br>
              <a:rPr lang="en-US" altLang="en-US" sz="1600" kern="1200" baseline="0" dirty="0">
                <a:solidFill>
                  <a:srgbClr val="846A60"/>
                </a:solidFill>
                <a:latin typeface="+mj-lt"/>
                <a:ea typeface="MS PGothic" pitchFamily="34" charset="-128"/>
                <a:cs typeface="+mn-cs"/>
              </a:rPr>
            </a:br>
            <a:endParaRPr lang="en-US" altLang="en-US" sz="1600" kern="1200" baseline="0" dirty="0">
              <a:solidFill>
                <a:srgbClr val="846A60"/>
              </a:solidFill>
              <a:latin typeface="+mj-lt"/>
              <a:ea typeface="MS PGothic" pitchFamily="34" charset="-128"/>
              <a:cs typeface="+mn-cs"/>
            </a:endParaRPr>
          </a:p>
          <a:p>
            <a:pPr eaLnBrk="1" hangingPunct="1">
              <a:lnSpc>
                <a:spcPct val="100000"/>
              </a:lnSpc>
              <a:defRPr/>
            </a:pPr>
            <a:r>
              <a:rPr lang="en-US" altLang="en-US" sz="1600" b="1" kern="1200" baseline="0" dirty="0" err="1">
                <a:solidFill>
                  <a:srgbClr val="846A60"/>
                </a:solidFill>
                <a:latin typeface="+mj-lt"/>
                <a:ea typeface="MS PGothic" pitchFamily="34" charset="-128"/>
                <a:cs typeface="+mn-cs"/>
              </a:rPr>
              <a:t>esmo.org</a:t>
            </a:r>
            <a:endParaRPr lang="en-US" altLang="en-US" sz="1600" b="1" kern="1200" baseline="0" dirty="0">
              <a:solidFill>
                <a:srgbClr val="846A60"/>
              </a:solidFill>
              <a:latin typeface="+mj-lt"/>
              <a:ea typeface="MS PGothic" pitchFamily="34" charset="-128"/>
              <a:cs typeface="+mn-cs"/>
            </a:endParaRP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480001" y="2775089"/>
            <a:ext cx="5616001" cy="1600440"/>
          </a:xfrm>
          <a:prstGeom prst="rect">
            <a:avLst/>
          </a:prstGeom>
        </p:spPr>
        <p:txBody>
          <a:bodyPr tIns="46800" bIns="234000" anchor="t">
            <a:noAutofit/>
          </a:bodyPr>
          <a:lstStyle>
            <a:lvl1pPr marL="0" indent="0">
              <a:buFontTx/>
              <a:buNone/>
              <a:defRPr sz="1600" b="1">
                <a:solidFill>
                  <a:srgbClr val="846A60"/>
                </a:solidFill>
                <a:latin typeface="+mn-lt"/>
              </a:defRPr>
            </a:lvl1pPr>
          </a:lstStyle>
          <a:p>
            <a:pPr lvl="0"/>
            <a:r>
              <a:rPr lang="en-US" dirty="0"/>
              <a:t>Click to edit Master text styles</a:t>
            </a:r>
          </a:p>
        </p:txBody>
      </p:sp>
      <p:pic>
        <p:nvPicPr>
          <p:cNvPr id="8" name="Graphique 7">
            <a:extLst>
              <a:ext uri="{FF2B5EF4-FFF2-40B4-BE49-F238E27FC236}">
                <a16:creationId xmlns:a16="http://schemas.microsoft.com/office/drawing/2014/main" id="{7829A9E4-3C37-8540-89C1-D4B954F144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4788" y="607604"/>
            <a:ext cx="3406629" cy="786145"/>
          </a:xfrm>
          <a:prstGeom prst="rect">
            <a:avLst/>
          </a:prstGeom>
        </p:spPr>
      </p:pic>
    </p:spTree>
    <p:extLst>
      <p:ext uri="{BB962C8B-B14F-4D97-AF65-F5344CB8AC3E}">
        <p14:creationId xmlns:p14="http://schemas.microsoft.com/office/powerpoint/2010/main" val="8279293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1" descr="PPT_predel_V00.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p:nvPr>
        </p:nvSpPr>
        <p:spPr>
          <a:xfrm>
            <a:off x="625696" y="2636912"/>
            <a:ext cx="9409045" cy="1752600"/>
          </a:xfrm>
          <a:prstGeom prst="rect">
            <a:avLst/>
          </a:prstGeom>
        </p:spPr>
        <p:txBody>
          <a:bodyPr lIns="0" tIns="0" rIns="0" bIns="0"/>
          <a:lstStyle>
            <a:lvl1pPr marL="0" indent="0" algn="l">
              <a:buNone/>
              <a:defRPr sz="2400" b="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Box 9"/>
          <p:cNvSpPr txBox="1"/>
          <p:nvPr userDrawn="1"/>
        </p:nvSpPr>
        <p:spPr>
          <a:xfrm>
            <a:off x="-15826" y="6492589"/>
            <a:ext cx="2447595" cy="332656"/>
          </a:xfrm>
          <a:prstGeom prst="rect">
            <a:avLst/>
          </a:prstGeom>
          <a:noFill/>
        </p:spPr>
        <p:txBody>
          <a:bodyPr wrap="square" lIns="252000" tIns="0" rIns="0" rtlCol="0" anchor="ctr" anchorCtr="0">
            <a:noAutofit/>
          </a:bodyPr>
          <a:lstStyle/>
          <a:p>
            <a:r>
              <a:rPr lang="en-US" sz="1200" b="0" i="0" dirty="0" err="1">
                <a:solidFill>
                  <a:srgbClr val="BC382E"/>
                </a:solidFill>
                <a:latin typeface="Verdana"/>
                <a:cs typeface="Verdana"/>
              </a:rPr>
              <a:t>www.esgo.org</a:t>
            </a:r>
            <a:endParaRPr lang="en-US" sz="1200" b="0" i="0" dirty="0">
              <a:solidFill>
                <a:srgbClr val="BC382E"/>
              </a:solidFill>
              <a:latin typeface="Verdana"/>
              <a:cs typeface="Verdana"/>
            </a:endParaRPr>
          </a:p>
        </p:txBody>
      </p:sp>
      <p:sp>
        <p:nvSpPr>
          <p:cNvPr id="11" name="Title 10"/>
          <p:cNvSpPr>
            <a:spLocks noGrp="1"/>
          </p:cNvSpPr>
          <p:nvPr>
            <p:ph type="title" hasCustomPrompt="1"/>
          </p:nvPr>
        </p:nvSpPr>
        <p:spPr>
          <a:xfrm>
            <a:off x="625693" y="1052736"/>
            <a:ext cx="10972800" cy="1143000"/>
          </a:xfrm>
          <a:prstGeom prst="rect">
            <a:avLst/>
          </a:prstGeom>
        </p:spPr>
        <p:txBody>
          <a:bodyPr vert="horz" lIns="0" tIns="0" rIns="0" bIns="0" anchor="b" anchorCtr="0"/>
          <a:lstStyle>
            <a:lvl1pPr algn="l">
              <a:defRPr sz="3600">
                <a:solidFill>
                  <a:schemeClr val="bg1"/>
                </a:solidFill>
              </a:defRPr>
            </a:lvl1pPr>
          </a:lstStyle>
          <a:p>
            <a:r>
              <a:rPr lang="cs-CZ" dirty="0"/>
              <a:t>CLICK TO EDIT MASTER TITLE STYLE</a:t>
            </a:r>
            <a:endParaRPr lang="en-US" dirty="0"/>
          </a:p>
        </p:txBody>
      </p:sp>
    </p:spTree>
    <p:extLst>
      <p:ext uri="{BB962C8B-B14F-4D97-AF65-F5344CB8AC3E}">
        <p14:creationId xmlns:p14="http://schemas.microsoft.com/office/powerpoint/2010/main" val="29504568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4A90B-2643-4F82-AF86-196BB71418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EF56C-E292-4516-8B86-42815A00C9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52236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BF4C-1879-480E-AD88-99FF58341F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8A7CF7-AC1F-4710-B928-A0A19ADC1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63364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FC4E7-F6B9-44BE-B8BC-446B2B1F90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AD830A-3239-4146-8196-D915160C7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8150717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F106-793C-426D-814D-7F437D454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ED245-90FF-472E-A862-9236008C90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AEAA83-E4E6-474F-9814-28F6B50E4A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186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981064"/>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EB281-CF6E-4D9B-948E-B421846A09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10338C-FB89-482A-815D-7B736773E8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A88746-FADE-4F81-8F98-8164FB69266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4CFDDE-EFBD-426D-84BA-AF0055B2F8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696041-8C81-484E-B6A9-AC74F583DE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1885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BF778-669E-4073-B70F-A95F524404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513231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544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88B4-A0F5-4E9A-B4CF-62297E8594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C12BC6-F10B-49FA-AD97-DD5CE61008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1BCAB1-1F96-4722-B509-280925195E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175309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7EA3C-E355-48DB-B793-03B5251C86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13B246-29F7-451D-9F9E-F527005F0E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D4BB50-5B55-492C-83CE-B914C8CCA2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992795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79550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3"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153534658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gráfico 2">
    <p:spTree>
      <p:nvGrpSpPr>
        <p:cNvPr id="1" name=""/>
        <p:cNvGrpSpPr/>
        <p:nvPr/>
      </p:nvGrpSpPr>
      <p:grpSpPr>
        <a:xfrm>
          <a:off x="0" y="0"/>
          <a:ext cx="0" cy="0"/>
          <a:chOff x="0" y="0"/>
          <a:chExt cx="0" cy="0"/>
        </a:xfrm>
      </p:grpSpPr>
      <p:sp>
        <p:nvSpPr>
          <p:cNvPr id="5" name="Marcador de gráfico 10">
            <a:extLst>
              <a:ext uri="{FF2B5EF4-FFF2-40B4-BE49-F238E27FC236}">
                <a16:creationId xmlns:a16="http://schemas.microsoft.com/office/drawing/2014/main" id="{4CB7AD7B-55A0-4607-A1FE-C85E78297C31}"/>
              </a:ext>
            </a:extLst>
          </p:cNvPr>
          <p:cNvSpPr>
            <a:spLocks noGrp="1"/>
          </p:cNvSpPr>
          <p:nvPr>
            <p:ph type="chart" sz="quarter" idx="12"/>
          </p:nvPr>
        </p:nvSpPr>
        <p:spPr>
          <a:xfrm>
            <a:off x="1583879" y="1412777"/>
            <a:ext cx="8928992" cy="4626841"/>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961B51AF-77DC-464D-85C5-E0D47579AA74}"/>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31542B4A-31BC-4593-B542-9F64FFCD5100}"/>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3426339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989223"/>
          </a:xfrm>
        </p:spPr>
        <p:txBody>
          <a:bodyPr anchor="t"/>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‹N›</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502437"/>
            <a:ext cx="10972800" cy="4349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32475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buClr>
                <a:srgbClr val="846A60"/>
              </a:buClr>
              <a:defRPr>
                <a:solidFill>
                  <a:srgbClr val="846A60"/>
                </a:solidFill>
              </a:defRPr>
            </a:lvl1pPr>
            <a:lvl2pPr>
              <a:buClr>
                <a:srgbClr val="846A60"/>
              </a:buClr>
              <a:defRPr>
                <a:solidFill>
                  <a:srgbClr val="846A60"/>
                </a:solidFill>
              </a:defRPr>
            </a:lvl2pPr>
            <a:lvl3pPr>
              <a:buClr>
                <a:srgbClr val="846A60"/>
              </a:buClr>
              <a:defRPr>
                <a:solidFill>
                  <a:srgbClr val="846A60"/>
                </a:solidFill>
              </a:defRPr>
            </a:lvl3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8" name="Image 7">
            <a:extLst>
              <a:ext uri="{FF2B5EF4-FFF2-40B4-BE49-F238E27FC236}">
                <a16:creationId xmlns:a16="http://schemas.microsoft.com/office/drawing/2014/main" id="{6B09DBE6-9A9B-3D4B-85AE-4147811043BF}"/>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38125470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273600"/>
            <a:ext cx="10972320" cy="1144800"/>
          </a:xfrm>
          <a:prstGeom prst="rect">
            <a:avLst/>
          </a:prstGeom>
        </p:spPr>
        <p:txBody>
          <a:bodyPr lIns="0" tIns="0" rIns="0" bIns="0" anchor="ctr"/>
          <a:lstStyle/>
          <a:p>
            <a:pPr algn="ctr"/>
            <a:endParaRPr lang="en-US" sz="4400" b="0" strike="noStrike" spc="-1">
              <a:latin typeface="Arial"/>
            </a:endParaRPr>
          </a:p>
        </p:txBody>
      </p:sp>
      <p:sp>
        <p:nvSpPr>
          <p:cNvPr id="3" name="PlaceHolder 2"/>
          <p:cNvSpPr>
            <a:spLocks noGrp="1"/>
          </p:cNvSpPr>
          <p:nvPr>
            <p:ph type="subTitle"/>
          </p:nvPr>
        </p:nvSpPr>
        <p:spPr>
          <a:xfrm>
            <a:off x="609600" y="1604520"/>
            <a:ext cx="1097232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3915290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506"/>
            <a:ext cx="103632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256722" indent="0" algn="ctr">
              <a:buNone/>
              <a:defRPr>
                <a:solidFill>
                  <a:schemeClr val="tx1">
                    <a:tint val="75000"/>
                  </a:schemeClr>
                </a:solidFill>
              </a:defRPr>
            </a:lvl2pPr>
            <a:lvl3pPr marL="513445" indent="0" algn="ctr">
              <a:buNone/>
              <a:defRPr>
                <a:solidFill>
                  <a:schemeClr val="tx1">
                    <a:tint val="75000"/>
                  </a:schemeClr>
                </a:solidFill>
              </a:defRPr>
            </a:lvl3pPr>
            <a:lvl4pPr marL="770168" indent="0" algn="ctr">
              <a:buNone/>
              <a:defRPr>
                <a:solidFill>
                  <a:schemeClr val="tx1">
                    <a:tint val="75000"/>
                  </a:schemeClr>
                </a:solidFill>
              </a:defRPr>
            </a:lvl4pPr>
            <a:lvl5pPr marL="1026889" indent="0" algn="ctr">
              <a:buNone/>
              <a:defRPr>
                <a:solidFill>
                  <a:schemeClr val="tx1">
                    <a:tint val="75000"/>
                  </a:schemeClr>
                </a:solidFill>
              </a:defRPr>
            </a:lvl5pPr>
            <a:lvl6pPr marL="1283612" indent="0" algn="ctr">
              <a:buNone/>
              <a:defRPr>
                <a:solidFill>
                  <a:schemeClr val="tx1">
                    <a:tint val="75000"/>
                  </a:schemeClr>
                </a:solidFill>
              </a:defRPr>
            </a:lvl6pPr>
            <a:lvl7pPr marL="1540334" indent="0" algn="ctr">
              <a:buNone/>
              <a:defRPr>
                <a:solidFill>
                  <a:schemeClr val="tx1">
                    <a:tint val="75000"/>
                  </a:schemeClr>
                </a:solidFill>
              </a:defRPr>
            </a:lvl7pPr>
            <a:lvl8pPr marL="1797051" indent="0" algn="ctr">
              <a:buNone/>
              <a:defRPr>
                <a:solidFill>
                  <a:schemeClr val="tx1">
                    <a:tint val="75000"/>
                  </a:schemeClr>
                </a:solidFill>
              </a:defRPr>
            </a:lvl8pPr>
            <a:lvl9pPr marL="2053777" indent="0" algn="ctr">
              <a:buNone/>
              <a:defRPr>
                <a:solidFill>
                  <a:schemeClr val="tx1">
                    <a:tint val="75000"/>
                  </a:schemeClr>
                </a:solidFill>
              </a:defRPr>
            </a:lvl9pPr>
          </a:lstStyle>
          <a:p>
            <a:r>
              <a:rPr lang="en-US"/>
              <a:t>Fare clic per modificare lo stile del sottotitolo dello schema</a:t>
            </a:r>
            <a:endParaRPr lang="it-IT"/>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14328101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989223"/>
          </a:xfrm>
        </p:spPr>
        <p:txBody>
          <a:bodyPr anchor="t"/>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083564" y="217034"/>
            <a:ext cx="874486" cy="365125"/>
          </a:xfrm>
          <a:prstGeom prst="rect">
            <a:avLst/>
          </a:prstGeom>
        </p:spPr>
        <p:txBody>
          <a:bodyPr/>
          <a:lstStyle>
            <a:lvl1pPr>
              <a:defRPr>
                <a:solidFill>
                  <a:schemeClr val="bg1"/>
                </a:solidFill>
              </a:defRPr>
            </a:lvl1pPr>
          </a:lstStyle>
          <a:p>
            <a:fld id="{BE33F7A0-71F0-446B-9DE8-6D75BE64EE0F}" type="slidenum">
              <a:rPr lang="en-US" smtClean="0"/>
              <a:pPr/>
              <a:t>‹N›</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502437"/>
            <a:ext cx="10972800" cy="4349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66365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11083564" y="217034"/>
            <a:ext cx="874486" cy="365125"/>
          </a:xfrm>
          <a:prstGeom prst="rect">
            <a:avLst/>
          </a:prstGeom>
        </p:spPr>
        <p:txBody>
          <a:bodyPr/>
          <a:lstStyle/>
          <a:p>
            <a:fld id="{BE33F7A0-71F0-446B-9DE8-6D75BE64EE0F}" type="slidenum">
              <a:rPr lang="en-US" smtClean="0"/>
              <a:t>‹N›</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42219532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a:xfrm>
            <a:off x="11083564" y="217034"/>
            <a:ext cx="874486" cy="365125"/>
          </a:xfrm>
          <a:prstGeom prst="rect">
            <a:avLst/>
          </a:prstGeom>
        </p:spPr>
        <p:txBody>
          <a:bodyPr/>
          <a:lstStyle/>
          <a:p>
            <a:fld id="{BE33F7A0-71F0-446B-9DE8-6D75BE64EE0F}" type="slidenum">
              <a:rPr lang="en-US" smtClean="0"/>
              <a:t>‹N›</a:t>
            </a:fld>
            <a:endParaRPr lang="en-US"/>
          </a:p>
        </p:txBody>
      </p:sp>
    </p:spTree>
    <p:extLst>
      <p:ext uri="{BB962C8B-B14F-4D97-AF65-F5344CB8AC3E}">
        <p14:creationId xmlns:p14="http://schemas.microsoft.com/office/powerpoint/2010/main" val="26267917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989223"/>
          </a:xfrm>
        </p:spPr>
        <p:txBody>
          <a:bodyPr anchor="t"/>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BE33F7A0-71F0-446B-9DE8-6D75BE64EE0F}" type="slidenum">
              <a:rPr lang="en-US" smtClean="0"/>
              <a:pPr/>
              <a:t>‹N›</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502437"/>
            <a:ext cx="10972800" cy="4349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21747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DB926-B199-4B98-BBE7-CCBEE49F03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ED36E40-8C00-4636-8977-B8CBE9D377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F65F267-DB93-485C-8B63-77378670EC59}"/>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5" name="Footer Placeholder 4">
            <a:extLst>
              <a:ext uri="{FF2B5EF4-FFF2-40B4-BE49-F238E27FC236}">
                <a16:creationId xmlns:a16="http://schemas.microsoft.com/office/drawing/2014/main" id="{6AB27CCD-AE4F-47A2-B41C-7AD916BA1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B39783-BCE3-47E5-93DB-AAE1E4B1DCD4}"/>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413800796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5D716-5153-4418-B30F-3C3891D90E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2B05CE-717A-4230-B2DF-710B780C16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8D0754-34BF-4BC5-9400-43091F51B2DF}"/>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5" name="Footer Placeholder 4">
            <a:extLst>
              <a:ext uri="{FF2B5EF4-FFF2-40B4-BE49-F238E27FC236}">
                <a16:creationId xmlns:a16="http://schemas.microsoft.com/office/drawing/2014/main" id="{8691C4D9-65BF-458A-9728-226A58F7E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C6321D-22D5-4D20-B422-21DCC1D32319}"/>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2821927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72839-AADF-45C8-9E27-5D2DF5D41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C653EE-6012-4D94-8DE6-9787736ACE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787F84F-E0C3-47D3-9845-475B143EC3D3}"/>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5" name="Footer Placeholder 4">
            <a:extLst>
              <a:ext uri="{FF2B5EF4-FFF2-40B4-BE49-F238E27FC236}">
                <a16:creationId xmlns:a16="http://schemas.microsoft.com/office/drawing/2014/main" id="{37A5939C-F4E6-4C04-A364-699043CE52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D00A50-2227-45FF-93AE-55A440D51EC5}"/>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947023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F8A2D-E780-4B87-8AE2-74F83E7AD9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B05CC1-BBA2-4AB3-A4B8-20CE7A0FD95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B004D32-1783-4C07-A035-DC95DC2B394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E710A4-A991-4C44-A27D-8A2D0A81F086}"/>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6" name="Footer Placeholder 5">
            <a:extLst>
              <a:ext uri="{FF2B5EF4-FFF2-40B4-BE49-F238E27FC236}">
                <a16:creationId xmlns:a16="http://schemas.microsoft.com/office/drawing/2014/main" id="{128046A1-B007-4851-A665-ECE7694C99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0D7DD2-E3C2-4687-979B-93726409839B}"/>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28323463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B6EBE-6266-45E8-8F0F-9CA54A88D4F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42E35E-FB2F-4376-ADD6-A824CB2D3D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BF9E514-54C9-4400-B30B-93832F66B5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D7CC450-98E5-43A2-B0A6-249B6A738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D8D30D-2220-4B81-B475-3DD767C22A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045305F-97C1-4CC3-8EBE-6E5FFB922C6F}"/>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8" name="Footer Placeholder 7">
            <a:extLst>
              <a:ext uri="{FF2B5EF4-FFF2-40B4-BE49-F238E27FC236}">
                <a16:creationId xmlns:a16="http://schemas.microsoft.com/office/drawing/2014/main" id="{616A5935-53DA-4A05-A78C-6942490A6D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1FE3F29-7744-44D5-B9A3-5C8EC727A109}"/>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31006353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E3401-25B3-4B8C-94DC-D24CD387A52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142B454-1501-43EE-89BE-A3BBA7259DF8}"/>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4" name="Footer Placeholder 3">
            <a:extLst>
              <a:ext uri="{FF2B5EF4-FFF2-40B4-BE49-F238E27FC236}">
                <a16:creationId xmlns:a16="http://schemas.microsoft.com/office/drawing/2014/main" id="{B8138687-DBCE-4490-ADBE-5FCAD1146C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67122A9-0E0A-460B-8598-16FEB39052C6}"/>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1378050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dirty="0"/>
              <a:t>Fare </a:t>
            </a:r>
            <a:r>
              <a:rPr lang="en-US" dirty="0" err="1"/>
              <a:t>clic</a:t>
            </a:r>
            <a:r>
              <a:rPr lang="en-US" dirty="0"/>
              <a:t> per </a:t>
            </a:r>
            <a:r>
              <a:rPr lang="en-US" dirty="0" err="1"/>
              <a:t>modificare</a:t>
            </a:r>
            <a:r>
              <a:rPr lang="en-US" dirty="0"/>
              <a:t> </a:t>
            </a:r>
            <a:r>
              <a:rPr lang="en-US" dirty="0" err="1"/>
              <a:t>gli</a:t>
            </a:r>
            <a:r>
              <a:rPr lang="en-US" dirty="0"/>
              <a:t> </a:t>
            </a:r>
            <a:r>
              <a:rPr lang="en-US" dirty="0" err="1"/>
              <a:t>stili</a:t>
            </a:r>
            <a:r>
              <a:rPr lang="en-US" dirty="0"/>
              <a:t> del </a:t>
            </a:r>
            <a:r>
              <a:rPr lang="en-US" dirty="0" err="1"/>
              <a:t>testo</a:t>
            </a:r>
            <a:r>
              <a:rPr lang="en-US" dirty="0"/>
              <a:t> </a:t>
            </a:r>
            <a:r>
              <a:rPr lang="en-US" dirty="0" err="1"/>
              <a:t>dello</a:t>
            </a:r>
            <a:r>
              <a:rPr lang="en-US" dirty="0"/>
              <a:t> schema</a:t>
            </a:r>
          </a:p>
          <a:p>
            <a:pPr lvl="1"/>
            <a:r>
              <a:rPr lang="en-US" dirty="0" err="1"/>
              <a:t>Secondo</a:t>
            </a:r>
            <a:r>
              <a:rPr lang="en-US" dirty="0"/>
              <a:t> </a:t>
            </a:r>
            <a:r>
              <a:rPr lang="en-US" dirty="0" err="1"/>
              <a:t>livello</a:t>
            </a:r>
            <a:endParaRPr lang="en-US" dirty="0"/>
          </a:p>
          <a:p>
            <a:pPr lvl="2"/>
            <a:r>
              <a:rPr lang="en-US" dirty="0" err="1"/>
              <a:t>Terzo</a:t>
            </a:r>
            <a:r>
              <a:rPr lang="en-US" dirty="0"/>
              <a:t> </a:t>
            </a:r>
            <a:r>
              <a:rPr lang="en-US" dirty="0" err="1"/>
              <a:t>livello</a:t>
            </a:r>
            <a:endParaRPr lang="en-US" dirty="0"/>
          </a:p>
          <a:p>
            <a:pPr lvl="3"/>
            <a:r>
              <a:rPr lang="en-US" dirty="0"/>
              <a:t>Quarto </a:t>
            </a:r>
            <a:r>
              <a:rPr lang="en-US" dirty="0" err="1"/>
              <a:t>livello</a:t>
            </a:r>
            <a:endParaRPr lang="en-US" dirty="0"/>
          </a:p>
          <a:p>
            <a:pPr lvl="4"/>
            <a:r>
              <a:rPr lang="en-US" dirty="0" err="1"/>
              <a:t>Quinto</a:t>
            </a:r>
            <a:r>
              <a:rPr lang="en-US" dirty="0"/>
              <a:t> </a:t>
            </a:r>
            <a:r>
              <a:rPr lang="en-US" dirty="0" err="1"/>
              <a:t>livello</a:t>
            </a:r>
            <a:endParaRPr lang="it-IT" dirty="0"/>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dirty="0"/>
          </a:p>
        </p:txBody>
      </p:sp>
    </p:spTree>
    <p:extLst>
      <p:ext uri="{BB962C8B-B14F-4D97-AF65-F5344CB8AC3E}">
        <p14:creationId xmlns:p14="http://schemas.microsoft.com/office/powerpoint/2010/main" val="152453870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71D642-FDAF-4239-8AB2-AA045047F146}"/>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3" name="Footer Placeholder 2">
            <a:extLst>
              <a:ext uri="{FF2B5EF4-FFF2-40B4-BE49-F238E27FC236}">
                <a16:creationId xmlns:a16="http://schemas.microsoft.com/office/drawing/2014/main" id="{EC35F5FE-47C5-4141-9C55-4EFA6832D65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30F94B-DC99-4831-B051-94D6BC5A8635}"/>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14347738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AE548-2D91-4E09-9769-E6C4AB531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42E09E-2CD2-464B-BF99-AFA5E9B02B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6B0438D-8A09-4A5D-99B9-A66BBFF0B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0B1EF73-ABAC-4AED-8279-FDE91C905AF0}"/>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6" name="Footer Placeholder 5">
            <a:extLst>
              <a:ext uri="{FF2B5EF4-FFF2-40B4-BE49-F238E27FC236}">
                <a16:creationId xmlns:a16="http://schemas.microsoft.com/office/drawing/2014/main" id="{E9B3942D-0104-4C28-B692-ECFCC39A8F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23E93-89E1-42A0-8588-FA55778AC69E}"/>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314907430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9253A-D028-40F3-B644-543D63740E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6D746A-000E-4849-BE60-A6F3B000C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F987FF4-6E1D-4F6D-A349-B32FFB170E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E6C6B9-7567-43AF-B706-E710FEB56274}"/>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6" name="Footer Placeholder 5">
            <a:extLst>
              <a:ext uri="{FF2B5EF4-FFF2-40B4-BE49-F238E27FC236}">
                <a16:creationId xmlns:a16="http://schemas.microsoft.com/office/drawing/2014/main" id="{2435B8FC-E3EE-4955-8297-7F96C4FADC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95BE01-EE8D-471D-B254-F92F797BE2B2}"/>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304562924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86BA-85A9-4A6C-AFB3-EB33B87230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7DA7E21-A6EB-4518-AC2C-D93721CD57F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E9C663-F1EC-490F-8A5B-DC965D6A13E3}"/>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5" name="Footer Placeholder 4">
            <a:extLst>
              <a:ext uri="{FF2B5EF4-FFF2-40B4-BE49-F238E27FC236}">
                <a16:creationId xmlns:a16="http://schemas.microsoft.com/office/drawing/2014/main" id="{AC34EB2F-C351-4160-BA49-C07CC36DFD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E74E40-B896-462E-947B-ED609B71F36E}"/>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17215683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2E8DF6-DE46-4365-8B17-C11487C1404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A97530-E55D-447F-AACA-0C0188DB24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A69B70-48C0-4C7E-9C8E-C0D9F17E5869}"/>
              </a:ext>
            </a:extLst>
          </p:cNvPr>
          <p:cNvSpPr>
            <a:spLocks noGrp="1"/>
          </p:cNvSpPr>
          <p:nvPr>
            <p:ph type="dt" sz="half" idx="10"/>
          </p:nvPr>
        </p:nvSpPr>
        <p:spPr/>
        <p:txBody>
          <a:bodyPr/>
          <a:lstStyle/>
          <a:p>
            <a:fld id="{3A3BC7C1-6FAD-483A-86F0-467B95C4D674}" type="datetimeFigureOut">
              <a:rPr lang="en-GB" smtClean="0"/>
              <a:t>10/10/2023</a:t>
            </a:fld>
            <a:endParaRPr lang="en-GB"/>
          </a:p>
        </p:txBody>
      </p:sp>
      <p:sp>
        <p:nvSpPr>
          <p:cNvPr id="5" name="Footer Placeholder 4">
            <a:extLst>
              <a:ext uri="{FF2B5EF4-FFF2-40B4-BE49-F238E27FC236}">
                <a16:creationId xmlns:a16="http://schemas.microsoft.com/office/drawing/2014/main" id="{612BE77E-DCB6-4B42-ABE4-E9552BCE45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C02C5A8-D4C6-4A01-A4DC-FF4E39CD1E98}"/>
              </a:ext>
            </a:extLst>
          </p:cNvPr>
          <p:cNvSpPr>
            <a:spLocks noGrp="1"/>
          </p:cNvSpPr>
          <p:nvPr>
            <p:ph type="sldNum" sz="quarter" idx="12"/>
          </p:nvPr>
        </p:nvSpPr>
        <p:spPr/>
        <p:txBody>
          <a:bodyPr/>
          <a:lstStyle/>
          <a:p>
            <a:fld id="{09A99CC1-CCE8-4332-8097-4F6E7DFF50B3}" type="slidenum">
              <a:rPr lang="en-GB" smtClean="0"/>
              <a:t>‹N›</a:t>
            </a:fld>
            <a:endParaRPr lang="en-GB"/>
          </a:p>
        </p:txBody>
      </p:sp>
    </p:spTree>
    <p:extLst>
      <p:ext uri="{BB962C8B-B14F-4D97-AF65-F5344CB8AC3E}">
        <p14:creationId xmlns:p14="http://schemas.microsoft.com/office/powerpoint/2010/main" val="36771213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ázek 8" descr="Obsah obrázku text, vizitka, snímek obrazovky, vektorová grafika&#10;&#10;Popis byl vytvořen automaticky">
            <a:extLst>
              <a:ext uri="{FF2B5EF4-FFF2-40B4-BE49-F238E27FC236}">
                <a16:creationId xmlns:a16="http://schemas.microsoft.com/office/drawing/2014/main" id="{C804D567-B501-48B9-BE1F-AABF8C965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421476" y="3202793"/>
            <a:ext cx="10363200" cy="768930"/>
          </a:xfrm>
        </p:spPr>
        <p:txBody>
          <a:bodyPr>
            <a:normAutofit/>
          </a:bodyPr>
          <a:lstStyle>
            <a:lvl1pPr>
              <a:defRPr sz="3600">
                <a:solidFill>
                  <a:schemeClr val="bg1"/>
                </a:solidFill>
              </a:defRPr>
            </a:lvl1pPr>
          </a:lstStyle>
          <a:p>
            <a:r>
              <a:rPr lang="en-US" sz="4400" dirty="0">
                <a:solidFill>
                  <a:schemeClr val="bg1"/>
                </a:solidFill>
                <a:latin typeface="Verdana"/>
                <a:cs typeface="Verdana"/>
              </a:rPr>
              <a:t>Presentation Title Goes Here </a:t>
            </a:r>
            <a:endParaRPr lang="en-US" dirty="0"/>
          </a:p>
        </p:txBody>
      </p:sp>
      <p:sp>
        <p:nvSpPr>
          <p:cNvPr id="3" name="Subtitle 2"/>
          <p:cNvSpPr>
            <a:spLocks noGrp="1"/>
          </p:cNvSpPr>
          <p:nvPr>
            <p:ph type="subTitle" idx="1" hasCustomPrompt="1"/>
          </p:nvPr>
        </p:nvSpPr>
        <p:spPr>
          <a:xfrm>
            <a:off x="1421476" y="3971723"/>
            <a:ext cx="8534400" cy="768929"/>
          </a:xfrm>
        </p:spPr>
        <p:txBody>
          <a:bodyPr>
            <a:normAutofit/>
          </a:bodyPr>
          <a:lstStyle>
            <a:lvl1pPr marL="0" indent="0" algn="l">
              <a:buNone/>
              <a:defRPr sz="2400">
                <a:solidFill>
                  <a:schemeClr val="bg1"/>
                </a:solidFill>
                <a:latin typeface="Verdana Pro"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457200">
              <a:spcBef>
                <a:spcPct val="0"/>
              </a:spcBef>
              <a:defRPr/>
            </a:pPr>
            <a:r>
              <a:rPr lang="en-US" sz="3200" dirty="0">
                <a:solidFill>
                  <a:prstClr val="white"/>
                </a:solidFill>
                <a:latin typeface="Verdana"/>
                <a:cs typeface="Verdana"/>
              </a:rPr>
              <a:t>Presentation Sub-title Goes Here</a:t>
            </a:r>
          </a:p>
        </p:txBody>
      </p:sp>
      <p:pic>
        <p:nvPicPr>
          <p:cNvPr id="6" name="Picture 5" descr="Text&#10;&#10;Description automatically generated">
            <a:extLst>
              <a:ext uri="{FF2B5EF4-FFF2-40B4-BE49-F238E27FC236}">
                <a16:creationId xmlns:a16="http://schemas.microsoft.com/office/drawing/2014/main" id="{FED26C74-CA97-987F-656C-B96FD6483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744" y="287359"/>
            <a:ext cx="4322967" cy="798086"/>
          </a:xfrm>
          <a:prstGeom prst="rect">
            <a:avLst/>
          </a:prstGeom>
        </p:spPr>
      </p:pic>
    </p:spTree>
    <p:extLst>
      <p:ext uri="{BB962C8B-B14F-4D97-AF65-F5344CB8AC3E}">
        <p14:creationId xmlns:p14="http://schemas.microsoft.com/office/powerpoint/2010/main" val="24562352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27FD39-CD69-444C-93DB-AD6508BD48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96902" y="554961"/>
            <a:ext cx="9563100" cy="1105434"/>
          </a:xfrm>
        </p:spPr>
        <p:txBody>
          <a:bodyPr anchor="ctr">
            <a:normAutofit/>
          </a:bodyPr>
          <a:lstStyle>
            <a:lvl1pPr algn="l">
              <a:defRPr sz="2700" b="0">
                <a:solidFill>
                  <a:schemeClr val="bg1"/>
                </a:solidFill>
                <a:latin typeface="Verdana"/>
                <a:cs typeface="Verdana"/>
              </a:defRPr>
            </a:lvl1pPr>
          </a:lstStyle>
          <a:p>
            <a:r>
              <a:rPr lang="cs-CZ" dirty="0" err="1"/>
              <a:t>Declaration</a:t>
            </a:r>
            <a:r>
              <a:rPr lang="cs-CZ" dirty="0"/>
              <a:t> </a:t>
            </a:r>
            <a:r>
              <a:rPr lang="cs-CZ" dirty="0" err="1"/>
              <a:t>of</a:t>
            </a:r>
            <a:r>
              <a:rPr lang="cs-CZ" dirty="0"/>
              <a:t> </a:t>
            </a:r>
            <a:r>
              <a:rPr lang="cs-CZ" dirty="0" err="1"/>
              <a:t>interests</a:t>
            </a:r>
            <a:endParaRPr lang="en-US" dirty="0"/>
          </a:p>
        </p:txBody>
      </p:sp>
      <p:sp>
        <p:nvSpPr>
          <p:cNvPr id="3" name="Content Placeholder 2"/>
          <p:cNvSpPr>
            <a:spLocks noGrp="1"/>
          </p:cNvSpPr>
          <p:nvPr>
            <p:ph idx="1" hasCustomPrompt="1"/>
          </p:nvPr>
        </p:nvSpPr>
        <p:spPr>
          <a:xfrm>
            <a:off x="596902" y="2215355"/>
            <a:ext cx="10160000" cy="4428051"/>
          </a:xfrm>
        </p:spPr>
        <p:txBody>
          <a:bodyPr>
            <a:normAutofit/>
          </a:bodyPr>
          <a:lstStyle>
            <a:lvl1pPr>
              <a:defRPr sz="2000">
                <a:solidFill>
                  <a:schemeClr val="tx1">
                    <a:lumMod val="65000"/>
                    <a:lumOff val="35000"/>
                  </a:schemeClr>
                </a:solidFill>
                <a:latin typeface="Verdana Pro"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b="0" i="0" dirty="0">
                <a:solidFill>
                  <a:srgbClr val="000000"/>
                </a:solidFill>
                <a:effectLst/>
                <a:latin typeface="Roboto" panose="02000000000000000000" pitchFamily="2" charset="0"/>
              </a:rPr>
              <a:t>click here to enter text </a:t>
            </a:r>
            <a:endParaRPr lang="en-US" dirty="0"/>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pic>
        <p:nvPicPr>
          <p:cNvPr id="7" name="Picture 6" descr="Text&#10;&#10;Description automatically generated">
            <a:extLst>
              <a:ext uri="{FF2B5EF4-FFF2-40B4-BE49-F238E27FC236}">
                <a16:creationId xmlns:a16="http://schemas.microsoft.com/office/drawing/2014/main" id="{60CC8CC5-99F8-8B45-D0A6-FECF3791F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02" y="6149013"/>
            <a:ext cx="2802283" cy="517345"/>
          </a:xfrm>
          <a:prstGeom prst="rect">
            <a:avLst/>
          </a:prstGeom>
        </p:spPr>
      </p:pic>
    </p:spTree>
    <p:extLst>
      <p:ext uri="{BB962C8B-B14F-4D97-AF65-F5344CB8AC3E}">
        <p14:creationId xmlns:p14="http://schemas.microsoft.com/office/powerpoint/2010/main" val="318485013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27FD39-CD69-444C-93DB-AD6508BD48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96902" y="554961"/>
            <a:ext cx="9563100" cy="1105434"/>
          </a:xfrm>
        </p:spPr>
        <p:txBody>
          <a:bodyPr anchor="ctr">
            <a:normAutofit/>
          </a:bodyPr>
          <a:lstStyle>
            <a:lvl1pPr algn="l">
              <a:defRPr sz="2700" b="0">
                <a:solidFill>
                  <a:schemeClr val="bg1"/>
                </a:solidFill>
                <a:latin typeface="Verdana"/>
                <a:cs typeface="Verdana"/>
              </a:defRPr>
            </a:lvl1pPr>
          </a:lstStyle>
          <a:p>
            <a:r>
              <a:rPr lang="cs-CZ" dirty="0" err="1"/>
              <a:t>Title</a:t>
            </a:r>
            <a:r>
              <a:rPr lang="cs-CZ" dirty="0"/>
              <a:t> and </a:t>
            </a:r>
            <a:r>
              <a:rPr lang="cs-CZ" dirty="0" err="1"/>
              <a:t>Content</a:t>
            </a:r>
            <a:endParaRPr lang="en-US" dirty="0"/>
          </a:p>
        </p:txBody>
      </p:sp>
      <p:sp>
        <p:nvSpPr>
          <p:cNvPr id="3" name="Content Placeholder 2"/>
          <p:cNvSpPr>
            <a:spLocks noGrp="1"/>
          </p:cNvSpPr>
          <p:nvPr>
            <p:ph idx="1" hasCustomPrompt="1"/>
          </p:nvPr>
        </p:nvSpPr>
        <p:spPr>
          <a:xfrm>
            <a:off x="596902" y="2215355"/>
            <a:ext cx="10160000" cy="4428051"/>
          </a:xfrm>
        </p:spPr>
        <p:txBody>
          <a:bodyPr>
            <a:normAutofit/>
          </a:bodyPr>
          <a:lstStyle>
            <a:lvl1pPr>
              <a:defRPr sz="2400">
                <a:solidFill>
                  <a:schemeClr val="tx1">
                    <a:lumMod val="65000"/>
                    <a:lumOff val="35000"/>
                  </a:schemeClr>
                </a:solidFill>
                <a:latin typeface="Verdana"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pic>
        <p:nvPicPr>
          <p:cNvPr id="7" name="Picture 6" descr="Text&#10;&#10;Description automatically generated">
            <a:extLst>
              <a:ext uri="{FF2B5EF4-FFF2-40B4-BE49-F238E27FC236}">
                <a16:creationId xmlns:a16="http://schemas.microsoft.com/office/drawing/2014/main" id="{52C212A6-A9CE-135E-E801-FF86334FE4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02" y="6149013"/>
            <a:ext cx="2802283" cy="517345"/>
          </a:xfrm>
          <a:prstGeom prst="rect">
            <a:avLst/>
          </a:prstGeom>
        </p:spPr>
      </p:pic>
    </p:spTree>
    <p:extLst>
      <p:ext uri="{BB962C8B-B14F-4D97-AF65-F5344CB8AC3E}">
        <p14:creationId xmlns:p14="http://schemas.microsoft.com/office/powerpoint/2010/main" val="160643300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432826" y="452670"/>
            <a:ext cx="8021218" cy="960109"/>
          </a:xfrm>
          <a:prstGeom prst="rect">
            <a:avLst/>
          </a:prstGeom>
        </p:spPr>
        <p:txBody>
          <a:bodyPr/>
          <a:lstStyle>
            <a:lvl1pPr marL="0" indent="0">
              <a:lnSpc>
                <a:spcPts val="3333"/>
              </a:lnSpc>
              <a:spcBef>
                <a:spcPts val="0"/>
              </a:spcBef>
              <a:buNone/>
              <a:defRPr sz="3467" b="0">
                <a:solidFill>
                  <a:srgbClr val="C1002A"/>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a:t>
            </a:r>
            <a:r>
              <a:rPr lang="cs-CZ" dirty="0"/>
              <a:t> o</a:t>
            </a:r>
            <a:r>
              <a:rPr lang="en-US" dirty="0"/>
              <a:t>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0" y="1604434"/>
            <a:ext cx="10368723" cy="4129617"/>
          </a:xfrm>
          <a:prstGeom prst="rect">
            <a:avLst/>
          </a:prstGeom>
        </p:spPr>
        <p:txBody>
          <a:bodyPr/>
          <a:lstStyle>
            <a:lvl1pPr marL="0" indent="0">
              <a:buNone/>
              <a:defRPr sz="1600">
                <a:solidFill>
                  <a:schemeClr val="tx1">
                    <a:lumMod val="65000"/>
                    <a:lumOff val="35000"/>
                  </a:schemeClr>
                </a:solidFill>
                <a:latin typeface="Verdana Pro" panose="020B0604030504040204" pitchFamily="34" charset="0"/>
              </a:defRPr>
            </a:lvl1pPr>
            <a:lvl2pPr marL="355591" indent="0">
              <a:buNone/>
              <a:defRPr sz="1600">
                <a:solidFill>
                  <a:schemeClr val="tx1">
                    <a:lumMod val="95000"/>
                    <a:lumOff val="5000"/>
                  </a:schemeClr>
                </a:solidFill>
                <a:latin typeface="+mj-lt"/>
              </a:defRPr>
            </a:lvl2pPr>
            <a:lvl3pPr marL="709065" indent="0">
              <a:buNone/>
              <a:defRPr sz="1600">
                <a:solidFill>
                  <a:schemeClr val="tx1">
                    <a:lumMod val="95000"/>
                    <a:lumOff val="5000"/>
                  </a:schemeClr>
                </a:solidFill>
                <a:latin typeface="+mj-lt"/>
              </a:defRPr>
            </a:lvl3pPr>
            <a:lvl4pPr marL="1079473" indent="0">
              <a:buNone/>
              <a:defRPr sz="1600">
                <a:solidFill>
                  <a:schemeClr val="tx1">
                    <a:lumMod val="95000"/>
                    <a:lumOff val="5000"/>
                  </a:schemeClr>
                </a:solidFill>
                <a:latin typeface="+mj-lt"/>
              </a:defRPr>
            </a:lvl4pPr>
            <a:lvl5pPr marL="1435064" indent="0">
              <a:buNone/>
              <a:defRPr sz="1600">
                <a:solidFill>
                  <a:schemeClr val="tx1">
                    <a:lumMod val="95000"/>
                    <a:lumOff val="5000"/>
                  </a:schemeClr>
                </a:solidFill>
                <a:latin typeface="+mj-lt"/>
              </a:defRPr>
            </a:lvl5pPr>
          </a:lstStyle>
          <a:p>
            <a:pPr lvl="0"/>
            <a:r>
              <a:rPr lang="cs-CZ" dirty="0" err="1"/>
              <a:t>Content</a:t>
            </a:r>
            <a:endParaRPr lang="fr-FR" dirty="0"/>
          </a:p>
        </p:txBody>
      </p:sp>
      <p:pic>
        <p:nvPicPr>
          <p:cNvPr id="5" name="Picture 4" descr="Text&#10;&#10;Description automatically generated with medium confidence">
            <a:extLst>
              <a:ext uri="{FF2B5EF4-FFF2-40B4-BE49-F238E27FC236}">
                <a16:creationId xmlns:a16="http://schemas.microsoft.com/office/drawing/2014/main" id="{695B8D64-2182-F37F-CD9E-7F8BDF3B9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198" y="5915767"/>
            <a:ext cx="2663133" cy="492517"/>
          </a:xfrm>
          <a:prstGeom prst="rect">
            <a:avLst/>
          </a:prstGeom>
        </p:spPr>
      </p:pic>
      <p:pic>
        <p:nvPicPr>
          <p:cNvPr id="4" name="Picture 3" descr="Text&#10;&#10;Description automatically generated">
            <a:extLst>
              <a:ext uri="{FF2B5EF4-FFF2-40B4-BE49-F238E27FC236}">
                <a16:creationId xmlns:a16="http://schemas.microsoft.com/office/drawing/2014/main" id="{532B0D02-2D37-B625-37A0-B7A51A5A2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198" y="5890939"/>
            <a:ext cx="2802283" cy="517345"/>
          </a:xfrm>
          <a:prstGeom prst="rect">
            <a:avLst/>
          </a:prstGeom>
        </p:spPr>
      </p:pic>
    </p:spTree>
    <p:extLst>
      <p:ext uri="{BB962C8B-B14F-4D97-AF65-F5344CB8AC3E}">
        <p14:creationId xmlns:p14="http://schemas.microsoft.com/office/powerpoint/2010/main" val="226286058"/>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wo contents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D9ED-DD41-7E40-BEB1-2875683FFD65}"/>
              </a:ext>
            </a:extLst>
          </p:cNvPr>
          <p:cNvSpPr>
            <a:spLocks noGrp="1"/>
          </p:cNvSpPr>
          <p:nvPr>
            <p:ph type="title" hasCustomPrompt="1"/>
          </p:nvPr>
        </p:nvSpPr>
        <p:spPr>
          <a:xfrm>
            <a:off x="268778" y="21419"/>
            <a:ext cx="10972800" cy="1143000"/>
          </a:xfrm>
        </p:spPr>
        <p:txBody>
          <a:bodyPr>
            <a:normAutofit/>
          </a:bodyPr>
          <a:lstStyle>
            <a:lvl1pPr algn="l">
              <a:defRPr sz="3600" b="0">
                <a:solidFill>
                  <a:srgbClr val="C1002A"/>
                </a:solidFill>
              </a:defRPr>
            </a:lvl1pPr>
          </a:lstStyle>
          <a:p>
            <a:r>
              <a:rPr lang="cs-CZ" dirty="0" err="1"/>
              <a:t>Title</a:t>
            </a:r>
            <a:r>
              <a:rPr lang="cs-CZ" dirty="0"/>
              <a:t> </a:t>
            </a:r>
            <a:r>
              <a:rPr lang="cs-CZ" dirty="0" err="1"/>
              <a:t>of</a:t>
            </a:r>
            <a:r>
              <a:rPr lang="cs-CZ" dirty="0"/>
              <a:t> t</a:t>
            </a:r>
            <a:r>
              <a:rPr lang="en-US" dirty="0"/>
              <a:t>wo contents </a:t>
            </a:r>
            <a:endParaRPr lang="es-ES" dirty="0"/>
          </a:p>
        </p:txBody>
      </p:sp>
      <p:sp>
        <p:nvSpPr>
          <p:cNvPr id="3" name="Marcador de contenido 2">
            <a:extLst>
              <a:ext uri="{FF2B5EF4-FFF2-40B4-BE49-F238E27FC236}">
                <a16:creationId xmlns:a16="http://schemas.microsoft.com/office/drawing/2014/main" id="{D0336862-3CD7-1F42-913C-A6D178F54AAC}"/>
              </a:ext>
            </a:extLst>
          </p:cNvPr>
          <p:cNvSpPr>
            <a:spLocks noGrp="1"/>
          </p:cNvSpPr>
          <p:nvPr>
            <p:ph sz="half" idx="1" hasCustomPrompt="1"/>
          </p:nvPr>
        </p:nvSpPr>
        <p:spPr>
          <a:xfrm>
            <a:off x="838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sp>
        <p:nvSpPr>
          <p:cNvPr id="4" name="Marcador de contenido 3">
            <a:extLst>
              <a:ext uri="{FF2B5EF4-FFF2-40B4-BE49-F238E27FC236}">
                <a16:creationId xmlns:a16="http://schemas.microsoft.com/office/drawing/2014/main" id="{96C4DA63-9184-B949-A87F-48D2055799E5}"/>
              </a:ext>
            </a:extLst>
          </p:cNvPr>
          <p:cNvSpPr>
            <a:spLocks noGrp="1"/>
          </p:cNvSpPr>
          <p:nvPr>
            <p:ph sz="half" idx="2" hasCustomPrompt="1"/>
          </p:nvPr>
        </p:nvSpPr>
        <p:spPr>
          <a:xfrm>
            <a:off x="6172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pic>
        <p:nvPicPr>
          <p:cNvPr id="6" name="Picture 5" descr="Text&#10;&#10;Description automatically generated">
            <a:extLst>
              <a:ext uri="{FF2B5EF4-FFF2-40B4-BE49-F238E27FC236}">
                <a16:creationId xmlns:a16="http://schemas.microsoft.com/office/drawing/2014/main" id="{558582BE-675D-7E18-9A40-2327CDC0E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954" y="5918290"/>
            <a:ext cx="2802283" cy="517345"/>
          </a:xfrm>
          <a:prstGeom prst="rect">
            <a:avLst/>
          </a:prstGeom>
        </p:spPr>
      </p:pic>
    </p:spTree>
    <p:extLst>
      <p:ext uri="{BB962C8B-B14F-4D97-AF65-F5344CB8AC3E}">
        <p14:creationId xmlns:p14="http://schemas.microsoft.com/office/powerpoint/2010/main" val="3248982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26"/>
            <a:ext cx="10363200" cy="1362075"/>
          </a:xfrm>
        </p:spPr>
        <p:txBody>
          <a:bodyPr anchor="t"/>
          <a:lstStyle>
            <a:lvl1pPr algn="l">
              <a:defRPr sz="2250" b="1" cap="all"/>
            </a:lvl1pPr>
          </a:lstStyle>
          <a:p>
            <a:r>
              <a:rPr lang="en-US"/>
              <a:t>Fare clic per modificare stile</a:t>
            </a:r>
            <a:endParaRPr lang="it-IT"/>
          </a:p>
        </p:txBody>
      </p:sp>
      <p:sp>
        <p:nvSpPr>
          <p:cNvPr id="3" name="Segnaposto testo 2"/>
          <p:cNvSpPr>
            <a:spLocks noGrp="1"/>
          </p:cNvSpPr>
          <p:nvPr>
            <p:ph type="body" idx="1"/>
          </p:nvPr>
        </p:nvSpPr>
        <p:spPr>
          <a:xfrm>
            <a:off x="963084" y="2906722"/>
            <a:ext cx="10363200" cy="1500187"/>
          </a:xfrm>
        </p:spPr>
        <p:txBody>
          <a:bodyPr anchor="b"/>
          <a:lstStyle>
            <a:lvl1pPr marL="0" indent="0">
              <a:buNone/>
              <a:defRPr sz="1125">
                <a:solidFill>
                  <a:schemeClr val="tx1">
                    <a:tint val="75000"/>
                  </a:schemeClr>
                </a:solidFill>
              </a:defRPr>
            </a:lvl1pPr>
            <a:lvl2pPr marL="256722" indent="0">
              <a:buNone/>
              <a:defRPr sz="1013">
                <a:solidFill>
                  <a:schemeClr val="tx1">
                    <a:tint val="75000"/>
                  </a:schemeClr>
                </a:solidFill>
              </a:defRPr>
            </a:lvl2pPr>
            <a:lvl3pPr marL="513445" indent="0">
              <a:buNone/>
              <a:defRPr sz="900">
                <a:solidFill>
                  <a:schemeClr val="tx1">
                    <a:tint val="75000"/>
                  </a:schemeClr>
                </a:solidFill>
              </a:defRPr>
            </a:lvl3pPr>
            <a:lvl4pPr marL="770168" indent="0">
              <a:buNone/>
              <a:defRPr sz="788">
                <a:solidFill>
                  <a:schemeClr val="tx1">
                    <a:tint val="75000"/>
                  </a:schemeClr>
                </a:solidFill>
              </a:defRPr>
            </a:lvl4pPr>
            <a:lvl5pPr marL="1026889" indent="0">
              <a:buNone/>
              <a:defRPr sz="788">
                <a:solidFill>
                  <a:schemeClr val="tx1">
                    <a:tint val="75000"/>
                  </a:schemeClr>
                </a:solidFill>
              </a:defRPr>
            </a:lvl5pPr>
            <a:lvl6pPr marL="1283612" indent="0">
              <a:buNone/>
              <a:defRPr sz="788">
                <a:solidFill>
                  <a:schemeClr val="tx1">
                    <a:tint val="75000"/>
                  </a:schemeClr>
                </a:solidFill>
              </a:defRPr>
            </a:lvl6pPr>
            <a:lvl7pPr marL="1540334" indent="0">
              <a:buNone/>
              <a:defRPr sz="788">
                <a:solidFill>
                  <a:schemeClr val="tx1">
                    <a:tint val="75000"/>
                  </a:schemeClr>
                </a:solidFill>
              </a:defRPr>
            </a:lvl7pPr>
            <a:lvl8pPr marL="1797051" indent="0">
              <a:buNone/>
              <a:defRPr sz="788">
                <a:solidFill>
                  <a:schemeClr val="tx1">
                    <a:tint val="75000"/>
                  </a:schemeClr>
                </a:solidFill>
              </a:defRPr>
            </a:lvl8pPr>
            <a:lvl9pPr marL="2053777" indent="0">
              <a:buNone/>
              <a:defRPr sz="788">
                <a:solidFill>
                  <a:schemeClr val="tx1">
                    <a:tint val="75000"/>
                  </a:schemeClr>
                </a:solidFill>
              </a:defRPr>
            </a:lvl9pPr>
          </a:lstStyle>
          <a:p>
            <a:pPr lvl="0"/>
            <a:r>
              <a:rPr lang="en-US"/>
              <a:t>Fare clic per modificare gli stili del testo dello schema</a:t>
            </a:r>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283834248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cSld name="End of the presentation">
    <p:spTree>
      <p:nvGrpSpPr>
        <p:cNvPr id="1" name=""/>
        <p:cNvGrpSpPr/>
        <p:nvPr/>
      </p:nvGrpSpPr>
      <p:grpSpPr>
        <a:xfrm>
          <a:off x="0" y="0"/>
          <a:ext cx="0" cy="0"/>
          <a:chOff x="0" y="0"/>
          <a:chExt cx="0" cy="0"/>
        </a:xfrm>
      </p:grpSpPr>
      <p:sp>
        <p:nvSpPr>
          <p:cNvPr id="2" name="Marcador de posición de fecha 1">
            <a:extLst>
              <a:ext uri="{FF2B5EF4-FFF2-40B4-BE49-F238E27FC236}">
                <a16:creationId xmlns:a16="http://schemas.microsoft.com/office/drawing/2014/main" id="{81FADBAD-D659-7045-87FD-502CA965DA56}"/>
              </a:ext>
            </a:extLst>
          </p:cNvPr>
          <p:cNvSpPr>
            <a:spLocks noGrp="1"/>
          </p:cNvSpPr>
          <p:nvPr>
            <p:ph type="dt" sz="half" idx="10"/>
          </p:nvPr>
        </p:nvSpPr>
        <p:spPr/>
        <p:txBody>
          <a:bodyPr/>
          <a:lstStyle/>
          <a:p>
            <a:fld id="{0AFA1412-6D6C-B34A-8CE5-3FA5EEF758B9}" type="datetimeFigureOut">
              <a:rPr lang="es-ES" smtClean="0"/>
              <a:t>10/10/2023</a:t>
            </a:fld>
            <a:endParaRPr lang="es-ES"/>
          </a:p>
        </p:txBody>
      </p:sp>
      <p:sp>
        <p:nvSpPr>
          <p:cNvPr id="3" name="Marcador de posición de pie de página 2">
            <a:extLst>
              <a:ext uri="{FF2B5EF4-FFF2-40B4-BE49-F238E27FC236}">
                <a16:creationId xmlns:a16="http://schemas.microsoft.com/office/drawing/2014/main" id="{0C6CF0CD-5E56-4843-9E8E-1F19F71842B6}"/>
              </a:ext>
            </a:extLst>
          </p:cNvPr>
          <p:cNvSpPr>
            <a:spLocks noGrp="1"/>
          </p:cNvSpPr>
          <p:nvPr>
            <p:ph type="ftr" sz="quarter" idx="11"/>
          </p:nvPr>
        </p:nvSpPr>
        <p:spPr/>
        <p:txBody>
          <a:bodyPr/>
          <a:lstStyle/>
          <a:p>
            <a:endParaRPr lang="es-ES"/>
          </a:p>
        </p:txBody>
      </p:sp>
      <p:sp>
        <p:nvSpPr>
          <p:cNvPr id="4" name="Marcador de posición de número de diapositiva 3">
            <a:extLst>
              <a:ext uri="{FF2B5EF4-FFF2-40B4-BE49-F238E27FC236}">
                <a16:creationId xmlns:a16="http://schemas.microsoft.com/office/drawing/2014/main" id="{07165FDB-91E8-2549-BB58-85AD60BD9E30}"/>
              </a:ext>
            </a:extLst>
          </p:cNvPr>
          <p:cNvSpPr>
            <a:spLocks noGrp="1"/>
          </p:cNvSpPr>
          <p:nvPr>
            <p:ph type="sldNum" sz="quarter" idx="12"/>
          </p:nvPr>
        </p:nvSpPr>
        <p:spPr/>
        <p:txBody>
          <a:bodyPr/>
          <a:lstStyle/>
          <a:p>
            <a:fld id="{6A60DA95-3E15-CE43-9AB7-98EF5EDACCA9}" type="slidenum">
              <a:rPr lang="es-ES" smtClean="0"/>
              <a:t>‹N›</a:t>
            </a:fld>
            <a:endParaRPr lang="es-ES"/>
          </a:p>
        </p:txBody>
      </p:sp>
      <p:pic>
        <p:nvPicPr>
          <p:cNvPr id="7" name="Obrázek 6">
            <a:extLst>
              <a:ext uri="{FF2B5EF4-FFF2-40B4-BE49-F238E27FC236}">
                <a16:creationId xmlns:a16="http://schemas.microsoft.com/office/drawing/2014/main" id="{62818F7E-7B1B-4510-88A0-B4F7C4DF28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11054541-8D97-8DE2-F591-964AAC1486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600" y="5727358"/>
            <a:ext cx="2663133" cy="492517"/>
          </a:xfrm>
          <a:prstGeom prst="rect">
            <a:avLst/>
          </a:prstGeom>
        </p:spPr>
      </p:pic>
      <p:pic>
        <p:nvPicPr>
          <p:cNvPr id="6" name="Picture 5" descr="Text&#10;&#10;Description automatically generated">
            <a:extLst>
              <a:ext uri="{FF2B5EF4-FFF2-40B4-BE49-F238E27FC236}">
                <a16:creationId xmlns:a16="http://schemas.microsoft.com/office/drawing/2014/main" id="{98B5C32A-512E-E981-06FA-45F7AF78D9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00" y="5702530"/>
            <a:ext cx="2802283" cy="517345"/>
          </a:xfrm>
          <a:prstGeom prst="rect">
            <a:avLst/>
          </a:prstGeom>
        </p:spPr>
      </p:pic>
    </p:spTree>
    <p:extLst>
      <p:ext uri="{BB962C8B-B14F-4D97-AF65-F5344CB8AC3E}">
        <p14:creationId xmlns:p14="http://schemas.microsoft.com/office/powerpoint/2010/main" val="30906723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79552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2"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9793648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gráfico 2">
    <p:spTree>
      <p:nvGrpSpPr>
        <p:cNvPr id="1" name=""/>
        <p:cNvGrpSpPr/>
        <p:nvPr/>
      </p:nvGrpSpPr>
      <p:grpSpPr>
        <a:xfrm>
          <a:off x="0" y="0"/>
          <a:ext cx="0" cy="0"/>
          <a:chOff x="0" y="0"/>
          <a:chExt cx="0" cy="0"/>
        </a:xfrm>
      </p:grpSpPr>
      <p:sp>
        <p:nvSpPr>
          <p:cNvPr id="5" name="Marcador de gráfico 10">
            <a:extLst>
              <a:ext uri="{FF2B5EF4-FFF2-40B4-BE49-F238E27FC236}">
                <a16:creationId xmlns:a16="http://schemas.microsoft.com/office/drawing/2014/main" id="{4CB7AD7B-55A0-4607-A1FE-C85E78297C31}"/>
              </a:ext>
            </a:extLst>
          </p:cNvPr>
          <p:cNvSpPr>
            <a:spLocks noGrp="1"/>
          </p:cNvSpPr>
          <p:nvPr>
            <p:ph type="chart" sz="quarter" idx="12"/>
          </p:nvPr>
        </p:nvSpPr>
        <p:spPr>
          <a:xfrm>
            <a:off x="1583879" y="1412777"/>
            <a:ext cx="8928992" cy="4626841"/>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961B51AF-77DC-464D-85C5-E0D47579AA74}"/>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31542B4A-31BC-4593-B542-9F64FFCD5100}"/>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7561570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FE55FE1-14D6-4E0C-911C-D83186A362DD}" type="slidenum">
              <a:rPr lang="en-US" smtClean="0"/>
              <a:t>‹N›</a:t>
            </a:fld>
            <a:endParaRPr lang="en-US"/>
          </a:p>
        </p:txBody>
      </p:sp>
    </p:spTree>
    <p:custDataLst>
      <p:tags r:id="rId1"/>
    </p:custDataLst>
    <p:extLst>
      <p:ext uri="{BB962C8B-B14F-4D97-AF65-F5344CB8AC3E}">
        <p14:creationId xmlns:p14="http://schemas.microsoft.com/office/powerpoint/2010/main" val="41139391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7_Free Content">
    <p:spTree>
      <p:nvGrpSpPr>
        <p:cNvPr id="1" name=""/>
        <p:cNvGrpSpPr/>
        <p:nvPr/>
      </p:nvGrpSpPr>
      <p:grpSpPr>
        <a:xfrm>
          <a:off x="0" y="0"/>
          <a:ext cx="0" cy="0"/>
          <a:chOff x="0" y="0"/>
          <a:chExt cx="0" cy="0"/>
        </a:xfrm>
      </p:grpSpPr>
      <p:pic>
        <p:nvPicPr>
          <p:cNvPr id="4" name="Picture 3" descr="background-slide1.png"/>
          <p:cNvPicPr>
            <a:picLocks noChangeAspect="1"/>
          </p:cNvPicPr>
          <p:nvPr userDrawn="1"/>
        </p:nvPicPr>
        <p:blipFill rotWithShape="1">
          <a:blip r:embed="rId2">
            <a:extLst>
              <a:ext uri="{28A0092B-C50C-407E-A947-70E740481C1C}">
                <a14:useLocalDpi xmlns:a14="http://schemas.microsoft.com/office/drawing/2010/main" val="0"/>
              </a:ext>
            </a:extLst>
          </a:blip>
          <a:srcRect l="61179" b="81378"/>
          <a:stretch/>
        </p:blipFill>
        <p:spPr bwMode="auto">
          <a:xfrm>
            <a:off x="8642195" y="2"/>
            <a:ext cx="3549805" cy="1276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background-title.png"/>
          <p:cNvPicPr>
            <a:picLocks noChangeAspect="1"/>
          </p:cNvPicPr>
          <p:nvPr userDrawn="1"/>
        </p:nvPicPr>
        <p:blipFill rotWithShape="1">
          <a:blip r:embed="rId3">
            <a:extLst>
              <a:ext uri="{28A0092B-C50C-407E-A947-70E740481C1C}">
                <a14:useLocalDpi xmlns:a14="http://schemas.microsoft.com/office/drawing/2010/main" val="0"/>
              </a:ext>
            </a:extLst>
          </a:blip>
          <a:srcRect l="89647" t="90813" r="3152" b="4472"/>
          <a:stretch/>
        </p:blipFill>
        <p:spPr bwMode="auto">
          <a:xfrm>
            <a:off x="11246005" y="6211229"/>
            <a:ext cx="657923" cy="32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‹N›</a:t>
            </a:fld>
            <a:endParaRPr lang="en-US" altLang="en-US"/>
          </a:p>
        </p:txBody>
      </p:sp>
    </p:spTree>
    <p:extLst>
      <p:ext uri="{BB962C8B-B14F-4D97-AF65-F5344CB8AC3E}">
        <p14:creationId xmlns:p14="http://schemas.microsoft.com/office/powerpoint/2010/main" val="15145775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D52EF49-77B5-4BDD-8508-D472BE29F275}"/>
              </a:ext>
            </a:extLst>
          </p:cNvPr>
          <p:cNvSpPr>
            <a:spLocks noGrp="1"/>
          </p:cNvSpPr>
          <p:nvPr>
            <p:ph type="body" sz="quarter" idx="13"/>
          </p:nvPr>
        </p:nvSpPr>
        <p:spPr>
          <a:xfrm>
            <a:off x="624418" y="1704966"/>
            <a:ext cx="10943167" cy="3599999"/>
          </a:xfrm>
          <a:prstGeom prst="rect">
            <a:avLst/>
          </a:prstGeom>
        </p:spPr>
        <p:txBody>
          <a:bodyPr lIns="0">
            <a:noAutofit/>
          </a:bodyPr>
          <a:lstStyle>
            <a:lvl1pPr marL="215895" indent="-215895">
              <a:spcBef>
                <a:spcPts val="800"/>
              </a:spcBef>
              <a:spcAft>
                <a:spcPts val="400"/>
              </a:spcAft>
              <a:buClr>
                <a:srgbClr val="04426B"/>
              </a:buClr>
              <a:buSzPct val="100000"/>
              <a:buFont typeface="Wingdings" panose="05000000000000000000" pitchFamily="2" charset="2"/>
              <a:buChar char=""/>
              <a:defRPr>
                <a:solidFill>
                  <a:schemeClr val="accent1"/>
                </a:solidFill>
              </a:defRPr>
            </a:lvl1pPr>
            <a:lvl2pPr marL="391574" indent="-188379">
              <a:spcBef>
                <a:spcPts val="0"/>
              </a:spcBef>
              <a:spcAft>
                <a:spcPts val="400"/>
              </a:spcAft>
              <a:buClr>
                <a:srgbClr val="04426B"/>
              </a:buClr>
              <a:buSzPct val="100000"/>
              <a:buFont typeface="Wingdings" panose="05000000000000000000" pitchFamily="2" charset="2"/>
              <a:buChar char="s"/>
              <a:defRPr sz="1867">
                <a:solidFill>
                  <a:schemeClr val="accent1"/>
                </a:solidFill>
              </a:defRPr>
            </a:lvl2pPr>
            <a:lvl3pPr marL="556670" indent="-171446">
              <a:spcBef>
                <a:spcPts val="0"/>
              </a:spcBef>
              <a:spcAft>
                <a:spcPts val="400"/>
              </a:spcAft>
              <a:buClr>
                <a:srgbClr val="04426B"/>
              </a:buClr>
              <a:buSzPct val="100000"/>
              <a:buFont typeface="Wingdings" panose="05000000000000000000" pitchFamily="2" charset="2"/>
              <a:buChar char="s"/>
              <a:defRPr sz="1600">
                <a:solidFill>
                  <a:schemeClr val="accent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F07FAC93-096C-4C5D-A98B-A035C50D56BA}"/>
              </a:ext>
            </a:extLst>
          </p:cNvPr>
          <p:cNvSpPr>
            <a:spLocks noGrp="1"/>
          </p:cNvSpPr>
          <p:nvPr>
            <p:ph type="ctrTitle"/>
          </p:nvPr>
        </p:nvSpPr>
        <p:spPr>
          <a:xfrm>
            <a:off x="624417" y="317545"/>
            <a:ext cx="10943168" cy="576000"/>
          </a:xfrm>
          <a:prstGeom prst="rect">
            <a:avLst/>
          </a:prstGeom>
        </p:spPr>
        <p:txBody>
          <a:bodyPr lIns="0" anchor="t">
            <a:noAutofit/>
          </a:bodyPr>
          <a:lstStyle>
            <a:lvl1pPr algn="l">
              <a:lnSpc>
                <a:spcPct val="80000"/>
              </a:lnSpc>
              <a:defRPr sz="3200" b="1" i="0" cap="all">
                <a:solidFill>
                  <a:schemeClr val="accent1"/>
                </a:solidFill>
                <a:latin typeface="+mn-lt"/>
                <a:cs typeface="Arial Narrow"/>
              </a:defRPr>
            </a:lvl1pPr>
          </a:lstStyle>
          <a:p>
            <a:endParaRPr lang="en-US" dirty="0"/>
          </a:p>
        </p:txBody>
      </p:sp>
      <p:sp>
        <p:nvSpPr>
          <p:cNvPr id="14" name="Subtitle 2">
            <a:extLst>
              <a:ext uri="{FF2B5EF4-FFF2-40B4-BE49-F238E27FC236}">
                <a16:creationId xmlns:a16="http://schemas.microsoft.com/office/drawing/2014/main" id="{69925693-B905-4EAA-B20A-A14AFB0B046F}"/>
              </a:ext>
            </a:extLst>
          </p:cNvPr>
          <p:cNvSpPr>
            <a:spLocks noGrp="1"/>
          </p:cNvSpPr>
          <p:nvPr>
            <p:ph type="subTitle" idx="1"/>
          </p:nvPr>
        </p:nvSpPr>
        <p:spPr>
          <a:xfrm>
            <a:off x="624417" y="914548"/>
            <a:ext cx="10943168" cy="600000"/>
          </a:xfrm>
          <a:prstGeom prst="rect">
            <a:avLst/>
          </a:prstGeom>
        </p:spPr>
        <p:txBody>
          <a:bodyPr lIns="0" anchor="t">
            <a:noAutofit/>
          </a:bodyPr>
          <a:lstStyle>
            <a:lvl1pPr marL="0" indent="0" algn="l">
              <a:buNone/>
              <a:defRPr sz="2400">
                <a:solidFill>
                  <a:schemeClr val="accent1"/>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897038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334435" y="144001"/>
            <a:ext cx="11523133" cy="615553"/>
          </a:xfrm>
          <a:prstGeom prst="rect">
            <a:avLst/>
          </a:prstGeom>
        </p:spPr>
        <p:txBody>
          <a:bodyPr/>
          <a:lstStyle/>
          <a:p>
            <a:r>
              <a:rPr lang="en-US" dirty="0"/>
              <a:t>CLICK TO EDIT MASTER TITLE STYLE</a:t>
            </a:r>
          </a:p>
        </p:txBody>
      </p:sp>
      <p:sp>
        <p:nvSpPr>
          <p:cNvPr id="7" name="Content Placeholder 6"/>
          <p:cNvSpPr>
            <a:spLocks noGrp="1"/>
          </p:cNvSpPr>
          <p:nvPr>
            <p:ph sz="quarter" idx="10"/>
          </p:nvPr>
        </p:nvSpPr>
        <p:spPr>
          <a:xfrm>
            <a:off x="343080" y="1271082"/>
            <a:ext cx="11523133" cy="1723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1"/>
          </p:nvPr>
        </p:nvSpPr>
        <p:spPr>
          <a:xfrm>
            <a:off x="609600" y="6377941"/>
            <a:ext cx="2804160" cy="184665"/>
          </a:xfrm>
        </p:spPr>
        <p:txBody>
          <a:bodyPr/>
          <a:lstStyle>
            <a:lvl1pPr algn="l">
              <a:defRPr sz="1200">
                <a:solidFill>
                  <a:schemeClr val="tx1">
                    <a:tint val="75000"/>
                  </a:schemeClr>
                </a:solidFill>
              </a:defRPr>
            </a:lvl1pPr>
          </a:lstStyle>
          <a:p>
            <a:pPr>
              <a:defRPr/>
            </a:pPr>
            <a:fld id="{E6D65181-DABE-4894-B977-866667971C6E}" type="datetime1">
              <a:rPr lang="en-GB"/>
              <a:pPr>
                <a:defRPr/>
              </a:pPr>
              <a:t>10/10/2023</a:t>
            </a:fld>
            <a:endParaRPr lang="en-GB" dirty="0"/>
          </a:p>
        </p:txBody>
      </p:sp>
      <p:sp>
        <p:nvSpPr>
          <p:cNvPr id="6" name="Footer Placeholder 4"/>
          <p:cNvSpPr>
            <a:spLocks noGrp="1"/>
          </p:cNvSpPr>
          <p:nvPr>
            <p:ph type="ftr" sz="quarter" idx="12"/>
          </p:nvPr>
        </p:nvSpPr>
        <p:spPr>
          <a:xfrm>
            <a:off x="4145280" y="6377941"/>
            <a:ext cx="3901440" cy="184665"/>
          </a:xfrm>
        </p:spPr>
        <p:txBody>
          <a:bodyPr/>
          <a:lstStyle>
            <a:lvl1pPr algn="ctr">
              <a:defRPr sz="1200">
                <a:solidFill>
                  <a:schemeClr val="tx1">
                    <a:tint val="75000"/>
                  </a:schemeClr>
                </a:solidFill>
              </a:defRPr>
            </a:lvl1pPr>
          </a:lstStyle>
          <a:p>
            <a:pPr>
              <a:defRPr/>
            </a:pPr>
            <a:endParaRPr lang="en-GB"/>
          </a:p>
        </p:txBody>
      </p:sp>
      <p:sp>
        <p:nvSpPr>
          <p:cNvPr id="8" name="Slide Number Placeholder 5"/>
          <p:cNvSpPr>
            <a:spLocks noGrp="1"/>
          </p:cNvSpPr>
          <p:nvPr>
            <p:ph type="sldNum" sz="quarter" idx="13"/>
          </p:nvPr>
        </p:nvSpPr>
        <p:spPr>
          <a:xfrm>
            <a:off x="8778240" y="6377941"/>
            <a:ext cx="2804160" cy="184665"/>
          </a:xfrm>
        </p:spPr>
        <p:txBody>
          <a:bodyPr/>
          <a:lstStyle>
            <a:lvl1pPr algn="ctr">
              <a:defRPr sz="1200">
                <a:solidFill>
                  <a:schemeClr val="bg1"/>
                </a:solidFill>
              </a:defRPr>
            </a:lvl1pPr>
          </a:lstStyle>
          <a:p>
            <a:pPr>
              <a:defRPr/>
            </a:pPr>
            <a:fld id="{CEDDD46A-3C54-4366-BC8E-C14C49F77558}" type="slidenum">
              <a:rPr lang="en-GB"/>
              <a:pPr>
                <a:defRPr/>
              </a:pPr>
              <a:t>‹N›</a:t>
            </a:fld>
            <a:endParaRPr lang="en-GB" dirty="0"/>
          </a:p>
        </p:txBody>
      </p:sp>
    </p:spTree>
    <p:extLst>
      <p:ext uri="{BB962C8B-B14F-4D97-AF65-F5344CB8AC3E}">
        <p14:creationId xmlns:p14="http://schemas.microsoft.com/office/powerpoint/2010/main" val="113121984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‹N›</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63040"/>
            <a:ext cx="10972800" cy="4480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Dr Ignace </a:t>
            </a:r>
            <a:r>
              <a:rPr lang="en-US" err="1"/>
              <a:t>Vergote</a:t>
            </a:r>
            <a:endParaRPr lang="en-US"/>
          </a:p>
        </p:txBody>
      </p:sp>
    </p:spTree>
    <p:extLst>
      <p:ext uri="{BB962C8B-B14F-4D97-AF65-F5344CB8AC3E}">
        <p14:creationId xmlns:p14="http://schemas.microsoft.com/office/powerpoint/2010/main" val="12331422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C0522B-6ED3-44D7-8374-6F0284C6B76C}"/>
              </a:ext>
            </a:extLst>
          </p:cNvPr>
          <p:cNvSpPr>
            <a:spLocks noGrp="1"/>
          </p:cNvSpPr>
          <p:nvPr>
            <p:ph type="dt" sz="half" idx="10"/>
          </p:nvPr>
        </p:nvSpPr>
        <p:spPr/>
        <p:txBody>
          <a:bodyPr/>
          <a:lstStyle>
            <a:lvl1pPr>
              <a:defRPr/>
            </a:lvl1pPr>
          </a:lstStyle>
          <a:p>
            <a:pPr>
              <a:defRPr/>
            </a:pPr>
            <a:fld id="{1A2721DB-0F9B-4668-8A7C-E182AD8419F4}" type="datetimeFigureOut">
              <a:rPr lang="en-US"/>
              <a:pPr>
                <a:defRPr/>
              </a:pPr>
              <a:t>10/10/2023</a:t>
            </a:fld>
            <a:endParaRPr lang="en-US"/>
          </a:p>
        </p:txBody>
      </p:sp>
      <p:sp>
        <p:nvSpPr>
          <p:cNvPr id="5" name="Footer Placeholder 4">
            <a:extLst>
              <a:ext uri="{FF2B5EF4-FFF2-40B4-BE49-F238E27FC236}">
                <a16:creationId xmlns:a16="http://schemas.microsoft.com/office/drawing/2014/main" id="{D86001B4-A5F4-4682-AE08-BD824BB1B4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8B385D-7F3D-44A9-A294-5EA8D2329310}"/>
              </a:ext>
            </a:extLst>
          </p:cNvPr>
          <p:cNvSpPr>
            <a:spLocks noGrp="1"/>
          </p:cNvSpPr>
          <p:nvPr>
            <p:ph type="sldNum" sz="quarter" idx="12"/>
          </p:nvPr>
        </p:nvSpPr>
        <p:spPr/>
        <p:txBody>
          <a:bodyPr/>
          <a:lstStyle>
            <a:lvl1pPr>
              <a:defRPr/>
            </a:lvl1pPr>
          </a:lstStyle>
          <a:p>
            <a:pPr>
              <a:defRPr/>
            </a:pPr>
            <a:fld id="{C8DAE1B5-0CC4-4B51-A239-71469FA065BE}" type="slidenum">
              <a:rPr lang="en-US"/>
              <a:pPr>
                <a:defRPr/>
              </a:pPr>
              <a:t>‹N›</a:t>
            </a:fld>
            <a:endParaRPr lang="en-US"/>
          </a:p>
        </p:txBody>
      </p:sp>
    </p:spTree>
    <p:extLst>
      <p:ext uri="{BB962C8B-B14F-4D97-AF65-F5344CB8AC3E}">
        <p14:creationId xmlns:p14="http://schemas.microsoft.com/office/powerpoint/2010/main" val="73159350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EEB1E-15D1-433F-9FCB-029C361D6485}"/>
              </a:ext>
            </a:extLst>
          </p:cNvPr>
          <p:cNvSpPr>
            <a:spLocks noGrp="1"/>
          </p:cNvSpPr>
          <p:nvPr>
            <p:ph type="dt" sz="half" idx="10"/>
          </p:nvPr>
        </p:nvSpPr>
        <p:spPr/>
        <p:txBody>
          <a:bodyPr/>
          <a:lstStyle>
            <a:lvl1pPr>
              <a:defRPr/>
            </a:lvl1pPr>
          </a:lstStyle>
          <a:p>
            <a:pPr>
              <a:defRPr/>
            </a:pPr>
            <a:fld id="{4E355802-F9FF-48E0-A87F-811446B1CE30}" type="datetimeFigureOut">
              <a:rPr lang="en-US"/>
              <a:pPr>
                <a:defRPr/>
              </a:pPr>
              <a:t>10/10/2023</a:t>
            </a:fld>
            <a:endParaRPr lang="en-US"/>
          </a:p>
        </p:txBody>
      </p:sp>
      <p:sp>
        <p:nvSpPr>
          <p:cNvPr id="5" name="Footer Placeholder 4">
            <a:extLst>
              <a:ext uri="{FF2B5EF4-FFF2-40B4-BE49-F238E27FC236}">
                <a16:creationId xmlns:a16="http://schemas.microsoft.com/office/drawing/2014/main" id="{B99F79D6-AA5A-40A9-BA40-41DD4D1F60F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E7B991-9FD6-4E98-AF85-117BBB4156DE}"/>
              </a:ext>
            </a:extLst>
          </p:cNvPr>
          <p:cNvSpPr>
            <a:spLocks noGrp="1"/>
          </p:cNvSpPr>
          <p:nvPr>
            <p:ph type="sldNum" sz="quarter" idx="12"/>
          </p:nvPr>
        </p:nvSpPr>
        <p:spPr/>
        <p:txBody>
          <a:bodyPr/>
          <a:lstStyle>
            <a:lvl1pPr>
              <a:defRPr/>
            </a:lvl1pPr>
          </a:lstStyle>
          <a:p>
            <a:pPr>
              <a:defRPr/>
            </a:pPr>
            <a:fld id="{07D839F7-E46D-44CC-BAB8-0E7A7597A130}" type="slidenum">
              <a:rPr lang="en-US"/>
              <a:pPr>
                <a:defRPr/>
              </a:pPr>
              <a:t>‹N›</a:t>
            </a:fld>
            <a:endParaRPr lang="en-US"/>
          </a:p>
        </p:txBody>
      </p:sp>
    </p:spTree>
    <p:extLst>
      <p:ext uri="{BB962C8B-B14F-4D97-AF65-F5344CB8AC3E}">
        <p14:creationId xmlns:p14="http://schemas.microsoft.com/office/powerpoint/2010/main" val="4273245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sz="half" idx="1"/>
          </p:nvPr>
        </p:nvSpPr>
        <p:spPr>
          <a:xfrm>
            <a:off x="609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6197600" y="1600206"/>
            <a:ext cx="53848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data 4"/>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6" name="Segnaposto piè di pagina 5"/>
          <p:cNvSpPr>
            <a:spLocks noGrp="1"/>
          </p:cNvSpPr>
          <p:nvPr>
            <p:ph type="ftr" sz="quarter" idx="11"/>
          </p:nvPr>
        </p:nvSpPr>
        <p:spPr/>
        <p:txBody>
          <a:bodyPr/>
          <a:lstStyle/>
          <a:p>
            <a:pPr fontAlgn="base">
              <a:spcBef>
                <a:spcPct val="0"/>
              </a:spcBef>
              <a:spcAft>
                <a:spcPct val="0"/>
              </a:spcAft>
            </a:pPr>
            <a:endParaRPr lang="it-IT"/>
          </a:p>
        </p:txBody>
      </p:sp>
      <p:sp>
        <p:nvSpPr>
          <p:cNvPr id="7" name="Segnaposto numero diapositiva 6"/>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162717232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8"/>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323EA-1C6F-49C6-9F0C-EF24DCE276FB}"/>
              </a:ext>
            </a:extLst>
          </p:cNvPr>
          <p:cNvSpPr>
            <a:spLocks noGrp="1"/>
          </p:cNvSpPr>
          <p:nvPr>
            <p:ph type="dt" sz="half" idx="10"/>
          </p:nvPr>
        </p:nvSpPr>
        <p:spPr/>
        <p:txBody>
          <a:bodyPr/>
          <a:lstStyle>
            <a:lvl1pPr>
              <a:defRPr/>
            </a:lvl1pPr>
          </a:lstStyle>
          <a:p>
            <a:pPr>
              <a:defRPr/>
            </a:pPr>
            <a:fld id="{F661B593-AE5F-4923-BF44-98FF6FC5C196}" type="datetimeFigureOut">
              <a:rPr lang="en-US"/>
              <a:pPr>
                <a:defRPr/>
              </a:pPr>
              <a:t>10/10/2023</a:t>
            </a:fld>
            <a:endParaRPr lang="en-US"/>
          </a:p>
        </p:txBody>
      </p:sp>
      <p:sp>
        <p:nvSpPr>
          <p:cNvPr id="5" name="Footer Placeholder 4">
            <a:extLst>
              <a:ext uri="{FF2B5EF4-FFF2-40B4-BE49-F238E27FC236}">
                <a16:creationId xmlns:a16="http://schemas.microsoft.com/office/drawing/2014/main" id="{CE1CD9D5-149A-4944-AE87-49195981707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6DCD6BB-166C-4B20-B541-DDB41FCA746A}"/>
              </a:ext>
            </a:extLst>
          </p:cNvPr>
          <p:cNvSpPr>
            <a:spLocks noGrp="1"/>
          </p:cNvSpPr>
          <p:nvPr>
            <p:ph type="sldNum" sz="quarter" idx="12"/>
          </p:nvPr>
        </p:nvSpPr>
        <p:spPr/>
        <p:txBody>
          <a:bodyPr/>
          <a:lstStyle>
            <a:lvl1pPr>
              <a:defRPr/>
            </a:lvl1pPr>
          </a:lstStyle>
          <a:p>
            <a:pPr>
              <a:defRPr/>
            </a:pPr>
            <a:fld id="{847D85C3-401A-4023-9C7B-E16B30247249}" type="slidenum">
              <a:rPr lang="en-US"/>
              <a:pPr>
                <a:defRPr/>
              </a:pPr>
              <a:t>‹N›</a:t>
            </a:fld>
            <a:endParaRPr lang="en-US"/>
          </a:p>
        </p:txBody>
      </p:sp>
    </p:spTree>
    <p:extLst>
      <p:ext uri="{BB962C8B-B14F-4D97-AF65-F5344CB8AC3E}">
        <p14:creationId xmlns:p14="http://schemas.microsoft.com/office/powerpoint/2010/main" val="403961036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E7300B2-664A-4720-8A31-B2186BF6FA29}"/>
              </a:ext>
            </a:extLst>
          </p:cNvPr>
          <p:cNvSpPr>
            <a:spLocks noGrp="1"/>
          </p:cNvSpPr>
          <p:nvPr>
            <p:ph type="dt" sz="half" idx="10"/>
          </p:nvPr>
        </p:nvSpPr>
        <p:spPr/>
        <p:txBody>
          <a:bodyPr/>
          <a:lstStyle>
            <a:lvl1pPr>
              <a:defRPr/>
            </a:lvl1pPr>
          </a:lstStyle>
          <a:p>
            <a:pPr>
              <a:defRPr/>
            </a:pPr>
            <a:fld id="{FAF35807-721C-46A8-A53C-30902B0E665F}" type="datetimeFigureOut">
              <a:rPr lang="en-US"/>
              <a:pPr>
                <a:defRPr/>
              </a:pPr>
              <a:t>10/10/2023</a:t>
            </a:fld>
            <a:endParaRPr lang="en-US"/>
          </a:p>
        </p:txBody>
      </p:sp>
      <p:sp>
        <p:nvSpPr>
          <p:cNvPr id="6" name="Footer Placeholder 4">
            <a:extLst>
              <a:ext uri="{FF2B5EF4-FFF2-40B4-BE49-F238E27FC236}">
                <a16:creationId xmlns:a16="http://schemas.microsoft.com/office/drawing/2014/main" id="{BF9E59C9-D2D2-4067-B897-CEC21B3CFA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8BBA7B2-990D-4DA5-8008-FB72A20B672B}"/>
              </a:ext>
            </a:extLst>
          </p:cNvPr>
          <p:cNvSpPr>
            <a:spLocks noGrp="1"/>
          </p:cNvSpPr>
          <p:nvPr>
            <p:ph type="sldNum" sz="quarter" idx="12"/>
          </p:nvPr>
        </p:nvSpPr>
        <p:spPr/>
        <p:txBody>
          <a:bodyPr/>
          <a:lstStyle>
            <a:lvl1pPr>
              <a:defRPr/>
            </a:lvl1pPr>
          </a:lstStyle>
          <a:p>
            <a:pPr>
              <a:defRPr/>
            </a:pPr>
            <a:fld id="{7BA3348D-C1BB-4FFB-8D57-3352F7507451}" type="slidenum">
              <a:rPr lang="en-US"/>
              <a:pPr>
                <a:defRPr/>
              </a:pPr>
              <a:t>‹N›</a:t>
            </a:fld>
            <a:endParaRPr lang="en-US"/>
          </a:p>
        </p:txBody>
      </p:sp>
    </p:spTree>
    <p:extLst>
      <p:ext uri="{BB962C8B-B14F-4D97-AF65-F5344CB8AC3E}">
        <p14:creationId xmlns:p14="http://schemas.microsoft.com/office/powerpoint/2010/main" val="687734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8121816-1C54-4EFF-AE20-8CDB52A3B313}"/>
              </a:ext>
            </a:extLst>
          </p:cNvPr>
          <p:cNvSpPr>
            <a:spLocks noGrp="1"/>
          </p:cNvSpPr>
          <p:nvPr>
            <p:ph type="dt" sz="half" idx="10"/>
          </p:nvPr>
        </p:nvSpPr>
        <p:spPr/>
        <p:txBody>
          <a:bodyPr/>
          <a:lstStyle>
            <a:lvl1pPr>
              <a:defRPr/>
            </a:lvl1pPr>
          </a:lstStyle>
          <a:p>
            <a:pPr>
              <a:defRPr/>
            </a:pPr>
            <a:fld id="{9263A275-23D5-4461-822C-E103854195AD}" type="datetimeFigureOut">
              <a:rPr lang="en-US"/>
              <a:pPr>
                <a:defRPr/>
              </a:pPr>
              <a:t>10/10/2023</a:t>
            </a:fld>
            <a:endParaRPr lang="en-US"/>
          </a:p>
        </p:txBody>
      </p:sp>
      <p:sp>
        <p:nvSpPr>
          <p:cNvPr id="8" name="Footer Placeholder 4">
            <a:extLst>
              <a:ext uri="{FF2B5EF4-FFF2-40B4-BE49-F238E27FC236}">
                <a16:creationId xmlns:a16="http://schemas.microsoft.com/office/drawing/2014/main" id="{DF0ED9C7-5C39-49C6-BA17-76FFECB8E40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FAACA08-DD6F-44A0-93ED-DACD1398FBB6}"/>
              </a:ext>
            </a:extLst>
          </p:cNvPr>
          <p:cNvSpPr>
            <a:spLocks noGrp="1"/>
          </p:cNvSpPr>
          <p:nvPr>
            <p:ph type="sldNum" sz="quarter" idx="12"/>
          </p:nvPr>
        </p:nvSpPr>
        <p:spPr/>
        <p:txBody>
          <a:bodyPr/>
          <a:lstStyle>
            <a:lvl1pPr>
              <a:defRPr/>
            </a:lvl1pPr>
          </a:lstStyle>
          <a:p>
            <a:pPr>
              <a:defRPr/>
            </a:pPr>
            <a:fld id="{D0BCE39F-BF32-4943-8E2E-72079E2D052A}" type="slidenum">
              <a:rPr lang="en-US"/>
              <a:pPr>
                <a:defRPr/>
              </a:pPr>
              <a:t>‹N›</a:t>
            </a:fld>
            <a:endParaRPr lang="en-US"/>
          </a:p>
        </p:txBody>
      </p:sp>
    </p:spTree>
    <p:extLst>
      <p:ext uri="{BB962C8B-B14F-4D97-AF65-F5344CB8AC3E}">
        <p14:creationId xmlns:p14="http://schemas.microsoft.com/office/powerpoint/2010/main" val="34460947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9431AC-47C3-499A-935B-E9EE0275EDC9}"/>
              </a:ext>
            </a:extLst>
          </p:cNvPr>
          <p:cNvSpPr>
            <a:spLocks noGrp="1"/>
          </p:cNvSpPr>
          <p:nvPr>
            <p:ph type="dt" sz="half" idx="10"/>
          </p:nvPr>
        </p:nvSpPr>
        <p:spPr/>
        <p:txBody>
          <a:bodyPr/>
          <a:lstStyle>
            <a:lvl1pPr>
              <a:defRPr/>
            </a:lvl1pPr>
          </a:lstStyle>
          <a:p>
            <a:pPr>
              <a:defRPr/>
            </a:pPr>
            <a:fld id="{AB37E0B9-893E-4935-A1F0-5A12D8904939}" type="datetimeFigureOut">
              <a:rPr lang="en-US"/>
              <a:pPr>
                <a:defRPr/>
              </a:pPr>
              <a:t>10/10/2023</a:t>
            </a:fld>
            <a:endParaRPr lang="en-US"/>
          </a:p>
        </p:txBody>
      </p:sp>
      <p:sp>
        <p:nvSpPr>
          <p:cNvPr id="4" name="Footer Placeholder 4">
            <a:extLst>
              <a:ext uri="{FF2B5EF4-FFF2-40B4-BE49-F238E27FC236}">
                <a16:creationId xmlns:a16="http://schemas.microsoft.com/office/drawing/2014/main" id="{7D11CC56-B9F2-4966-9CB0-C28342E0268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15F15DE-6753-4B0C-91B9-9F484F91D6A4}"/>
              </a:ext>
            </a:extLst>
          </p:cNvPr>
          <p:cNvSpPr>
            <a:spLocks noGrp="1"/>
          </p:cNvSpPr>
          <p:nvPr>
            <p:ph type="sldNum" sz="quarter" idx="12"/>
          </p:nvPr>
        </p:nvSpPr>
        <p:spPr/>
        <p:txBody>
          <a:bodyPr/>
          <a:lstStyle>
            <a:lvl1pPr>
              <a:defRPr/>
            </a:lvl1pPr>
          </a:lstStyle>
          <a:p>
            <a:pPr>
              <a:defRPr/>
            </a:pPr>
            <a:fld id="{81BD8693-B456-4D8A-9A15-2FDD13365738}" type="slidenum">
              <a:rPr lang="en-US"/>
              <a:pPr>
                <a:defRPr/>
              </a:pPr>
              <a:t>‹N›</a:t>
            </a:fld>
            <a:endParaRPr lang="en-US"/>
          </a:p>
        </p:txBody>
      </p:sp>
    </p:spTree>
    <p:extLst>
      <p:ext uri="{BB962C8B-B14F-4D97-AF65-F5344CB8AC3E}">
        <p14:creationId xmlns:p14="http://schemas.microsoft.com/office/powerpoint/2010/main" val="389146108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1148E33-8776-426A-BD12-7EA37E92A1BF}"/>
              </a:ext>
            </a:extLst>
          </p:cNvPr>
          <p:cNvSpPr>
            <a:spLocks noGrp="1"/>
          </p:cNvSpPr>
          <p:nvPr>
            <p:ph type="dt" sz="half" idx="10"/>
          </p:nvPr>
        </p:nvSpPr>
        <p:spPr/>
        <p:txBody>
          <a:bodyPr/>
          <a:lstStyle>
            <a:lvl1pPr>
              <a:defRPr/>
            </a:lvl1pPr>
          </a:lstStyle>
          <a:p>
            <a:pPr>
              <a:defRPr/>
            </a:pPr>
            <a:fld id="{0242C6AC-C99B-4B35-A6AB-5FE219357B18}" type="datetimeFigureOut">
              <a:rPr lang="en-US"/>
              <a:pPr>
                <a:defRPr/>
              </a:pPr>
              <a:t>10/10/2023</a:t>
            </a:fld>
            <a:endParaRPr lang="en-US"/>
          </a:p>
        </p:txBody>
      </p:sp>
      <p:sp>
        <p:nvSpPr>
          <p:cNvPr id="3" name="Footer Placeholder 4">
            <a:extLst>
              <a:ext uri="{FF2B5EF4-FFF2-40B4-BE49-F238E27FC236}">
                <a16:creationId xmlns:a16="http://schemas.microsoft.com/office/drawing/2014/main" id="{0B5C5FD9-8DC3-4853-9D51-CA06383F6A9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8EDBD5A-DBC4-4102-85A2-9A97B3DB7E0F}"/>
              </a:ext>
            </a:extLst>
          </p:cNvPr>
          <p:cNvSpPr>
            <a:spLocks noGrp="1"/>
          </p:cNvSpPr>
          <p:nvPr>
            <p:ph type="sldNum" sz="quarter" idx="12"/>
          </p:nvPr>
        </p:nvSpPr>
        <p:spPr/>
        <p:txBody>
          <a:bodyPr/>
          <a:lstStyle>
            <a:lvl1pPr>
              <a:defRPr/>
            </a:lvl1pPr>
          </a:lstStyle>
          <a:p>
            <a:pPr>
              <a:defRPr/>
            </a:pPr>
            <a:fld id="{43F8A04D-E061-457F-B221-1BE5CE2E414A}" type="slidenum">
              <a:rPr lang="en-US"/>
              <a:pPr>
                <a:defRPr/>
              </a:pPr>
              <a:t>‹N›</a:t>
            </a:fld>
            <a:endParaRPr lang="en-US"/>
          </a:p>
        </p:txBody>
      </p:sp>
    </p:spTree>
    <p:extLst>
      <p:ext uri="{BB962C8B-B14F-4D97-AF65-F5344CB8AC3E}">
        <p14:creationId xmlns:p14="http://schemas.microsoft.com/office/powerpoint/2010/main" val="299061107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CF39462-217B-402B-8208-D4ED801E2D7F}"/>
              </a:ext>
            </a:extLst>
          </p:cNvPr>
          <p:cNvSpPr>
            <a:spLocks noGrp="1"/>
          </p:cNvSpPr>
          <p:nvPr>
            <p:ph type="dt" sz="half" idx="10"/>
          </p:nvPr>
        </p:nvSpPr>
        <p:spPr/>
        <p:txBody>
          <a:bodyPr/>
          <a:lstStyle>
            <a:lvl1pPr>
              <a:defRPr/>
            </a:lvl1pPr>
          </a:lstStyle>
          <a:p>
            <a:pPr>
              <a:defRPr/>
            </a:pPr>
            <a:fld id="{3B2ACCE5-78EB-44F4-B879-F99633500EEC}" type="datetimeFigureOut">
              <a:rPr lang="en-US"/>
              <a:pPr>
                <a:defRPr/>
              </a:pPr>
              <a:t>10/10/2023</a:t>
            </a:fld>
            <a:endParaRPr lang="en-US"/>
          </a:p>
        </p:txBody>
      </p:sp>
      <p:sp>
        <p:nvSpPr>
          <p:cNvPr id="6" name="Footer Placeholder 4">
            <a:extLst>
              <a:ext uri="{FF2B5EF4-FFF2-40B4-BE49-F238E27FC236}">
                <a16:creationId xmlns:a16="http://schemas.microsoft.com/office/drawing/2014/main" id="{1508403F-9424-405F-BEB4-7F493033DAC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52F21F0-51F7-4385-AA57-DB303CF0218F}"/>
              </a:ext>
            </a:extLst>
          </p:cNvPr>
          <p:cNvSpPr>
            <a:spLocks noGrp="1"/>
          </p:cNvSpPr>
          <p:nvPr>
            <p:ph type="sldNum" sz="quarter" idx="12"/>
          </p:nvPr>
        </p:nvSpPr>
        <p:spPr/>
        <p:txBody>
          <a:bodyPr/>
          <a:lstStyle>
            <a:lvl1pPr>
              <a:defRPr/>
            </a:lvl1pPr>
          </a:lstStyle>
          <a:p>
            <a:pPr>
              <a:defRPr/>
            </a:pPr>
            <a:fld id="{D74253D2-121E-4C9D-BED6-27E7451F7D75}" type="slidenum">
              <a:rPr lang="en-US"/>
              <a:pPr>
                <a:defRPr/>
              </a:pPr>
              <a:t>‹N›</a:t>
            </a:fld>
            <a:endParaRPr lang="en-US"/>
          </a:p>
        </p:txBody>
      </p:sp>
    </p:spTree>
    <p:extLst>
      <p:ext uri="{BB962C8B-B14F-4D97-AF65-F5344CB8AC3E}">
        <p14:creationId xmlns:p14="http://schemas.microsoft.com/office/powerpoint/2010/main" val="194634748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pPr lvl="0"/>
            <a:endParaRPr lang="en-US"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FA0D96A6-4227-4D39-862A-16760A7E3BA8}"/>
              </a:ext>
            </a:extLst>
          </p:cNvPr>
          <p:cNvSpPr>
            <a:spLocks noGrp="1"/>
          </p:cNvSpPr>
          <p:nvPr>
            <p:ph type="dt" sz="half" idx="10"/>
          </p:nvPr>
        </p:nvSpPr>
        <p:spPr/>
        <p:txBody>
          <a:bodyPr/>
          <a:lstStyle>
            <a:lvl1pPr>
              <a:defRPr/>
            </a:lvl1pPr>
          </a:lstStyle>
          <a:p>
            <a:pPr>
              <a:defRPr/>
            </a:pPr>
            <a:fld id="{E669EF7F-4FFF-423A-A9F2-8B8097F96F61}" type="datetimeFigureOut">
              <a:rPr lang="en-US"/>
              <a:pPr>
                <a:defRPr/>
              </a:pPr>
              <a:t>10/10/2023</a:t>
            </a:fld>
            <a:endParaRPr lang="en-US"/>
          </a:p>
        </p:txBody>
      </p:sp>
      <p:sp>
        <p:nvSpPr>
          <p:cNvPr id="6" name="Footer Placeholder 4">
            <a:extLst>
              <a:ext uri="{FF2B5EF4-FFF2-40B4-BE49-F238E27FC236}">
                <a16:creationId xmlns:a16="http://schemas.microsoft.com/office/drawing/2014/main" id="{3F9084C6-1B30-4561-9B98-DC5CF6779A2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1ED7E4F-958B-4F5C-9C95-ED05910C6E58}"/>
              </a:ext>
            </a:extLst>
          </p:cNvPr>
          <p:cNvSpPr>
            <a:spLocks noGrp="1"/>
          </p:cNvSpPr>
          <p:nvPr>
            <p:ph type="sldNum" sz="quarter" idx="12"/>
          </p:nvPr>
        </p:nvSpPr>
        <p:spPr/>
        <p:txBody>
          <a:bodyPr/>
          <a:lstStyle>
            <a:lvl1pPr>
              <a:defRPr/>
            </a:lvl1pPr>
          </a:lstStyle>
          <a:p>
            <a:pPr>
              <a:defRPr/>
            </a:pPr>
            <a:fld id="{B1F6F6EF-28BC-4CD3-AA73-DE1CBFAA1253}" type="slidenum">
              <a:rPr lang="en-US"/>
              <a:pPr>
                <a:defRPr/>
              </a:pPr>
              <a:t>‹N›</a:t>
            </a:fld>
            <a:endParaRPr lang="en-US"/>
          </a:p>
        </p:txBody>
      </p:sp>
    </p:spTree>
    <p:extLst>
      <p:ext uri="{BB962C8B-B14F-4D97-AF65-F5344CB8AC3E}">
        <p14:creationId xmlns:p14="http://schemas.microsoft.com/office/powerpoint/2010/main" val="305904997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843D5B-09D4-499E-98EC-8BE4E5A5D367}"/>
              </a:ext>
            </a:extLst>
          </p:cNvPr>
          <p:cNvSpPr>
            <a:spLocks noGrp="1"/>
          </p:cNvSpPr>
          <p:nvPr>
            <p:ph type="dt" sz="half" idx="10"/>
          </p:nvPr>
        </p:nvSpPr>
        <p:spPr/>
        <p:txBody>
          <a:bodyPr/>
          <a:lstStyle>
            <a:lvl1pPr>
              <a:defRPr/>
            </a:lvl1pPr>
          </a:lstStyle>
          <a:p>
            <a:pPr>
              <a:defRPr/>
            </a:pPr>
            <a:fld id="{66DFA218-B2CE-434E-93A7-29533F772973}" type="datetimeFigureOut">
              <a:rPr lang="en-US"/>
              <a:pPr>
                <a:defRPr/>
              </a:pPr>
              <a:t>10/10/2023</a:t>
            </a:fld>
            <a:endParaRPr lang="en-US"/>
          </a:p>
        </p:txBody>
      </p:sp>
      <p:sp>
        <p:nvSpPr>
          <p:cNvPr id="5" name="Footer Placeholder 4">
            <a:extLst>
              <a:ext uri="{FF2B5EF4-FFF2-40B4-BE49-F238E27FC236}">
                <a16:creationId xmlns:a16="http://schemas.microsoft.com/office/drawing/2014/main" id="{FC7EED76-4F09-4E7F-BC3E-2725B45FAE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79F1EAE-79A9-4C6A-8A88-349E8C8B1891}"/>
              </a:ext>
            </a:extLst>
          </p:cNvPr>
          <p:cNvSpPr>
            <a:spLocks noGrp="1"/>
          </p:cNvSpPr>
          <p:nvPr>
            <p:ph type="sldNum" sz="quarter" idx="12"/>
          </p:nvPr>
        </p:nvSpPr>
        <p:spPr/>
        <p:txBody>
          <a:bodyPr/>
          <a:lstStyle>
            <a:lvl1pPr>
              <a:defRPr/>
            </a:lvl1pPr>
          </a:lstStyle>
          <a:p>
            <a:pPr>
              <a:defRPr/>
            </a:pPr>
            <a:fld id="{568B9470-F81E-4D4D-95BF-13FD932A1B95}" type="slidenum">
              <a:rPr lang="en-US"/>
              <a:pPr>
                <a:defRPr/>
              </a:pPr>
              <a:t>‹N›</a:t>
            </a:fld>
            <a:endParaRPr lang="en-US"/>
          </a:p>
        </p:txBody>
      </p:sp>
    </p:spTree>
    <p:extLst>
      <p:ext uri="{BB962C8B-B14F-4D97-AF65-F5344CB8AC3E}">
        <p14:creationId xmlns:p14="http://schemas.microsoft.com/office/powerpoint/2010/main" val="10320501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1BD3CC-9CB9-4CA9-BA5C-C1D2E4598A64}"/>
              </a:ext>
            </a:extLst>
          </p:cNvPr>
          <p:cNvSpPr>
            <a:spLocks noGrp="1"/>
          </p:cNvSpPr>
          <p:nvPr>
            <p:ph type="dt" sz="half" idx="10"/>
          </p:nvPr>
        </p:nvSpPr>
        <p:spPr/>
        <p:txBody>
          <a:bodyPr/>
          <a:lstStyle>
            <a:lvl1pPr>
              <a:defRPr/>
            </a:lvl1pPr>
          </a:lstStyle>
          <a:p>
            <a:pPr>
              <a:defRPr/>
            </a:pPr>
            <a:fld id="{8BD872BF-E388-4B54-B457-39C21A551C76}" type="datetimeFigureOut">
              <a:rPr lang="en-US"/>
              <a:pPr>
                <a:defRPr/>
              </a:pPr>
              <a:t>10/10/2023</a:t>
            </a:fld>
            <a:endParaRPr lang="en-US"/>
          </a:p>
        </p:txBody>
      </p:sp>
      <p:sp>
        <p:nvSpPr>
          <p:cNvPr id="5" name="Footer Placeholder 4">
            <a:extLst>
              <a:ext uri="{FF2B5EF4-FFF2-40B4-BE49-F238E27FC236}">
                <a16:creationId xmlns:a16="http://schemas.microsoft.com/office/drawing/2014/main" id="{9EAEEF6C-9A12-4EF6-8B56-9B4F5DA8FE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5AD0D15-DDF2-4B47-9DD8-6BDF17508E0C}"/>
              </a:ext>
            </a:extLst>
          </p:cNvPr>
          <p:cNvSpPr>
            <a:spLocks noGrp="1"/>
          </p:cNvSpPr>
          <p:nvPr>
            <p:ph type="sldNum" sz="quarter" idx="12"/>
          </p:nvPr>
        </p:nvSpPr>
        <p:spPr/>
        <p:txBody>
          <a:bodyPr/>
          <a:lstStyle>
            <a:lvl1pPr>
              <a:defRPr/>
            </a:lvl1pPr>
          </a:lstStyle>
          <a:p>
            <a:pPr>
              <a:defRPr/>
            </a:pPr>
            <a:fld id="{681A9B71-1D07-493F-B0E7-982AE2741D89}" type="slidenum">
              <a:rPr lang="en-US"/>
              <a:pPr>
                <a:defRPr/>
              </a:pPr>
              <a:t>‹N›</a:t>
            </a:fld>
            <a:endParaRPr lang="en-US"/>
          </a:p>
        </p:txBody>
      </p:sp>
    </p:spTree>
    <p:extLst>
      <p:ext uri="{BB962C8B-B14F-4D97-AF65-F5344CB8AC3E}">
        <p14:creationId xmlns:p14="http://schemas.microsoft.com/office/powerpoint/2010/main" val="81547789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480002" y="2494538"/>
            <a:ext cx="6582823" cy="1199999"/>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3" name="Subtitle 2"/>
          <p:cNvSpPr>
            <a:spLocks noGrp="1"/>
          </p:cNvSpPr>
          <p:nvPr>
            <p:ph type="subTitle" idx="1"/>
          </p:nvPr>
        </p:nvSpPr>
        <p:spPr>
          <a:xfrm>
            <a:off x="480002" y="3694537"/>
            <a:ext cx="6582823"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sp>
        <p:nvSpPr>
          <p:cNvPr id="19" name="Text Placeholder 18"/>
          <p:cNvSpPr>
            <a:spLocks noGrp="1"/>
          </p:cNvSpPr>
          <p:nvPr>
            <p:ph type="body" sz="quarter" idx="10"/>
          </p:nvPr>
        </p:nvSpPr>
        <p:spPr>
          <a:xfrm>
            <a:off x="480004" y="4571299"/>
            <a:ext cx="6622907" cy="307200"/>
          </a:xfrm>
          <a:prstGeom prst="rect">
            <a:avLst/>
          </a:prstGeom>
        </p:spPr>
        <p:txBody>
          <a:bodyPr tIns="46800" bIns="234000" anchor="t">
            <a:noAutofit/>
          </a:bodyPr>
          <a:lstStyle>
            <a:lvl1pPr marL="0" indent="0">
              <a:buFontTx/>
              <a:buNone/>
              <a:defRPr sz="1599" b="1">
                <a:solidFill>
                  <a:srgbClr val="01426B"/>
                </a:solidFill>
                <a:latin typeface="+mn-lt"/>
              </a:defRPr>
            </a:lvl1pPr>
          </a:lstStyle>
          <a:p>
            <a:pPr lvl="0"/>
            <a:r>
              <a:rPr lang="en-US"/>
              <a:t>Click to edit Master text styles</a:t>
            </a:r>
          </a:p>
        </p:txBody>
      </p:sp>
      <p:sp>
        <p:nvSpPr>
          <p:cNvPr id="20" name="Text Placeholder 18"/>
          <p:cNvSpPr>
            <a:spLocks noGrp="1"/>
          </p:cNvSpPr>
          <p:nvPr>
            <p:ph type="body" sz="quarter" idx="11"/>
          </p:nvPr>
        </p:nvSpPr>
        <p:spPr>
          <a:xfrm>
            <a:off x="480003" y="4886401"/>
            <a:ext cx="6622908" cy="307200"/>
          </a:xfrm>
          <a:prstGeom prst="rect">
            <a:avLst/>
          </a:prstGeom>
        </p:spPr>
        <p:txBody>
          <a:bodyPr tIns="46800" bIns="234000" anchor="t">
            <a:noAutofit/>
          </a:bodyPr>
          <a:lstStyle>
            <a:lvl1pPr marL="0" indent="0">
              <a:buFontTx/>
              <a:buNone/>
              <a:defRPr sz="1599" b="0">
                <a:solidFill>
                  <a:srgbClr val="01426B"/>
                </a:solidFill>
                <a:latin typeface="+mn-lt"/>
                <a:cs typeface="Agency FB" panose="020F0502020204030204" pitchFamily="34" charset="0"/>
              </a:defRPr>
            </a:lvl1pPr>
          </a:lstStyle>
          <a:p>
            <a:pPr lvl="0"/>
            <a:r>
              <a:rPr lang="en-US"/>
              <a:t>Click to edit Master text styles</a:t>
            </a:r>
          </a:p>
        </p:txBody>
      </p:sp>
      <p:pic>
        <p:nvPicPr>
          <p:cNvPr id="5" name="Image 4">
            <a:extLst>
              <a:ext uri="{FF2B5EF4-FFF2-40B4-BE49-F238E27FC236}">
                <a16:creationId xmlns:a16="http://schemas.microsoft.com/office/drawing/2014/main" id="{EBCEF3B6-B39B-4D4A-A507-11505014D6E4}"/>
              </a:ext>
            </a:extLst>
          </p:cNvPr>
          <p:cNvPicPr>
            <a:picLocks noChangeAspect="1"/>
          </p:cNvPicPr>
          <p:nvPr userDrawn="1"/>
        </p:nvPicPr>
        <p:blipFill rotWithShape="1">
          <a:blip r:embed="rId2"/>
          <a:srcRect l="-3435" t="-3850" r="51551" b="-3850"/>
          <a:stretch/>
        </p:blipFill>
        <p:spPr>
          <a:xfrm>
            <a:off x="7062824" y="-2"/>
            <a:ext cx="5131565" cy="6858003"/>
          </a:xfrm>
          <a:prstGeom prst="rect">
            <a:avLst/>
          </a:prstGeom>
        </p:spPr>
      </p:pic>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a:stretch>
            <a:fillRect/>
          </a:stretch>
        </p:blipFill>
        <p:spPr>
          <a:xfrm>
            <a:off x="624788" y="6172650"/>
            <a:ext cx="1344000" cy="349352"/>
          </a:xfrm>
          <a:prstGeom prst="rect">
            <a:avLst/>
          </a:prstGeom>
        </p:spPr>
      </p:pic>
      <p:pic>
        <p:nvPicPr>
          <p:cNvPr id="6" name="Picture 5" descr="Logo, company name&#10;&#10;Description automatically generated">
            <a:extLst>
              <a:ext uri="{FF2B5EF4-FFF2-40B4-BE49-F238E27FC236}">
                <a16:creationId xmlns:a16="http://schemas.microsoft.com/office/drawing/2014/main" id="{5492B6C0-1923-FB4B-DA68-21080CABC35E}"/>
              </a:ext>
            </a:extLst>
          </p:cNvPr>
          <p:cNvPicPr>
            <a:picLocks noChangeAspect="1"/>
          </p:cNvPicPr>
          <p:nvPr userDrawn="1"/>
        </p:nvPicPr>
        <p:blipFill>
          <a:blip r:embed="rId4"/>
          <a:stretch>
            <a:fillRect/>
          </a:stretch>
        </p:blipFill>
        <p:spPr>
          <a:xfrm>
            <a:off x="420235" y="275399"/>
            <a:ext cx="5478565" cy="1421917"/>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506846E8-F450-7F16-C225-9EC23BE1B011}"/>
              </a:ext>
            </a:extLst>
          </p:cNvPr>
          <p:cNvPicPr>
            <a:picLocks noChangeAspect="1"/>
          </p:cNvPicPr>
          <p:nvPr userDrawn="1"/>
        </p:nvPicPr>
        <p:blipFill>
          <a:blip r:embed="rId5"/>
          <a:stretch>
            <a:fillRect/>
          </a:stretch>
        </p:blipFill>
        <p:spPr>
          <a:xfrm>
            <a:off x="2340388" y="6107106"/>
            <a:ext cx="3181873" cy="492433"/>
          </a:xfrm>
          <a:prstGeom prst="rect">
            <a:avLst/>
          </a:prstGeom>
        </p:spPr>
      </p:pic>
    </p:spTree>
    <p:extLst>
      <p:ext uri="{BB962C8B-B14F-4D97-AF65-F5344CB8AC3E}">
        <p14:creationId xmlns:p14="http://schemas.microsoft.com/office/powerpoint/2010/main" val="3800086136"/>
      </p:ext>
    </p:extLst>
  </p:cSld>
  <p:clrMapOvr>
    <a:masterClrMapping/>
  </p:clrMapOvr>
  <p:extLst>
    <p:ext uri="{DCECCB84-F9BA-43D5-87BE-67443E8EF086}">
      <p15:sldGuideLst xmlns:p15="http://schemas.microsoft.com/office/powerpoint/2012/main">
        <p15:guide id="1" orient="horz" pos="2306">
          <p15:clr>
            <a:srgbClr val="FBAE40"/>
          </p15:clr>
        </p15:guide>
        <p15:guide id="2" pos="221">
          <p15:clr>
            <a:srgbClr val="FBAE40"/>
          </p15:clr>
        </p15:guide>
        <p15:guide id="3" orient="horz" pos="212">
          <p15:clr>
            <a:srgbClr val="FBAE40"/>
          </p15:clr>
        </p15:guide>
        <p15:guide id="4" orient="horz" pos="218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B5F750-0C3A-4D75-AA1D-9CE4CAEDD2FF}"/>
              </a:ext>
            </a:extLst>
          </p:cNvPr>
          <p:cNvSpPr>
            <a:spLocks noGrp="1"/>
          </p:cNvSpPr>
          <p:nvPr>
            <p:ph type="dt" sz="half" idx="10"/>
          </p:nvPr>
        </p:nvSpPr>
        <p:spPr/>
        <p:txBody>
          <a:bodyPr/>
          <a:lstStyle>
            <a:lvl1pPr>
              <a:defRPr/>
            </a:lvl1pPr>
          </a:lstStyle>
          <a:p>
            <a:pPr>
              <a:defRPr/>
            </a:pPr>
            <a:fld id="{5139FD25-7A75-42F4-BC2E-455C70D75601}"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271C8FF3-B7D0-4358-8B50-D9BB348D2D4C}"/>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4563B299-0660-4406-95D5-B14D865CD0AD}"/>
              </a:ext>
            </a:extLst>
          </p:cNvPr>
          <p:cNvSpPr>
            <a:spLocks noGrp="1"/>
          </p:cNvSpPr>
          <p:nvPr>
            <p:ph type="sldNum" sz="quarter" idx="12"/>
          </p:nvPr>
        </p:nvSpPr>
        <p:spPr/>
        <p:txBody>
          <a:bodyPr/>
          <a:lstStyle>
            <a:lvl1pPr>
              <a:defRPr/>
            </a:lvl1pPr>
          </a:lstStyle>
          <a:p>
            <a:fld id="{E9E69376-F617-4851-8CE1-3BF2336BFC4E}" type="slidenum">
              <a:rPr lang="it-IT" altLang="it-IT"/>
              <a:pPr/>
              <a:t>‹N›</a:t>
            </a:fld>
            <a:endParaRPr lang="it-IT" altLang="it-IT"/>
          </a:p>
        </p:txBody>
      </p:sp>
    </p:spTree>
    <p:extLst>
      <p:ext uri="{BB962C8B-B14F-4D97-AF65-F5344CB8AC3E}">
        <p14:creationId xmlns:p14="http://schemas.microsoft.com/office/powerpoint/2010/main" val="3115476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Fare clic per modificare stile</a:t>
            </a:r>
            <a:endParaRPr lang="it-IT"/>
          </a:p>
        </p:txBody>
      </p:sp>
      <p:sp>
        <p:nvSpPr>
          <p:cNvPr id="3" name="Segnaposto testo 2"/>
          <p:cNvSpPr>
            <a:spLocks noGrp="1"/>
          </p:cNvSpPr>
          <p:nvPr>
            <p:ph type="body" idx="1"/>
          </p:nvPr>
        </p:nvSpPr>
        <p:spPr>
          <a:xfrm>
            <a:off x="609600" y="1535117"/>
            <a:ext cx="5386917" cy="639763"/>
          </a:xfrm>
        </p:spPr>
        <p:txBody>
          <a:bodyPr anchor="b"/>
          <a:lstStyle>
            <a:lvl1pPr marL="0" indent="0">
              <a:buNone/>
              <a:defRPr sz="1350" b="1"/>
            </a:lvl1pPr>
            <a:lvl2pPr marL="256722" indent="0">
              <a:buNone/>
              <a:defRPr sz="1125" b="1"/>
            </a:lvl2pPr>
            <a:lvl3pPr marL="513445" indent="0">
              <a:buNone/>
              <a:defRPr sz="1013" b="1"/>
            </a:lvl3pPr>
            <a:lvl4pPr marL="770168" indent="0">
              <a:buNone/>
              <a:defRPr sz="900" b="1"/>
            </a:lvl4pPr>
            <a:lvl5pPr marL="1026889" indent="0">
              <a:buNone/>
              <a:defRPr sz="900" b="1"/>
            </a:lvl5pPr>
            <a:lvl6pPr marL="1283612" indent="0">
              <a:buNone/>
              <a:defRPr sz="900" b="1"/>
            </a:lvl6pPr>
            <a:lvl7pPr marL="1540334" indent="0">
              <a:buNone/>
              <a:defRPr sz="900" b="1"/>
            </a:lvl7pPr>
            <a:lvl8pPr marL="1797051" indent="0">
              <a:buNone/>
              <a:defRPr sz="900" b="1"/>
            </a:lvl8pPr>
            <a:lvl9pPr marL="2053777" indent="0">
              <a:buNone/>
              <a:defRPr sz="900" b="1"/>
            </a:lvl9pPr>
          </a:lstStyle>
          <a:p>
            <a:pPr lvl="0"/>
            <a:r>
              <a:rPr lang="en-US"/>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6193425" y="1535117"/>
            <a:ext cx="5389033" cy="639763"/>
          </a:xfrm>
        </p:spPr>
        <p:txBody>
          <a:bodyPr anchor="b"/>
          <a:lstStyle>
            <a:lvl1pPr marL="0" indent="0">
              <a:buNone/>
              <a:defRPr sz="1350" b="1"/>
            </a:lvl1pPr>
            <a:lvl2pPr marL="256722" indent="0">
              <a:buNone/>
              <a:defRPr sz="1125" b="1"/>
            </a:lvl2pPr>
            <a:lvl3pPr marL="513445" indent="0">
              <a:buNone/>
              <a:defRPr sz="1013" b="1"/>
            </a:lvl3pPr>
            <a:lvl4pPr marL="770168" indent="0">
              <a:buNone/>
              <a:defRPr sz="900" b="1"/>
            </a:lvl4pPr>
            <a:lvl5pPr marL="1026889" indent="0">
              <a:buNone/>
              <a:defRPr sz="900" b="1"/>
            </a:lvl5pPr>
            <a:lvl6pPr marL="1283612" indent="0">
              <a:buNone/>
              <a:defRPr sz="900" b="1"/>
            </a:lvl6pPr>
            <a:lvl7pPr marL="1540334" indent="0">
              <a:buNone/>
              <a:defRPr sz="900" b="1"/>
            </a:lvl7pPr>
            <a:lvl8pPr marL="1797051" indent="0">
              <a:buNone/>
              <a:defRPr sz="900" b="1"/>
            </a:lvl8pPr>
            <a:lvl9pPr marL="2053777" indent="0">
              <a:buNone/>
              <a:defRPr sz="900" b="1"/>
            </a:lvl9pPr>
          </a:lstStyle>
          <a:p>
            <a:pPr lvl="0"/>
            <a:r>
              <a:rPr lang="en-US"/>
              <a:t>Fare clic per modificare gli stili del testo dello schema</a:t>
            </a:r>
          </a:p>
        </p:txBody>
      </p:sp>
      <p:sp>
        <p:nvSpPr>
          <p:cNvPr id="6" name="Segnaposto contenuto 5"/>
          <p:cNvSpPr>
            <a:spLocks noGrp="1"/>
          </p:cNvSpPr>
          <p:nvPr>
            <p:ph sz="quarter" idx="4"/>
          </p:nvPr>
        </p:nvSpPr>
        <p:spPr>
          <a:xfrm>
            <a:off x="6193425" y="2174875"/>
            <a:ext cx="5389033"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7" name="Segnaposto data 6"/>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8" name="Segnaposto piè di pagina 7"/>
          <p:cNvSpPr>
            <a:spLocks noGrp="1"/>
          </p:cNvSpPr>
          <p:nvPr>
            <p:ph type="ftr" sz="quarter" idx="11"/>
          </p:nvPr>
        </p:nvSpPr>
        <p:spPr/>
        <p:txBody>
          <a:bodyPr/>
          <a:lstStyle/>
          <a:p>
            <a:pPr fontAlgn="base">
              <a:spcBef>
                <a:spcPct val="0"/>
              </a:spcBef>
              <a:spcAft>
                <a:spcPct val="0"/>
              </a:spcAft>
            </a:pPr>
            <a:endParaRPr lang="it-IT"/>
          </a:p>
        </p:txBody>
      </p:sp>
      <p:sp>
        <p:nvSpPr>
          <p:cNvPr id="9" name="Segnaposto numero diapositiva 8"/>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19372451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2_Title Chapter">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B851CDC-8EDC-13A1-7A11-9145B580CA7C}"/>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8"/>
            <a:ext cx="11232000" cy="1199999"/>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7"/>
            <a:ext cx="11232000"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9" y="3223865"/>
            <a:ext cx="184730" cy="461345"/>
          </a:xfrm>
          <a:prstGeom prst="rect">
            <a:avLst/>
          </a:prstGeom>
          <a:solidFill>
            <a:schemeClr val="accent2"/>
          </a:solidFill>
        </p:spPr>
        <p:txBody>
          <a:bodyPr wrap="none" rtlCol="0" anchor="ctr">
            <a:spAutoFit/>
          </a:bodyPr>
          <a:lstStyle/>
          <a:p>
            <a:pPr algn="ctr"/>
            <a:endParaRPr lang="fr-FR" sz="2398">
              <a:latin typeface="+mn-lt"/>
            </a:endParaRPr>
          </a:p>
        </p:txBody>
      </p:sp>
      <p:pic>
        <p:nvPicPr>
          <p:cNvPr id="19" name="Image 18">
            <a:extLst>
              <a:ext uri="{FF2B5EF4-FFF2-40B4-BE49-F238E27FC236}">
                <a16:creationId xmlns:a16="http://schemas.microsoft.com/office/drawing/2014/main" id="{93372CB1-553B-CA40-A7B3-35FDC5F37DB3}"/>
              </a:ext>
            </a:extLst>
          </p:cNvPr>
          <p:cNvPicPr>
            <a:picLocks noChangeAspect="1"/>
          </p:cNvPicPr>
          <p:nvPr userDrawn="1"/>
        </p:nvPicPr>
        <p:blipFill rotWithShape="1">
          <a:blip r:embed="rId3"/>
          <a:srcRect l="-13652" t="66073" r="6892" b="1"/>
          <a:stretch/>
        </p:blipFill>
        <p:spPr>
          <a:xfrm>
            <a:off x="0" y="-192504"/>
            <a:ext cx="12192000" cy="2494535"/>
          </a:xfrm>
          <a:prstGeom prst="rect">
            <a:avLst/>
          </a:prstGeom>
        </p:spPr>
      </p:pic>
      <p:sp>
        <p:nvSpPr>
          <p:cNvPr id="9" name="TextBox 8">
            <a:extLst>
              <a:ext uri="{FF2B5EF4-FFF2-40B4-BE49-F238E27FC236}">
                <a16:creationId xmlns:a16="http://schemas.microsoft.com/office/drawing/2014/main" id="{7F62E4B3-592A-D24B-AAF4-E631E8BC3A39}"/>
              </a:ext>
            </a:extLst>
          </p:cNvPr>
          <p:cNvSpPr txBox="1"/>
          <p:nvPr userDrawn="1"/>
        </p:nvSpPr>
        <p:spPr>
          <a:xfrm>
            <a:off x="8506430" y="6252612"/>
            <a:ext cx="3333639" cy="286873"/>
          </a:xfrm>
          <a:prstGeom prst="rect">
            <a:avLst/>
          </a:prstGeom>
          <a:noFill/>
        </p:spPr>
        <p:txBody>
          <a:bodyPr wrap="square" lIns="0" tIns="0" rIns="119889" bIns="0" rtlCol="0">
            <a:spAutoFit/>
          </a:bodyPr>
          <a:lstStyle/>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Content of this presentation is copyright</a:t>
            </a:r>
            <a:r>
              <a:rPr lang="en-CH" sz="932" b="0" i="0">
                <a:solidFill>
                  <a:srgbClr val="85677D"/>
                </a:solidFill>
                <a:effectLst/>
                <a:latin typeface="Arial Narrow" panose="020B0606020202030204" pitchFamily="34" charset="0"/>
              </a:rPr>
              <a:t> </a:t>
            </a:r>
            <a:r>
              <a:rPr lang="en-US" sz="932" b="0" i="0">
                <a:solidFill>
                  <a:srgbClr val="85677D"/>
                </a:solidFill>
                <a:effectLst/>
                <a:latin typeface="Arial Narrow" panose="020B0606020202030204" pitchFamily="34" charset="0"/>
              </a:rPr>
              <a:t>and responsibility of the author. </a:t>
            </a:r>
            <a:endParaRPr lang="en-CH" sz="932" b="0" i="0">
              <a:solidFill>
                <a:srgbClr val="85677D"/>
              </a:solidFill>
              <a:effectLst/>
              <a:latin typeface="Arial Narrow" panose="020B0606020202030204" pitchFamily="34" charset="0"/>
            </a:endParaRPr>
          </a:p>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Permission is required for re-use</a:t>
            </a:r>
            <a:r>
              <a:rPr lang="en-CH" sz="932" b="0" i="0">
                <a:solidFill>
                  <a:srgbClr val="85677D"/>
                </a:solidFill>
                <a:effectLst/>
                <a:latin typeface="Arial Narrow" panose="020B0606020202030204" pitchFamily="34" charset="0"/>
              </a:rPr>
              <a:t>.</a:t>
            </a:r>
            <a:endParaRPr lang="en-US" sz="932" b="0" i="0">
              <a:solidFill>
                <a:srgbClr val="85677D"/>
              </a:solidFill>
              <a:effectLst/>
              <a:latin typeface="Arial Narrow" panose="020B0606020202030204" pitchFamily="34" charset="0"/>
            </a:endParaRPr>
          </a:p>
        </p:txBody>
      </p:sp>
      <p:sp>
        <p:nvSpPr>
          <p:cNvPr id="6" name="Espace réservé du contenu 5">
            <a:extLst>
              <a:ext uri="{FF2B5EF4-FFF2-40B4-BE49-F238E27FC236}">
                <a16:creationId xmlns:a16="http://schemas.microsoft.com/office/drawing/2014/main" id="{59583EA6-6316-F348-AF63-23747861ECEC}"/>
              </a:ext>
            </a:extLst>
          </p:cNvPr>
          <p:cNvSpPr>
            <a:spLocks noGrp="1"/>
          </p:cNvSpPr>
          <p:nvPr>
            <p:ph sz="quarter" idx="13"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spTree>
    <p:extLst>
      <p:ext uri="{BB962C8B-B14F-4D97-AF65-F5344CB8AC3E}">
        <p14:creationId xmlns:p14="http://schemas.microsoft.com/office/powerpoint/2010/main" val="4055280692"/>
      </p:ext>
    </p:extLst>
  </p:cSld>
  <p:clrMapOvr>
    <a:masterClrMapping/>
  </p:clrMapOvr>
  <p:extLst>
    <p:ext uri="{DCECCB84-F9BA-43D5-87BE-67443E8EF086}">
      <p15:sldGuideLst xmlns:p15="http://schemas.microsoft.com/office/powerpoint/2012/main">
        <p15:guide id="1" orient="horz" pos="2340">
          <p15:clr>
            <a:srgbClr val="FBAE40"/>
          </p15:clr>
        </p15:guide>
        <p15:guide id="2" pos="221">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2152439"/>
            <a:ext cx="11213019" cy="3600000"/>
          </a:xfrm>
          <a:prstGeom prst="rect">
            <a:avLst/>
          </a:prstGeom>
        </p:spPr>
        <p:txBody>
          <a:bodyPr>
            <a:noAutofit/>
          </a:bodyPr>
          <a:lstStyle>
            <a:lvl1pPr marL="0" indent="0">
              <a:buNone/>
              <a:defRPr sz="2131"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pic>
        <p:nvPicPr>
          <p:cNvPr id="6" name="Image 5">
            <a:extLst>
              <a:ext uri="{FF2B5EF4-FFF2-40B4-BE49-F238E27FC236}">
                <a16:creationId xmlns:a16="http://schemas.microsoft.com/office/drawing/2014/main" id="{30CFF897-2F1E-1546-BCB3-79D9F6CC3472}"/>
              </a:ext>
            </a:extLst>
          </p:cNvPr>
          <p:cNvPicPr>
            <a:picLocks noChangeAspect="1"/>
          </p:cNvPicPr>
          <p:nvPr userDrawn="1"/>
        </p:nvPicPr>
        <p:blipFill rotWithShape="1">
          <a:blip r:embed="rId2"/>
          <a:srcRect l="-19464" t="59592" r="-9939" b="-4814"/>
          <a:stretch/>
        </p:blipFill>
        <p:spPr>
          <a:xfrm>
            <a:off x="6096000" y="0"/>
            <a:ext cx="6096000" cy="1371601"/>
          </a:xfrm>
          <a:prstGeom prst="rect">
            <a:avLst/>
          </a:prstGeom>
        </p:spPr>
      </p:pic>
      <p:sp>
        <p:nvSpPr>
          <p:cNvPr id="9" name="Espace réservé du contenu 5">
            <a:extLst>
              <a:ext uri="{FF2B5EF4-FFF2-40B4-BE49-F238E27FC236}">
                <a16:creationId xmlns:a16="http://schemas.microsoft.com/office/drawing/2014/main" id="{BADF16E2-5897-6A4F-93A6-720021DE7C49}"/>
              </a:ext>
            </a:extLst>
          </p:cNvPr>
          <p:cNvSpPr>
            <a:spLocks noGrp="1"/>
          </p:cNvSpPr>
          <p:nvPr>
            <p:ph sz="quarter" idx="13"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10D1B2E6-D900-BF49-948B-8E718CEA73EA}"/>
              </a:ext>
            </a:extLst>
          </p:cNvPr>
          <p:cNvPicPr>
            <a:picLocks noChangeAspect="1"/>
          </p:cNvPicPr>
          <p:nvPr userDrawn="1"/>
        </p:nvPicPr>
        <p:blipFill rotWithShape="1">
          <a:blip r:embed="rId3"/>
          <a:srcRect b="18800"/>
          <a:stretch/>
        </p:blipFill>
        <p:spPr>
          <a:xfrm>
            <a:off x="521903" y="6138524"/>
            <a:ext cx="2847007" cy="600000"/>
          </a:xfrm>
          <a:prstGeom prst="rect">
            <a:avLst/>
          </a:prstGeom>
        </p:spPr>
      </p:pic>
    </p:spTree>
    <p:extLst>
      <p:ext uri="{BB962C8B-B14F-4D97-AF65-F5344CB8AC3E}">
        <p14:creationId xmlns:p14="http://schemas.microsoft.com/office/powerpoint/2010/main" val="21791424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2" y="2152439"/>
            <a:ext cx="11213019" cy="3600000"/>
          </a:xfrm>
          <a:prstGeom prst="rect">
            <a:avLst/>
          </a:prstGeom>
        </p:spPr>
        <p:txBody>
          <a:bodyPr>
            <a:noAutofit/>
          </a:bodyPr>
          <a:lstStyle>
            <a:lvl1pPr marL="0" indent="0">
              <a:buNone/>
              <a:defRPr sz="2131" baseline="0">
                <a:solidFill>
                  <a:srgbClr val="04426B"/>
                </a:solidFill>
              </a:defRPr>
            </a:lvl1pPr>
          </a:lstStyle>
          <a:p>
            <a:pPr lvl="0"/>
            <a:r>
              <a:rPr lang="en-US"/>
              <a:t>Click to edit Master text </a:t>
            </a:r>
            <a:r>
              <a:rPr lang="en-US" err="1"/>
              <a:t>stylesc</a:t>
            </a:r>
            <a:endParaRPr lang="en-US"/>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sp>
        <p:nvSpPr>
          <p:cNvPr id="7" name="TextBox 8">
            <a:extLst>
              <a:ext uri="{FF2B5EF4-FFF2-40B4-BE49-F238E27FC236}">
                <a16:creationId xmlns:a16="http://schemas.microsoft.com/office/drawing/2014/main" id="{AC41C8F9-ACCF-134C-AAB2-9FC6CBB3B705}"/>
              </a:ext>
            </a:extLst>
          </p:cNvPr>
          <p:cNvSpPr txBox="1"/>
          <p:nvPr userDrawn="1"/>
        </p:nvSpPr>
        <p:spPr>
          <a:xfrm>
            <a:off x="8506430" y="6252612"/>
            <a:ext cx="3333639" cy="286873"/>
          </a:xfrm>
          <a:prstGeom prst="rect">
            <a:avLst/>
          </a:prstGeom>
          <a:noFill/>
        </p:spPr>
        <p:txBody>
          <a:bodyPr wrap="square" lIns="0" tIns="0" rIns="119889" bIns="0" rtlCol="0">
            <a:spAutoFit/>
          </a:bodyPr>
          <a:lstStyle/>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Content of this presentation is copyright</a:t>
            </a:r>
            <a:r>
              <a:rPr lang="en-CH" sz="932" b="0" i="0">
                <a:solidFill>
                  <a:srgbClr val="85677D"/>
                </a:solidFill>
                <a:effectLst/>
                <a:latin typeface="Arial Narrow" panose="020B0606020202030204" pitchFamily="34" charset="0"/>
              </a:rPr>
              <a:t> </a:t>
            </a:r>
            <a:r>
              <a:rPr lang="en-US" sz="932" b="0" i="0">
                <a:solidFill>
                  <a:srgbClr val="85677D"/>
                </a:solidFill>
                <a:effectLst/>
                <a:latin typeface="Arial Narrow" panose="020B0606020202030204" pitchFamily="34" charset="0"/>
              </a:rPr>
              <a:t>and responsibility of the author. </a:t>
            </a:r>
            <a:endParaRPr lang="en-CH" sz="932" b="0" i="0">
              <a:solidFill>
                <a:srgbClr val="85677D"/>
              </a:solidFill>
              <a:effectLst/>
              <a:latin typeface="Arial Narrow" panose="020B0606020202030204" pitchFamily="34" charset="0"/>
            </a:endParaRPr>
          </a:p>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Permission is required for re-use</a:t>
            </a:r>
            <a:r>
              <a:rPr lang="en-CH" sz="932" b="0" i="0">
                <a:solidFill>
                  <a:srgbClr val="85677D"/>
                </a:solidFill>
                <a:effectLst/>
                <a:latin typeface="Arial Narrow" panose="020B0606020202030204" pitchFamily="34" charset="0"/>
              </a:rPr>
              <a:t>.</a:t>
            </a:r>
            <a:endParaRPr lang="en-US" sz="932"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C5255111-7A1C-8648-B6D5-6AA3DEEE1C92}"/>
              </a:ext>
            </a:extLst>
          </p:cNvPr>
          <p:cNvSpPr>
            <a:spLocks noGrp="1"/>
          </p:cNvSpPr>
          <p:nvPr>
            <p:ph sz="quarter" idx="13"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0E2F8CA-AD89-C942-A0AC-C762A099F4DB}"/>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23012706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80"/>
            <a:ext cx="5606509" cy="3630733"/>
          </a:xfrm>
          <a:prstGeom prst="rect">
            <a:avLst/>
          </a:prstGeom>
          <a:solidFill>
            <a:schemeClr val="bg1">
              <a:lumMod val="85000"/>
            </a:schemeClr>
          </a:solidFill>
        </p:spPr>
        <p:txBody>
          <a:bodyPr anchor="ctr"/>
          <a:lstStyle>
            <a:lvl1pPr marL="0" indent="0" algn="ctr">
              <a:buNone/>
              <a:defRPr sz="2131"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3"/>
          </a:xfrm>
          <a:prstGeom prst="rect">
            <a:avLst/>
          </a:prstGeom>
        </p:spPr>
        <p:txBody>
          <a:bodyPr>
            <a:noAutofit/>
          </a:bodyPr>
          <a:lstStyle>
            <a:lvl1pPr marL="0" indent="0">
              <a:buNone/>
              <a:defRPr sz="2131" baseline="0">
                <a:solidFill>
                  <a:srgbClr val="04426B"/>
                </a:solidFill>
              </a:defRPr>
            </a:lvl1pPr>
          </a:lstStyle>
          <a:p>
            <a:pPr lvl="0"/>
            <a:r>
              <a:rPr lang="en-US"/>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sp>
        <p:nvSpPr>
          <p:cNvPr id="9" name="TextBox 8">
            <a:extLst>
              <a:ext uri="{FF2B5EF4-FFF2-40B4-BE49-F238E27FC236}">
                <a16:creationId xmlns:a16="http://schemas.microsoft.com/office/drawing/2014/main" id="{5E55DE93-7754-3048-BDE7-0FEB6EB17FF7}"/>
              </a:ext>
            </a:extLst>
          </p:cNvPr>
          <p:cNvSpPr txBox="1"/>
          <p:nvPr userDrawn="1"/>
        </p:nvSpPr>
        <p:spPr>
          <a:xfrm>
            <a:off x="8506430" y="6252612"/>
            <a:ext cx="3333639" cy="286873"/>
          </a:xfrm>
          <a:prstGeom prst="rect">
            <a:avLst/>
          </a:prstGeom>
          <a:noFill/>
        </p:spPr>
        <p:txBody>
          <a:bodyPr wrap="square" lIns="0" tIns="0" rIns="119889" bIns="0" rtlCol="0">
            <a:spAutoFit/>
          </a:bodyPr>
          <a:lstStyle/>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Content of this presentation is copyright</a:t>
            </a:r>
            <a:r>
              <a:rPr lang="en-CH" sz="932" b="0" i="0">
                <a:solidFill>
                  <a:srgbClr val="85677D"/>
                </a:solidFill>
                <a:effectLst/>
                <a:latin typeface="Arial Narrow" panose="020B0606020202030204" pitchFamily="34" charset="0"/>
              </a:rPr>
              <a:t> </a:t>
            </a:r>
            <a:r>
              <a:rPr lang="en-US" sz="932" b="0" i="0">
                <a:solidFill>
                  <a:srgbClr val="85677D"/>
                </a:solidFill>
                <a:effectLst/>
                <a:latin typeface="Arial Narrow" panose="020B0606020202030204" pitchFamily="34" charset="0"/>
              </a:rPr>
              <a:t>and responsibility of the author. </a:t>
            </a:r>
            <a:endParaRPr lang="en-CH" sz="932" b="0" i="0">
              <a:solidFill>
                <a:srgbClr val="85677D"/>
              </a:solidFill>
              <a:effectLst/>
              <a:latin typeface="Arial Narrow" panose="020B0606020202030204" pitchFamily="34" charset="0"/>
            </a:endParaRPr>
          </a:p>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Permission is required for re-use</a:t>
            </a:r>
            <a:r>
              <a:rPr lang="en-CH" sz="932" b="0" i="0">
                <a:solidFill>
                  <a:srgbClr val="85677D"/>
                </a:solidFill>
                <a:effectLst/>
                <a:latin typeface="Arial Narrow" panose="020B0606020202030204" pitchFamily="34" charset="0"/>
              </a:rPr>
              <a:t>.</a:t>
            </a:r>
            <a:endParaRPr lang="en-US" sz="932"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D8A764DE-320D-7C49-A31D-6F4F6670CDEC}"/>
              </a:ext>
            </a:extLst>
          </p:cNvPr>
          <p:cNvSpPr>
            <a:spLocks noGrp="1"/>
          </p:cNvSpPr>
          <p:nvPr>
            <p:ph sz="quarter" idx="13"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FBE0C93E-A13B-4C53-A119-34987590B86F}"/>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361439144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7" y="3758423"/>
            <a:ext cx="11260735" cy="1994017"/>
          </a:xfrm>
          <a:prstGeom prst="rect">
            <a:avLst/>
          </a:prstGeom>
          <a:solidFill>
            <a:schemeClr val="bg1">
              <a:lumMod val="85000"/>
            </a:schemeClr>
          </a:solidFill>
        </p:spPr>
        <p:txBody>
          <a:bodyPr anchor="ctr"/>
          <a:lstStyle>
            <a:lvl1pPr marL="0" marR="0" indent="0" algn="ctr" defTabSz="609021"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1" y="2152440"/>
            <a:ext cx="11241491" cy="1605983"/>
          </a:xfrm>
          <a:prstGeom prst="rect">
            <a:avLst/>
          </a:prstGeom>
        </p:spPr>
        <p:txBody>
          <a:bodyPr>
            <a:noAutofit/>
          </a:bodyPr>
          <a:lstStyle>
            <a:lvl1pPr marL="0" indent="0">
              <a:buNone/>
              <a:defRPr sz="2131" baseline="0">
                <a:solidFill>
                  <a:srgbClr val="04426B"/>
                </a:solidFill>
              </a:defRPr>
            </a:lvl1pPr>
          </a:lstStyle>
          <a:p>
            <a:pPr lvl="0"/>
            <a:r>
              <a:rPr lang="en-US"/>
              <a:t>Click to edit Master text styles</a:t>
            </a:r>
          </a:p>
        </p:txBody>
      </p:sp>
      <p:sp>
        <p:nvSpPr>
          <p:cNvPr id="8" name="TextBox 8">
            <a:extLst>
              <a:ext uri="{FF2B5EF4-FFF2-40B4-BE49-F238E27FC236}">
                <a16:creationId xmlns:a16="http://schemas.microsoft.com/office/drawing/2014/main" id="{38F069FC-D308-AF4F-8FDF-33CDD1157E98}"/>
              </a:ext>
            </a:extLst>
          </p:cNvPr>
          <p:cNvSpPr txBox="1"/>
          <p:nvPr userDrawn="1"/>
        </p:nvSpPr>
        <p:spPr>
          <a:xfrm>
            <a:off x="8506430" y="6252612"/>
            <a:ext cx="3333639" cy="286873"/>
          </a:xfrm>
          <a:prstGeom prst="rect">
            <a:avLst/>
          </a:prstGeom>
          <a:noFill/>
        </p:spPr>
        <p:txBody>
          <a:bodyPr wrap="square" lIns="0" tIns="0" rIns="119889" bIns="0" rtlCol="0">
            <a:spAutoFit/>
          </a:bodyPr>
          <a:lstStyle/>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Content of this presentation is copyright</a:t>
            </a:r>
            <a:r>
              <a:rPr lang="en-CH" sz="932" b="0" i="0">
                <a:solidFill>
                  <a:srgbClr val="85677D"/>
                </a:solidFill>
                <a:effectLst/>
                <a:latin typeface="Arial Narrow" panose="020B0606020202030204" pitchFamily="34" charset="0"/>
              </a:rPr>
              <a:t> </a:t>
            </a:r>
            <a:r>
              <a:rPr lang="en-US" sz="932" b="0" i="0">
                <a:solidFill>
                  <a:srgbClr val="85677D"/>
                </a:solidFill>
                <a:effectLst/>
                <a:latin typeface="Arial Narrow" panose="020B0606020202030204" pitchFamily="34" charset="0"/>
              </a:rPr>
              <a:t>and responsibility of the author. </a:t>
            </a:r>
            <a:endParaRPr lang="en-CH" sz="932" b="0" i="0">
              <a:solidFill>
                <a:srgbClr val="85677D"/>
              </a:solidFill>
              <a:effectLst/>
              <a:latin typeface="Arial Narrow" panose="020B0606020202030204" pitchFamily="34" charset="0"/>
            </a:endParaRPr>
          </a:p>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Permission is required for re-use</a:t>
            </a:r>
            <a:r>
              <a:rPr lang="en-CH" sz="932" b="0" i="0">
                <a:solidFill>
                  <a:srgbClr val="85677D"/>
                </a:solidFill>
                <a:effectLst/>
                <a:latin typeface="Arial Narrow" panose="020B0606020202030204" pitchFamily="34" charset="0"/>
              </a:rPr>
              <a:t>.</a:t>
            </a:r>
            <a:endParaRPr lang="en-US" sz="932" b="0" i="0">
              <a:solidFill>
                <a:srgbClr val="85677D"/>
              </a:solidFill>
              <a:effectLst/>
              <a:latin typeface="Arial Narrow" panose="020B0606020202030204" pitchFamily="34" charset="0"/>
            </a:endParaRPr>
          </a:p>
        </p:txBody>
      </p:sp>
      <p:sp>
        <p:nvSpPr>
          <p:cNvPr id="10" name="Espace réservé du contenu 5">
            <a:extLst>
              <a:ext uri="{FF2B5EF4-FFF2-40B4-BE49-F238E27FC236}">
                <a16:creationId xmlns:a16="http://schemas.microsoft.com/office/drawing/2014/main" id="{0B9AD4CB-647A-3F44-8AC1-9BF0F5E08E0F}"/>
              </a:ext>
            </a:extLst>
          </p:cNvPr>
          <p:cNvSpPr>
            <a:spLocks noGrp="1"/>
          </p:cNvSpPr>
          <p:nvPr>
            <p:ph sz="quarter" idx="13"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6259F3A4-3E7C-86AD-2341-987CC6CC6B6C}"/>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314312127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9"/>
            <a:ext cx="11232000" cy="3600000"/>
          </a:xfrm>
          <a:prstGeom prst="rect">
            <a:avLst/>
          </a:prstGeom>
        </p:spPr>
        <p:txBody>
          <a:bodyPr>
            <a:noAutofit/>
          </a:bodyPr>
          <a:lstStyle>
            <a:lvl1pPr>
              <a:defRPr>
                <a:solidFill>
                  <a:srgbClr val="04426B"/>
                </a:solidFill>
              </a:defRPr>
            </a:lvl1pPr>
            <a:lvl2pPr>
              <a:defRPr>
                <a:solidFill>
                  <a:srgbClr val="04426B"/>
                </a:solidFill>
              </a:defRPr>
            </a:lvl2pPr>
            <a:lvl3pPr>
              <a:defRPr>
                <a:solidFill>
                  <a:srgbClr val="04426B"/>
                </a:solidFill>
              </a:defRPr>
            </a:lvl3pPr>
          </a:lstStyle>
          <a:p>
            <a:pPr lvl="0"/>
            <a:r>
              <a:rPr lang="en-US"/>
              <a:t>Click to edit Master text styles</a:t>
            </a:r>
          </a:p>
          <a:p>
            <a:pPr lvl="1"/>
            <a:r>
              <a:rPr lang="en-US"/>
              <a:t>Second level</a:t>
            </a:r>
          </a:p>
          <a:p>
            <a:pPr lvl="2"/>
            <a:r>
              <a:rPr lang="en-US"/>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9" y="646992"/>
            <a:ext cx="11232003" cy="576000"/>
          </a:xfrm>
          <a:prstGeom prst="rect">
            <a:avLst/>
          </a:prstGeom>
        </p:spPr>
        <p:txBody>
          <a:bodyPr anchor="t">
            <a:noAutofit/>
          </a:bodyPr>
          <a:lstStyle>
            <a:lvl1pPr algn="l">
              <a:lnSpc>
                <a:spcPct val="80000"/>
              </a:lnSpc>
              <a:defRPr sz="3730" b="1" i="0" cap="all">
                <a:solidFill>
                  <a:srgbClr val="04426B"/>
                </a:solidFill>
                <a:latin typeface="+mn-lt"/>
                <a:cs typeface="Arial Narrow"/>
              </a:defRPr>
            </a:lvl1pPr>
          </a:lstStyle>
          <a:p>
            <a:endParaRPr lang="en-US"/>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9" y="1222992"/>
            <a:ext cx="11232003" cy="600000"/>
          </a:xfrm>
          <a:prstGeom prst="rect">
            <a:avLst/>
          </a:prstGeom>
        </p:spPr>
        <p:txBody>
          <a:bodyPr anchor="t">
            <a:noAutofit/>
          </a:bodyPr>
          <a:lstStyle>
            <a:lvl1pPr marL="0" indent="0" algn="l">
              <a:buNone/>
              <a:defRPr sz="2664">
                <a:solidFill>
                  <a:srgbClr val="04426B"/>
                </a:solidFill>
                <a:latin typeface="+mn-lt"/>
                <a:cs typeface="Arial Narrow"/>
              </a:defRPr>
            </a:lvl1pPr>
            <a:lvl2pPr marL="609021" indent="0" algn="ctr">
              <a:buNone/>
              <a:defRPr>
                <a:solidFill>
                  <a:schemeClr val="tx1">
                    <a:tint val="75000"/>
                  </a:schemeClr>
                </a:solidFill>
              </a:defRPr>
            </a:lvl2pPr>
            <a:lvl3pPr marL="1218043" indent="0" algn="ctr">
              <a:buNone/>
              <a:defRPr>
                <a:solidFill>
                  <a:schemeClr val="tx1">
                    <a:tint val="75000"/>
                  </a:schemeClr>
                </a:solidFill>
              </a:defRPr>
            </a:lvl3pPr>
            <a:lvl4pPr marL="1827063" indent="0" algn="ctr">
              <a:buNone/>
              <a:defRPr>
                <a:solidFill>
                  <a:schemeClr val="tx1">
                    <a:tint val="75000"/>
                  </a:schemeClr>
                </a:solidFill>
              </a:defRPr>
            </a:lvl4pPr>
            <a:lvl5pPr marL="2436083" indent="0" algn="ctr">
              <a:buNone/>
              <a:defRPr>
                <a:solidFill>
                  <a:schemeClr val="tx1">
                    <a:tint val="75000"/>
                  </a:schemeClr>
                </a:solidFill>
              </a:defRPr>
            </a:lvl5pPr>
            <a:lvl6pPr marL="3045105" indent="0" algn="ctr">
              <a:buNone/>
              <a:defRPr>
                <a:solidFill>
                  <a:schemeClr val="tx1">
                    <a:tint val="75000"/>
                  </a:schemeClr>
                </a:solidFill>
              </a:defRPr>
            </a:lvl6pPr>
            <a:lvl7pPr marL="3654126" indent="0" algn="ctr">
              <a:buNone/>
              <a:defRPr>
                <a:solidFill>
                  <a:schemeClr val="tx1">
                    <a:tint val="75000"/>
                  </a:schemeClr>
                </a:solidFill>
              </a:defRPr>
            </a:lvl7pPr>
            <a:lvl8pPr marL="4263146" indent="0" algn="ctr">
              <a:buNone/>
              <a:defRPr>
                <a:solidFill>
                  <a:schemeClr val="tx1">
                    <a:tint val="75000"/>
                  </a:schemeClr>
                </a:solidFill>
              </a:defRPr>
            </a:lvl8pPr>
            <a:lvl9pPr marL="4872168" indent="0" algn="ctr">
              <a:buNone/>
              <a:defRPr>
                <a:solidFill>
                  <a:schemeClr val="tx1">
                    <a:tint val="75000"/>
                  </a:schemeClr>
                </a:solidFill>
              </a:defRPr>
            </a:lvl9pPr>
          </a:lstStyle>
          <a:p>
            <a:r>
              <a:rPr lang="en-US"/>
              <a:t>Click to edit Master subtitle style</a:t>
            </a:r>
          </a:p>
        </p:txBody>
      </p:sp>
      <p:sp>
        <p:nvSpPr>
          <p:cNvPr id="7" name="TextBox 8">
            <a:extLst>
              <a:ext uri="{FF2B5EF4-FFF2-40B4-BE49-F238E27FC236}">
                <a16:creationId xmlns:a16="http://schemas.microsoft.com/office/drawing/2014/main" id="{AF4E3762-08F4-C441-9887-AACECB5414B8}"/>
              </a:ext>
            </a:extLst>
          </p:cNvPr>
          <p:cNvSpPr txBox="1"/>
          <p:nvPr userDrawn="1"/>
        </p:nvSpPr>
        <p:spPr>
          <a:xfrm>
            <a:off x="8506430" y="6252612"/>
            <a:ext cx="3333639" cy="286873"/>
          </a:xfrm>
          <a:prstGeom prst="rect">
            <a:avLst/>
          </a:prstGeom>
          <a:noFill/>
        </p:spPr>
        <p:txBody>
          <a:bodyPr wrap="square" lIns="0" tIns="0" rIns="119889" bIns="0" rtlCol="0">
            <a:spAutoFit/>
          </a:bodyPr>
          <a:lstStyle/>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Content of this presentation is copyright</a:t>
            </a:r>
            <a:r>
              <a:rPr lang="en-CH" sz="932" b="0" i="0">
                <a:solidFill>
                  <a:srgbClr val="85677D"/>
                </a:solidFill>
                <a:effectLst/>
                <a:latin typeface="Arial Narrow" panose="020B0606020202030204" pitchFamily="34" charset="0"/>
              </a:rPr>
              <a:t> </a:t>
            </a:r>
            <a:r>
              <a:rPr lang="en-US" sz="932" b="0" i="0">
                <a:solidFill>
                  <a:srgbClr val="85677D"/>
                </a:solidFill>
                <a:effectLst/>
                <a:latin typeface="Arial Narrow" panose="020B0606020202030204" pitchFamily="34" charset="0"/>
              </a:rPr>
              <a:t>and responsibility of the author. </a:t>
            </a:r>
            <a:endParaRPr lang="en-CH" sz="932" b="0" i="0">
              <a:solidFill>
                <a:srgbClr val="85677D"/>
              </a:solidFill>
              <a:effectLst/>
              <a:latin typeface="Arial Narrow" panose="020B0606020202030204" pitchFamily="34" charset="0"/>
            </a:endParaRPr>
          </a:p>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Permission is required for re-use</a:t>
            </a:r>
            <a:r>
              <a:rPr lang="en-CH" sz="932" b="0" i="0">
                <a:solidFill>
                  <a:srgbClr val="85677D"/>
                </a:solidFill>
                <a:effectLst/>
                <a:latin typeface="Arial Narrow" panose="020B0606020202030204" pitchFamily="34" charset="0"/>
              </a:rPr>
              <a:t>.</a:t>
            </a:r>
            <a:endParaRPr lang="en-US" sz="932" b="0" i="0">
              <a:solidFill>
                <a:srgbClr val="85677D"/>
              </a:solidFill>
              <a:effectLst/>
              <a:latin typeface="Arial Narrow" panose="020B0606020202030204" pitchFamily="34" charset="0"/>
            </a:endParaRPr>
          </a:p>
        </p:txBody>
      </p:sp>
      <p:sp>
        <p:nvSpPr>
          <p:cNvPr id="8" name="Espace réservé du contenu 5">
            <a:extLst>
              <a:ext uri="{FF2B5EF4-FFF2-40B4-BE49-F238E27FC236}">
                <a16:creationId xmlns:a16="http://schemas.microsoft.com/office/drawing/2014/main" id="{D9430972-8753-274E-B9A3-EAF87AEBD454}"/>
              </a:ext>
            </a:extLst>
          </p:cNvPr>
          <p:cNvSpPr>
            <a:spLocks noGrp="1"/>
          </p:cNvSpPr>
          <p:nvPr>
            <p:ph sz="quarter" idx="14"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D9B7842C-E354-4BA2-0EB2-1A85F05F7906}"/>
              </a:ext>
            </a:extLst>
          </p:cNvPr>
          <p:cNvPicPr>
            <a:picLocks noChangeAspect="1"/>
          </p:cNvPicPr>
          <p:nvPr userDrawn="1"/>
        </p:nvPicPr>
        <p:blipFill rotWithShape="1">
          <a:blip r:embed="rId2"/>
          <a:srcRect b="18800"/>
          <a:stretch/>
        </p:blipFill>
        <p:spPr>
          <a:xfrm>
            <a:off x="521903" y="6138524"/>
            <a:ext cx="2847007" cy="600000"/>
          </a:xfrm>
          <a:prstGeom prst="rect">
            <a:avLst/>
          </a:prstGeom>
        </p:spPr>
      </p:pic>
    </p:spTree>
    <p:extLst>
      <p:ext uri="{BB962C8B-B14F-4D97-AF65-F5344CB8AC3E}">
        <p14:creationId xmlns:p14="http://schemas.microsoft.com/office/powerpoint/2010/main" val="28838208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7_Free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A7792235-35F3-7540-81C3-71CDB6AEB50F}"/>
              </a:ext>
            </a:extLst>
          </p:cNvPr>
          <p:cNvPicPr>
            <a:picLocks noChangeAspect="1"/>
          </p:cNvPicPr>
          <p:nvPr userDrawn="1"/>
        </p:nvPicPr>
        <p:blipFill rotWithShape="1">
          <a:blip r:embed="rId2"/>
          <a:srcRect l="-19464" t="59592" r="-9939" b="-4814"/>
          <a:stretch/>
        </p:blipFill>
        <p:spPr>
          <a:xfrm>
            <a:off x="6096000" y="0"/>
            <a:ext cx="6096000" cy="1371601"/>
          </a:xfrm>
          <a:prstGeom prst="rect">
            <a:avLst/>
          </a:prstGeom>
        </p:spPr>
      </p:pic>
      <p:sp>
        <p:nvSpPr>
          <p:cNvPr id="5" name="TextBox 8">
            <a:extLst>
              <a:ext uri="{FF2B5EF4-FFF2-40B4-BE49-F238E27FC236}">
                <a16:creationId xmlns:a16="http://schemas.microsoft.com/office/drawing/2014/main" id="{A5BC5E89-75B6-0B43-B2F2-B47351773C03}"/>
              </a:ext>
            </a:extLst>
          </p:cNvPr>
          <p:cNvSpPr txBox="1"/>
          <p:nvPr userDrawn="1"/>
        </p:nvSpPr>
        <p:spPr>
          <a:xfrm>
            <a:off x="8506430" y="6252612"/>
            <a:ext cx="3333639" cy="286873"/>
          </a:xfrm>
          <a:prstGeom prst="rect">
            <a:avLst/>
          </a:prstGeom>
          <a:noFill/>
        </p:spPr>
        <p:txBody>
          <a:bodyPr wrap="square" lIns="0" tIns="0" rIns="119889" bIns="0" rtlCol="0">
            <a:spAutoFit/>
          </a:bodyPr>
          <a:lstStyle/>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Content of this presentation is copyright</a:t>
            </a:r>
            <a:r>
              <a:rPr lang="en-CH" sz="932" b="0" i="0">
                <a:solidFill>
                  <a:srgbClr val="85677D"/>
                </a:solidFill>
                <a:effectLst/>
                <a:latin typeface="Arial Narrow" panose="020B0606020202030204" pitchFamily="34" charset="0"/>
              </a:rPr>
              <a:t> </a:t>
            </a:r>
            <a:r>
              <a:rPr lang="en-US" sz="932" b="0" i="0">
                <a:solidFill>
                  <a:srgbClr val="85677D"/>
                </a:solidFill>
                <a:effectLst/>
                <a:latin typeface="Arial Narrow" panose="020B0606020202030204" pitchFamily="34" charset="0"/>
              </a:rPr>
              <a:t>and responsibility of the author. </a:t>
            </a:r>
            <a:endParaRPr lang="en-CH" sz="932" b="0" i="0">
              <a:solidFill>
                <a:srgbClr val="85677D"/>
              </a:solidFill>
              <a:effectLst/>
              <a:latin typeface="Arial Narrow" panose="020B0606020202030204" pitchFamily="34" charset="0"/>
            </a:endParaRPr>
          </a:p>
          <a:p>
            <a:pPr marL="0" marR="0" lvl="0" indent="0" algn="r" defTabSz="1218043" rtl="0" eaLnBrk="1" fontAlgn="auto" latinLnBrk="0" hangingPunct="1">
              <a:lnSpc>
                <a:spcPct val="100000"/>
              </a:lnSpc>
              <a:spcBef>
                <a:spcPts val="0"/>
              </a:spcBef>
              <a:spcAft>
                <a:spcPts val="0"/>
              </a:spcAft>
              <a:buClr>
                <a:srgbClr val="000000"/>
              </a:buClr>
              <a:buSzTx/>
              <a:buFont typeface="Arial"/>
              <a:buNone/>
              <a:tabLst/>
              <a:defRPr/>
            </a:pPr>
            <a:r>
              <a:rPr lang="en-US" sz="932" b="0" i="0">
                <a:solidFill>
                  <a:srgbClr val="85677D"/>
                </a:solidFill>
                <a:effectLst/>
                <a:latin typeface="Arial Narrow" panose="020B0606020202030204" pitchFamily="34" charset="0"/>
              </a:rPr>
              <a:t>Permission is required for re-use</a:t>
            </a:r>
            <a:r>
              <a:rPr lang="en-CH" sz="932" b="0" i="0">
                <a:solidFill>
                  <a:srgbClr val="85677D"/>
                </a:solidFill>
                <a:effectLst/>
                <a:latin typeface="Arial Narrow" panose="020B0606020202030204" pitchFamily="34" charset="0"/>
              </a:rPr>
              <a:t>.</a:t>
            </a:r>
            <a:endParaRPr lang="en-US" sz="932" b="0" i="0">
              <a:solidFill>
                <a:srgbClr val="85677D"/>
              </a:solidFill>
              <a:effectLst/>
              <a:latin typeface="Arial Narrow" panose="020B0606020202030204" pitchFamily="34" charset="0"/>
            </a:endParaRPr>
          </a:p>
        </p:txBody>
      </p:sp>
      <p:sp>
        <p:nvSpPr>
          <p:cNvPr id="7" name="Espace réservé du contenu 5">
            <a:extLst>
              <a:ext uri="{FF2B5EF4-FFF2-40B4-BE49-F238E27FC236}">
                <a16:creationId xmlns:a16="http://schemas.microsoft.com/office/drawing/2014/main" id="{0A157748-F543-4B44-BF38-E96C15DF5F8E}"/>
              </a:ext>
            </a:extLst>
          </p:cNvPr>
          <p:cNvSpPr>
            <a:spLocks noGrp="1"/>
          </p:cNvSpPr>
          <p:nvPr>
            <p:ph sz="quarter" idx="13" hasCustomPrompt="1"/>
          </p:nvPr>
        </p:nvSpPr>
        <p:spPr>
          <a:xfrm>
            <a:off x="3955598" y="6264140"/>
            <a:ext cx="4550833" cy="300000"/>
          </a:xfrm>
          <a:prstGeom prst="rect">
            <a:avLst/>
          </a:prstGeom>
        </p:spPr>
        <p:txBody>
          <a:bodyPr/>
          <a:lstStyle>
            <a:lvl1pPr marL="0" indent="0">
              <a:buNone/>
              <a:defRPr sz="1332" b="1">
                <a:solidFill>
                  <a:srgbClr val="85677D"/>
                </a:solidFill>
                <a:latin typeface="+mn-lt"/>
              </a:defRPr>
            </a:lvl1pPr>
          </a:lstStyle>
          <a:p>
            <a:pPr lvl="0"/>
            <a:r>
              <a:rPr lang="fr-FR" err="1"/>
              <a:t>Add</a:t>
            </a:r>
            <a:r>
              <a:rPr lang="fr-FR"/>
              <a:t> </a:t>
            </a:r>
            <a:r>
              <a:rPr lang="fr-FR" err="1"/>
              <a:t>name</a:t>
            </a:r>
            <a:r>
              <a:rPr lang="fr-FR"/>
              <a:t> of </a:t>
            </a:r>
            <a:r>
              <a:rPr lang="fr-FR" err="1"/>
              <a:t>presenter</a:t>
            </a:r>
            <a:r>
              <a:rPr lang="fr-FR"/>
              <a:t> </a:t>
            </a:r>
            <a:r>
              <a:rPr lang="fr-FR" err="1"/>
              <a:t>here</a:t>
            </a:r>
            <a:endParaRPr lang="fr-FR"/>
          </a:p>
        </p:txBody>
      </p:sp>
      <p:pic>
        <p:nvPicPr>
          <p:cNvPr id="3" name="Picture 2" descr="Logo, company name&#10;&#10;Description automatically generated">
            <a:extLst>
              <a:ext uri="{FF2B5EF4-FFF2-40B4-BE49-F238E27FC236}">
                <a16:creationId xmlns:a16="http://schemas.microsoft.com/office/drawing/2014/main" id="{8DE86D11-733A-2831-885D-1C39E0127261}"/>
              </a:ext>
            </a:extLst>
          </p:cNvPr>
          <p:cNvPicPr>
            <a:picLocks noChangeAspect="1"/>
          </p:cNvPicPr>
          <p:nvPr userDrawn="1"/>
        </p:nvPicPr>
        <p:blipFill rotWithShape="1">
          <a:blip r:embed="rId3"/>
          <a:srcRect b="18800"/>
          <a:stretch/>
        </p:blipFill>
        <p:spPr>
          <a:xfrm>
            <a:off x="521903" y="6138524"/>
            <a:ext cx="2847007" cy="600000"/>
          </a:xfrm>
          <a:prstGeom prst="rect">
            <a:avLst/>
          </a:prstGeom>
        </p:spPr>
      </p:pic>
    </p:spTree>
    <p:extLst>
      <p:ext uri="{BB962C8B-B14F-4D97-AF65-F5344CB8AC3E}">
        <p14:creationId xmlns:p14="http://schemas.microsoft.com/office/powerpoint/2010/main" val="18246356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8_Contact">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39FDDDEC-1833-01AF-35FA-EFE3680A6B1C}"/>
              </a:ext>
            </a:extLst>
          </p:cNvPr>
          <p:cNvPicPr>
            <a:picLocks noChangeAspect="1"/>
          </p:cNvPicPr>
          <p:nvPr userDrawn="1"/>
        </p:nvPicPr>
        <p:blipFill>
          <a:blip r:embed="rId2"/>
          <a:stretch>
            <a:fillRect/>
          </a:stretch>
        </p:blipFill>
        <p:spPr>
          <a:xfrm>
            <a:off x="420235" y="275399"/>
            <a:ext cx="5478565" cy="1421917"/>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624789" y="5018546"/>
            <a:ext cx="5471211" cy="1568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599" b="1" kern="1200" baseline="0">
                <a:solidFill>
                  <a:srgbClr val="03416B"/>
                </a:solidFill>
                <a:latin typeface="+mj-lt"/>
                <a:ea typeface="MS PGothic" pitchFamily="34" charset="-128"/>
                <a:cs typeface="+mn-cs"/>
              </a:rPr>
              <a:t>European Society for Medical Oncology (ESMO)</a:t>
            </a:r>
          </a:p>
          <a:p>
            <a:pPr eaLnBrk="1" hangingPunct="1">
              <a:lnSpc>
                <a:spcPct val="100000"/>
              </a:lnSpc>
              <a:defRPr/>
            </a:pPr>
            <a:r>
              <a:rPr lang="en-US" altLang="en-US" sz="1599" kern="1200" baseline="0">
                <a:solidFill>
                  <a:srgbClr val="03416B"/>
                </a:solidFill>
                <a:latin typeface="+mj-lt"/>
                <a:ea typeface="MS PGothic" pitchFamily="34" charset="-128"/>
                <a:cs typeface="+mn-cs"/>
              </a:rPr>
              <a:t>Via Ginevra 4, CH-6900 Lugano</a:t>
            </a:r>
            <a:br>
              <a:rPr lang="en-US" altLang="en-US" sz="1599" kern="1200" baseline="0">
                <a:solidFill>
                  <a:srgbClr val="03416B"/>
                </a:solidFill>
                <a:latin typeface="+mj-lt"/>
                <a:ea typeface="MS PGothic" pitchFamily="34" charset="-128"/>
                <a:cs typeface="+mn-cs"/>
              </a:rPr>
            </a:br>
            <a:r>
              <a:rPr lang="en-US" altLang="en-US" sz="1599" kern="1200" baseline="0">
                <a:solidFill>
                  <a:srgbClr val="03416B"/>
                </a:solidFill>
                <a:latin typeface="+mj-lt"/>
                <a:ea typeface="MS PGothic" pitchFamily="34" charset="-128"/>
                <a:cs typeface="+mn-cs"/>
              </a:rPr>
              <a:t>T. +41 (0)91 973 19 00</a:t>
            </a:r>
            <a:br>
              <a:rPr lang="en-US" altLang="en-US" sz="1599" kern="1200" baseline="0">
                <a:solidFill>
                  <a:srgbClr val="03416B"/>
                </a:solidFill>
                <a:latin typeface="+mj-lt"/>
                <a:ea typeface="MS PGothic" pitchFamily="34" charset="-128"/>
                <a:cs typeface="+mn-cs"/>
              </a:rPr>
            </a:br>
            <a:r>
              <a:rPr lang="en-US" altLang="en-US" sz="1599" kern="1200" baseline="0" err="1">
                <a:solidFill>
                  <a:srgbClr val="03416B"/>
                </a:solidFill>
                <a:latin typeface="+mj-lt"/>
                <a:ea typeface="MS PGothic" pitchFamily="34" charset="-128"/>
                <a:cs typeface="+mn-cs"/>
              </a:rPr>
              <a:t>esmo@esmo.org</a:t>
            </a:r>
            <a:br>
              <a:rPr lang="en-US" altLang="en-US" sz="1599" kern="1200" baseline="0">
                <a:solidFill>
                  <a:srgbClr val="03416B"/>
                </a:solidFill>
                <a:latin typeface="+mj-lt"/>
                <a:ea typeface="MS PGothic" pitchFamily="34" charset="-128"/>
                <a:cs typeface="+mn-cs"/>
              </a:rPr>
            </a:br>
            <a:endParaRPr lang="en-US" altLang="en-US" sz="1599" kern="1200" baseline="0">
              <a:solidFill>
                <a:srgbClr val="03416B"/>
              </a:solidFill>
              <a:latin typeface="+mj-lt"/>
              <a:ea typeface="MS PGothic" pitchFamily="34" charset="-128"/>
              <a:cs typeface="+mn-cs"/>
            </a:endParaRPr>
          </a:p>
          <a:p>
            <a:pPr eaLnBrk="1" hangingPunct="1">
              <a:lnSpc>
                <a:spcPct val="100000"/>
              </a:lnSpc>
              <a:defRPr/>
            </a:pPr>
            <a:r>
              <a:rPr lang="en-US" altLang="en-US" sz="1599" b="1" kern="1200" baseline="0" err="1">
                <a:solidFill>
                  <a:srgbClr val="03416B"/>
                </a:solidFill>
                <a:latin typeface="+mj-lt"/>
                <a:ea typeface="MS PGothic" pitchFamily="34" charset="-128"/>
                <a:cs typeface="+mn-cs"/>
              </a:rPr>
              <a:t>esmo.org</a:t>
            </a:r>
            <a:endParaRPr lang="en-US" altLang="en-US" sz="1599" b="1" kern="1200" baseline="0">
              <a:solidFill>
                <a:srgbClr val="03416B"/>
              </a:solidFill>
              <a:latin typeface="+mj-lt"/>
              <a:ea typeface="MS PGothic" pitchFamily="34" charset="-128"/>
              <a:cs typeface="+mn-cs"/>
            </a:endParaRP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480002" y="2775089"/>
            <a:ext cx="5616001" cy="1600441"/>
          </a:xfrm>
          <a:prstGeom prst="rect">
            <a:avLst/>
          </a:prstGeom>
        </p:spPr>
        <p:txBody>
          <a:bodyPr tIns="46800" bIns="234000" anchor="t">
            <a:noAutofit/>
          </a:bodyPr>
          <a:lstStyle>
            <a:lvl1pPr marL="0" indent="0">
              <a:buFontTx/>
              <a:buNone/>
              <a:defRPr sz="1599" b="1">
                <a:solidFill>
                  <a:srgbClr val="01426B"/>
                </a:solidFill>
                <a:latin typeface="+mn-lt"/>
              </a:defRPr>
            </a:lvl1pPr>
          </a:lstStyle>
          <a:p>
            <a:pPr lvl="0"/>
            <a:r>
              <a:rPr lang="en-US"/>
              <a:t>Click to edit Master text styles</a:t>
            </a:r>
          </a:p>
        </p:txBody>
      </p:sp>
      <p:pic>
        <p:nvPicPr>
          <p:cNvPr id="26" name="Image 25">
            <a:extLst>
              <a:ext uri="{FF2B5EF4-FFF2-40B4-BE49-F238E27FC236}">
                <a16:creationId xmlns:a16="http://schemas.microsoft.com/office/drawing/2014/main" id="{517E9E02-8992-C44F-9F87-1DC39D5A8FF0}"/>
              </a:ext>
            </a:extLst>
          </p:cNvPr>
          <p:cNvPicPr>
            <a:picLocks noChangeAspect="1"/>
          </p:cNvPicPr>
          <p:nvPr userDrawn="1"/>
        </p:nvPicPr>
        <p:blipFill rotWithShape="1">
          <a:blip r:embed="rId3"/>
          <a:srcRect t="-3850" r="42464" b="-3850"/>
          <a:stretch/>
        </p:blipFill>
        <p:spPr>
          <a:xfrm>
            <a:off x="6503781" y="-2"/>
            <a:ext cx="5690609" cy="6858003"/>
          </a:xfrm>
          <a:prstGeom prst="rect">
            <a:avLst/>
          </a:prstGeom>
        </p:spPr>
      </p:pic>
    </p:spTree>
    <p:extLst>
      <p:ext uri="{BB962C8B-B14F-4D97-AF65-F5344CB8AC3E}">
        <p14:creationId xmlns:p14="http://schemas.microsoft.com/office/powerpoint/2010/main" val="18128542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1450A5-C907-E247-8CD3-B10C8C14C8DB}"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0D22A-6315-5942-B0A5-F8A41A20E5C2}" type="slidenum">
              <a:rPr lang="en-US" smtClean="0"/>
              <a:t>‹N›</a:t>
            </a:fld>
            <a:endParaRPr lang="en-US"/>
          </a:p>
        </p:txBody>
      </p:sp>
      <p:pic>
        <p:nvPicPr>
          <p:cNvPr id="8" name="Picture 7">
            <a:extLst>
              <a:ext uri="{FF2B5EF4-FFF2-40B4-BE49-F238E27FC236}">
                <a16:creationId xmlns:a16="http://schemas.microsoft.com/office/drawing/2014/main" id="{8C2E951E-9868-9F7C-EA20-3A72E9D58B69}"/>
              </a:ext>
            </a:extLst>
          </p:cNvPr>
          <p:cNvPicPr>
            <a:picLocks noChangeAspect="1"/>
          </p:cNvPicPr>
          <p:nvPr userDrawn="1"/>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65559043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1450A5-C907-E247-8CD3-B10C8C14C8DB}" type="datetimeFigureOut">
              <a:rPr lang="en-US" smtClean="0"/>
              <a:t>10/10/2023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0D22A-6315-5942-B0A5-F8A41A20E5C2}" type="slidenum">
              <a:rPr lang="en-US" smtClean="0"/>
              <a:t>‹N›</a:t>
            </a:fld>
            <a:endParaRPr lang="en-US"/>
          </a:p>
        </p:txBody>
      </p:sp>
    </p:spTree>
    <p:extLst>
      <p:ext uri="{BB962C8B-B14F-4D97-AF65-F5344CB8AC3E}">
        <p14:creationId xmlns:p14="http://schemas.microsoft.com/office/powerpoint/2010/main" val="3548938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data 2"/>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4" name="Segnaposto piè di pagina 3"/>
          <p:cNvSpPr>
            <a:spLocks noGrp="1"/>
          </p:cNvSpPr>
          <p:nvPr>
            <p:ph type="ftr" sz="quarter" idx="11"/>
          </p:nvPr>
        </p:nvSpPr>
        <p:spPr/>
        <p:txBody>
          <a:bodyPr/>
          <a:lstStyle/>
          <a:p>
            <a:pPr fontAlgn="base">
              <a:spcBef>
                <a:spcPct val="0"/>
              </a:spcBef>
              <a:spcAft>
                <a:spcPct val="0"/>
              </a:spcAft>
            </a:pPr>
            <a:endParaRPr lang="it-IT"/>
          </a:p>
        </p:txBody>
      </p:sp>
      <p:sp>
        <p:nvSpPr>
          <p:cNvPr id="5" name="Segnaposto numero diapositiva 4"/>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26607271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0808828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89223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298620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89223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80634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892231"/>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17577960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5422403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ázek 8" descr="Obsah obrázku text, vizitka, snímek obrazovky, vektorová grafika&#10;&#10;Popis byl vytvořen automaticky">
            <a:extLst>
              <a:ext uri="{FF2B5EF4-FFF2-40B4-BE49-F238E27FC236}">
                <a16:creationId xmlns:a16="http://schemas.microsoft.com/office/drawing/2014/main" id="{C804D567-B501-48B9-BE1F-AABF8C965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421476" y="3202793"/>
            <a:ext cx="10363200" cy="768930"/>
          </a:xfrm>
        </p:spPr>
        <p:txBody>
          <a:bodyPr>
            <a:normAutofit/>
          </a:bodyPr>
          <a:lstStyle>
            <a:lvl1pPr>
              <a:defRPr sz="3600">
                <a:solidFill>
                  <a:schemeClr val="bg1"/>
                </a:solidFill>
              </a:defRPr>
            </a:lvl1pPr>
          </a:lstStyle>
          <a:p>
            <a:r>
              <a:rPr lang="en-US" sz="4400" dirty="0">
                <a:solidFill>
                  <a:schemeClr val="bg1"/>
                </a:solidFill>
                <a:latin typeface="Verdana"/>
                <a:cs typeface="Verdana"/>
              </a:rPr>
              <a:t>Presentation Title Goes Here </a:t>
            </a:r>
            <a:endParaRPr lang="en-US" dirty="0"/>
          </a:p>
        </p:txBody>
      </p:sp>
      <p:sp>
        <p:nvSpPr>
          <p:cNvPr id="3" name="Subtitle 2"/>
          <p:cNvSpPr>
            <a:spLocks noGrp="1"/>
          </p:cNvSpPr>
          <p:nvPr>
            <p:ph type="subTitle" idx="1" hasCustomPrompt="1"/>
          </p:nvPr>
        </p:nvSpPr>
        <p:spPr>
          <a:xfrm>
            <a:off x="1421476" y="3971723"/>
            <a:ext cx="8534400" cy="768929"/>
          </a:xfrm>
        </p:spPr>
        <p:txBody>
          <a:bodyPr>
            <a:normAutofit/>
          </a:bodyPr>
          <a:lstStyle>
            <a:lvl1pPr marL="0" indent="0" algn="l">
              <a:buNone/>
              <a:defRPr sz="2400">
                <a:solidFill>
                  <a:schemeClr val="bg1"/>
                </a:solidFill>
                <a:latin typeface="Verdana Pro"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457200">
              <a:spcBef>
                <a:spcPct val="0"/>
              </a:spcBef>
              <a:defRPr/>
            </a:pPr>
            <a:r>
              <a:rPr lang="en-US" sz="3200" dirty="0">
                <a:solidFill>
                  <a:prstClr val="white"/>
                </a:solidFill>
                <a:latin typeface="Verdana"/>
                <a:cs typeface="Verdana"/>
              </a:rPr>
              <a:t>Presentation Sub-title Goes Here</a:t>
            </a:r>
          </a:p>
        </p:txBody>
      </p:sp>
      <p:pic>
        <p:nvPicPr>
          <p:cNvPr id="6" name="Picture 5" descr="Text&#10;&#10;Description automatically generated">
            <a:extLst>
              <a:ext uri="{FF2B5EF4-FFF2-40B4-BE49-F238E27FC236}">
                <a16:creationId xmlns:a16="http://schemas.microsoft.com/office/drawing/2014/main" id="{FED26C74-CA97-987F-656C-B96FD6483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744" y="287359"/>
            <a:ext cx="4322967" cy="798086"/>
          </a:xfrm>
          <a:prstGeom prst="rect">
            <a:avLst/>
          </a:prstGeom>
        </p:spPr>
      </p:pic>
    </p:spTree>
    <p:extLst>
      <p:ext uri="{BB962C8B-B14F-4D97-AF65-F5344CB8AC3E}">
        <p14:creationId xmlns:p14="http://schemas.microsoft.com/office/powerpoint/2010/main" val="370774124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27FD39-CD69-444C-93DB-AD6508BD48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96902" y="554961"/>
            <a:ext cx="9563100" cy="1105434"/>
          </a:xfrm>
        </p:spPr>
        <p:txBody>
          <a:bodyPr anchor="ctr">
            <a:normAutofit/>
          </a:bodyPr>
          <a:lstStyle>
            <a:lvl1pPr algn="l">
              <a:defRPr sz="2700" b="0">
                <a:solidFill>
                  <a:schemeClr val="bg1"/>
                </a:solidFill>
                <a:latin typeface="Verdana"/>
                <a:cs typeface="Verdana"/>
              </a:defRPr>
            </a:lvl1pPr>
          </a:lstStyle>
          <a:p>
            <a:r>
              <a:rPr lang="cs-CZ" dirty="0" err="1"/>
              <a:t>Declaration</a:t>
            </a:r>
            <a:r>
              <a:rPr lang="cs-CZ" dirty="0"/>
              <a:t> </a:t>
            </a:r>
            <a:r>
              <a:rPr lang="cs-CZ" dirty="0" err="1"/>
              <a:t>of</a:t>
            </a:r>
            <a:r>
              <a:rPr lang="cs-CZ" dirty="0"/>
              <a:t> </a:t>
            </a:r>
            <a:r>
              <a:rPr lang="cs-CZ" dirty="0" err="1"/>
              <a:t>interests</a:t>
            </a:r>
            <a:endParaRPr lang="en-US" dirty="0"/>
          </a:p>
        </p:txBody>
      </p:sp>
      <p:sp>
        <p:nvSpPr>
          <p:cNvPr id="3" name="Content Placeholder 2"/>
          <p:cNvSpPr>
            <a:spLocks noGrp="1"/>
          </p:cNvSpPr>
          <p:nvPr>
            <p:ph idx="1" hasCustomPrompt="1"/>
          </p:nvPr>
        </p:nvSpPr>
        <p:spPr>
          <a:xfrm>
            <a:off x="596902" y="2215355"/>
            <a:ext cx="10160000" cy="4428051"/>
          </a:xfrm>
        </p:spPr>
        <p:txBody>
          <a:bodyPr>
            <a:normAutofit/>
          </a:bodyPr>
          <a:lstStyle>
            <a:lvl1pPr>
              <a:defRPr sz="2000">
                <a:solidFill>
                  <a:schemeClr val="tx1">
                    <a:lumMod val="65000"/>
                    <a:lumOff val="35000"/>
                  </a:schemeClr>
                </a:solidFill>
                <a:latin typeface="Verdana Pro"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b="0" i="0" dirty="0">
                <a:solidFill>
                  <a:srgbClr val="000000"/>
                </a:solidFill>
                <a:effectLst/>
                <a:latin typeface="Roboto" panose="02000000000000000000" pitchFamily="2" charset="0"/>
              </a:rPr>
              <a:t>click here to enter text </a:t>
            </a:r>
            <a:endParaRPr lang="en-US" dirty="0"/>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pic>
        <p:nvPicPr>
          <p:cNvPr id="7" name="Picture 6" descr="Text&#10;&#10;Description automatically generated">
            <a:extLst>
              <a:ext uri="{FF2B5EF4-FFF2-40B4-BE49-F238E27FC236}">
                <a16:creationId xmlns:a16="http://schemas.microsoft.com/office/drawing/2014/main" id="{60CC8CC5-99F8-8B45-D0A6-FECF3791F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02" y="6149013"/>
            <a:ext cx="2802283" cy="517345"/>
          </a:xfrm>
          <a:prstGeom prst="rect">
            <a:avLst/>
          </a:prstGeom>
        </p:spPr>
      </p:pic>
    </p:spTree>
    <p:extLst>
      <p:ext uri="{BB962C8B-B14F-4D97-AF65-F5344CB8AC3E}">
        <p14:creationId xmlns:p14="http://schemas.microsoft.com/office/powerpoint/2010/main" val="21740414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27FD39-CD69-444C-93DB-AD6508BD48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96902" y="554961"/>
            <a:ext cx="9563100" cy="1105434"/>
          </a:xfrm>
        </p:spPr>
        <p:txBody>
          <a:bodyPr anchor="ctr">
            <a:normAutofit/>
          </a:bodyPr>
          <a:lstStyle>
            <a:lvl1pPr algn="l">
              <a:defRPr sz="2700" b="0">
                <a:solidFill>
                  <a:schemeClr val="bg1"/>
                </a:solidFill>
                <a:latin typeface="Verdana"/>
                <a:cs typeface="Verdana"/>
              </a:defRPr>
            </a:lvl1pPr>
          </a:lstStyle>
          <a:p>
            <a:r>
              <a:rPr lang="cs-CZ" dirty="0" err="1"/>
              <a:t>Title</a:t>
            </a:r>
            <a:r>
              <a:rPr lang="cs-CZ" dirty="0"/>
              <a:t> and </a:t>
            </a:r>
            <a:r>
              <a:rPr lang="cs-CZ" dirty="0" err="1"/>
              <a:t>Content</a:t>
            </a:r>
            <a:endParaRPr lang="en-US" dirty="0"/>
          </a:p>
        </p:txBody>
      </p:sp>
      <p:sp>
        <p:nvSpPr>
          <p:cNvPr id="3" name="Content Placeholder 2"/>
          <p:cNvSpPr>
            <a:spLocks noGrp="1"/>
          </p:cNvSpPr>
          <p:nvPr>
            <p:ph idx="1" hasCustomPrompt="1"/>
          </p:nvPr>
        </p:nvSpPr>
        <p:spPr>
          <a:xfrm>
            <a:off x="596902" y="2215355"/>
            <a:ext cx="10160000" cy="4428051"/>
          </a:xfrm>
        </p:spPr>
        <p:txBody>
          <a:bodyPr>
            <a:normAutofit/>
          </a:bodyPr>
          <a:lstStyle>
            <a:lvl1pPr>
              <a:defRPr sz="2400">
                <a:solidFill>
                  <a:schemeClr val="tx1">
                    <a:lumMod val="65000"/>
                    <a:lumOff val="35000"/>
                  </a:schemeClr>
                </a:solidFill>
                <a:latin typeface="Verdana"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pic>
        <p:nvPicPr>
          <p:cNvPr id="7" name="Picture 6" descr="Text&#10;&#10;Description automatically generated">
            <a:extLst>
              <a:ext uri="{FF2B5EF4-FFF2-40B4-BE49-F238E27FC236}">
                <a16:creationId xmlns:a16="http://schemas.microsoft.com/office/drawing/2014/main" id="{52C212A6-A9CE-135E-E801-FF86334FE4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02" y="6149013"/>
            <a:ext cx="2802283" cy="517345"/>
          </a:xfrm>
          <a:prstGeom prst="rect">
            <a:avLst/>
          </a:prstGeom>
        </p:spPr>
      </p:pic>
    </p:spTree>
    <p:extLst>
      <p:ext uri="{BB962C8B-B14F-4D97-AF65-F5344CB8AC3E}">
        <p14:creationId xmlns:p14="http://schemas.microsoft.com/office/powerpoint/2010/main" val="77098700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432826" y="452670"/>
            <a:ext cx="8021218" cy="960109"/>
          </a:xfrm>
          <a:prstGeom prst="rect">
            <a:avLst/>
          </a:prstGeom>
        </p:spPr>
        <p:txBody>
          <a:bodyPr/>
          <a:lstStyle>
            <a:lvl1pPr marL="0" indent="0">
              <a:lnSpc>
                <a:spcPts val="3333"/>
              </a:lnSpc>
              <a:spcBef>
                <a:spcPts val="0"/>
              </a:spcBef>
              <a:buNone/>
              <a:defRPr sz="3467" b="0">
                <a:solidFill>
                  <a:srgbClr val="C1002A"/>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a:t>
            </a:r>
            <a:r>
              <a:rPr lang="cs-CZ" dirty="0"/>
              <a:t> o</a:t>
            </a:r>
            <a:r>
              <a:rPr lang="en-US" dirty="0"/>
              <a:t>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0" y="1604434"/>
            <a:ext cx="10368723" cy="4129617"/>
          </a:xfrm>
          <a:prstGeom prst="rect">
            <a:avLst/>
          </a:prstGeom>
        </p:spPr>
        <p:txBody>
          <a:bodyPr/>
          <a:lstStyle>
            <a:lvl1pPr marL="0" indent="0">
              <a:buNone/>
              <a:defRPr sz="1600">
                <a:solidFill>
                  <a:schemeClr val="tx1">
                    <a:lumMod val="65000"/>
                    <a:lumOff val="35000"/>
                  </a:schemeClr>
                </a:solidFill>
                <a:latin typeface="Verdana Pro" panose="020B0604030504040204" pitchFamily="34" charset="0"/>
              </a:defRPr>
            </a:lvl1pPr>
            <a:lvl2pPr marL="355591" indent="0">
              <a:buNone/>
              <a:defRPr sz="1600">
                <a:solidFill>
                  <a:schemeClr val="tx1">
                    <a:lumMod val="95000"/>
                    <a:lumOff val="5000"/>
                  </a:schemeClr>
                </a:solidFill>
                <a:latin typeface="+mj-lt"/>
              </a:defRPr>
            </a:lvl2pPr>
            <a:lvl3pPr marL="709065" indent="0">
              <a:buNone/>
              <a:defRPr sz="1600">
                <a:solidFill>
                  <a:schemeClr val="tx1">
                    <a:lumMod val="95000"/>
                    <a:lumOff val="5000"/>
                  </a:schemeClr>
                </a:solidFill>
                <a:latin typeface="+mj-lt"/>
              </a:defRPr>
            </a:lvl3pPr>
            <a:lvl4pPr marL="1079473" indent="0">
              <a:buNone/>
              <a:defRPr sz="1600">
                <a:solidFill>
                  <a:schemeClr val="tx1">
                    <a:lumMod val="95000"/>
                    <a:lumOff val="5000"/>
                  </a:schemeClr>
                </a:solidFill>
                <a:latin typeface="+mj-lt"/>
              </a:defRPr>
            </a:lvl4pPr>
            <a:lvl5pPr marL="1435064" indent="0">
              <a:buNone/>
              <a:defRPr sz="1600">
                <a:solidFill>
                  <a:schemeClr val="tx1">
                    <a:lumMod val="95000"/>
                    <a:lumOff val="5000"/>
                  </a:schemeClr>
                </a:solidFill>
                <a:latin typeface="+mj-lt"/>
              </a:defRPr>
            </a:lvl5pPr>
          </a:lstStyle>
          <a:p>
            <a:pPr lvl="0"/>
            <a:r>
              <a:rPr lang="cs-CZ" dirty="0" err="1"/>
              <a:t>Content</a:t>
            </a:r>
            <a:endParaRPr lang="fr-FR" dirty="0"/>
          </a:p>
        </p:txBody>
      </p:sp>
      <p:pic>
        <p:nvPicPr>
          <p:cNvPr id="5" name="Picture 4" descr="Text&#10;&#10;Description automatically generated with medium confidence">
            <a:extLst>
              <a:ext uri="{FF2B5EF4-FFF2-40B4-BE49-F238E27FC236}">
                <a16:creationId xmlns:a16="http://schemas.microsoft.com/office/drawing/2014/main" id="{695B8D64-2182-F37F-CD9E-7F8BDF3B9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198" y="5915767"/>
            <a:ext cx="2663133" cy="492517"/>
          </a:xfrm>
          <a:prstGeom prst="rect">
            <a:avLst/>
          </a:prstGeom>
        </p:spPr>
      </p:pic>
      <p:pic>
        <p:nvPicPr>
          <p:cNvPr id="4" name="Picture 3" descr="Text&#10;&#10;Description automatically generated">
            <a:extLst>
              <a:ext uri="{FF2B5EF4-FFF2-40B4-BE49-F238E27FC236}">
                <a16:creationId xmlns:a16="http://schemas.microsoft.com/office/drawing/2014/main" id="{532B0D02-2D37-B625-37A0-B7A51A5A2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198" y="5890939"/>
            <a:ext cx="2802283" cy="517345"/>
          </a:xfrm>
          <a:prstGeom prst="rect">
            <a:avLst/>
          </a:prstGeom>
        </p:spPr>
      </p:pic>
    </p:spTree>
    <p:extLst>
      <p:ext uri="{BB962C8B-B14F-4D97-AF65-F5344CB8AC3E}">
        <p14:creationId xmlns:p14="http://schemas.microsoft.com/office/powerpoint/2010/main" val="2352437272"/>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cSld name="Two contents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D9ED-DD41-7E40-BEB1-2875683FFD65}"/>
              </a:ext>
            </a:extLst>
          </p:cNvPr>
          <p:cNvSpPr>
            <a:spLocks noGrp="1"/>
          </p:cNvSpPr>
          <p:nvPr>
            <p:ph type="title" hasCustomPrompt="1"/>
          </p:nvPr>
        </p:nvSpPr>
        <p:spPr>
          <a:xfrm>
            <a:off x="268778" y="21419"/>
            <a:ext cx="10972800" cy="1143000"/>
          </a:xfrm>
        </p:spPr>
        <p:txBody>
          <a:bodyPr>
            <a:normAutofit/>
          </a:bodyPr>
          <a:lstStyle>
            <a:lvl1pPr algn="l">
              <a:defRPr sz="3600" b="0">
                <a:solidFill>
                  <a:srgbClr val="C1002A"/>
                </a:solidFill>
              </a:defRPr>
            </a:lvl1pPr>
          </a:lstStyle>
          <a:p>
            <a:r>
              <a:rPr lang="cs-CZ" dirty="0" err="1"/>
              <a:t>Title</a:t>
            </a:r>
            <a:r>
              <a:rPr lang="cs-CZ" dirty="0"/>
              <a:t> </a:t>
            </a:r>
            <a:r>
              <a:rPr lang="cs-CZ" dirty="0" err="1"/>
              <a:t>of</a:t>
            </a:r>
            <a:r>
              <a:rPr lang="cs-CZ" dirty="0"/>
              <a:t> t</a:t>
            </a:r>
            <a:r>
              <a:rPr lang="en-US" dirty="0"/>
              <a:t>wo contents </a:t>
            </a:r>
            <a:endParaRPr lang="es-ES" dirty="0"/>
          </a:p>
        </p:txBody>
      </p:sp>
      <p:sp>
        <p:nvSpPr>
          <p:cNvPr id="3" name="Marcador de contenido 2">
            <a:extLst>
              <a:ext uri="{FF2B5EF4-FFF2-40B4-BE49-F238E27FC236}">
                <a16:creationId xmlns:a16="http://schemas.microsoft.com/office/drawing/2014/main" id="{D0336862-3CD7-1F42-913C-A6D178F54AAC}"/>
              </a:ext>
            </a:extLst>
          </p:cNvPr>
          <p:cNvSpPr>
            <a:spLocks noGrp="1"/>
          </p:cNvSpPr>
          <p:nvPr>
            <p:ph sz="half" idx="1" hasCustomPrompt="1"/>
          </p:nvPr>
        </p:nvSpPr>
        <p:spPr>
          <a:xfrm>
            <a:off x="838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sp>
        <p:nvSpPr>
          <p:cNvPr id="4" name="Marcador de contenido 3">
            <a:extLst>
              <a:ext uri="{FF2B5EF4-FFF2-40B4-BE49-F238E27FC236}">
                <a16:creationId xmlns:a16="http://schemas.microsoft.com/office/drawing/2014/main" id="{96C4DA63-9184-B949-A87F-48D2055799E5}"/>
              </a:ext>
            </a:extLst>
          </p:cNvPr>
          <p:cNvSpPr>
            <a:spLocks noGrp="1"/>
          </p:cNvSpPr>
          <p:nvPr>
            <p:ph sz="half" idx="2" hasCustomPrompt="1"/>
          </p:nvPr>
        </p:nvSpPr>
        <p:spPr>
          <a:xfrm>
            <a:off x="6172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pic>
        <p:nvPicPr>
          <p:cNvPr id="6" name="Picture 5" descr="Text&#10;&#10;Description automatically generated">
            <a:extLst>
              <a:ext uri="{FF2B5EF4-FFF2-40B4-BE49-F238E27FC236}">
                <a16:creationId xmlns:a16="http://schemas.microsoft.com/office/drawing/2014/main" id="{558582BE-675D-7E18-9A40-2327CDC0E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954" y="5918290"/>
            <a:ext cx="2802283" cy="517345"/>
          </a:xfrm>
          <a:prstGeom prst="rect">
            <a:avLst/>
          </a:prstGeom>
        </p:spPr>
      </p:pic>
    </p:spTree>
    <p:extLst>
      <p:ext uri="{BB962C8B-B14F-4D97-AF65-F5344CB8AC3E}">
        <p14:creationId xmlns:p14="http://schemas.microsoft.com/office/powerpoint/2010/main" val="3654264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3" name="Segnaposto piè di pagina 2"/>
          <p:cNvSpPr>
            <a:spLocks noGrp="1"/>
          </p:cNvSpPr>
          <p:nvPr>
            <p:ph type="ftr" sz="quarter" idx="11"/>
          </p:nvPr>
        </p:nvSpPr>
        <p:spPr/>
        <p:txBody>
          <a:bodyPr/>
          <a:lstStyle/>
          <a:p>
            <a:pPr fontAlgn="base">
              <a:spcBef>
                <a:spcPct val="0"/>
              </a:spcBef>
              <a:spcAft>
                <a:spcPct val="0"/>
              </a:spcAft>
            </a:pPr>
            <a:endParaRPr lang="it-IT"/>
          </a:p>
        </p:txBody>
      </p:sp>
      <p:sp>
        <p:nvSpPr>
          <p:cNvPr id="4" name="Segnaposto numero diapositiva 3"/>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24474251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grpSp>
        <p:nvGrpSpPr>
          <p:cNvPr id="30" name="Group 29"/>
          <p:cNvGrpSpPr/>
          <p:nvPr userDrawn="1"/>
        </p:nvGrpSpPr>
        <p:grpSpPr>
          <a:xfrm>
            <a:off x="10375731" y="5681136"/>
            <a:ext cx="1724831" cy="1176864"/>
            <a:chOff x="7728457" y="5570220"/>
            <a:chExt cx="1415543" cy="1287780"/>
          </a:xfrm>
        </p:grpSpPr>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8457" y="5871192"/>
              <a:ext cx="1091693" cy="942686"/>
            </a:xfrm>
            <a:prstGeom prst="rect">
              <a:avLst/>
            </a:prstGeom>
          </p:spPr>
        </p:pic>
        <p:sp>
          <p:nvSpPr>
            <p:cNvPr id="32" name="Rectangle 31"/>
            <p:cNvSpPr/>
            <p:nvPr userDrawn="1"/>
          </p:nvSpPr>
          <p:spPr>
            <a:xfrm>
              <a:off x="7901940" y="5570220"/>
              <a:ext cx="1242060" cy="12877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prstClr val="white"/>
                </a:solidFill>
              </a:endParaRPr>
            </a:p>
          </p:txBody>
        </p:sp>
      </p:grpSp>
      <p:sp>
        <p:nvSpPr>
          <p:cNvPr id="22" name="Text Placeholder 14"/>
          <p:cNvSpPr>
            <a:spLocks noGrp="1"/>
          </p:cNvSpPr>
          <p:nvPr>
            <p:ph type="body" sz="quarter" idx="14" hasCustomPrompt="1"/>
          </p:nvPr>
        </p:nvSpPr>
        <p:spPr>
          <a:xfrm>
            <a:off x="433640" y="6151735"/>
            <a:ext cx="4560000" cy="381600"/>
          </a:xfrm>
        </p:spPr>
        <p:txBody>
          <a:bodyPr anchor="b"/>
          <a:lstStyle>
            <a:lvl1pPr marL="12700" indent="0">
              <a:buNone/>
              <a:defRPr sz="1100"/>
            </a:lvl1pPr>
          </a:lstStyle>
          <a:p>
            <a:pPr lvl="0"/>
            <a:r>
              <a:rPr lang="en-US" dirty="0"/>
              <a:t>Footer</a:t>
            </a:r>
            <a:endParaRPr lang="en-GB" dirty="0"/>
          </a:p>
        </p:txBody>
      </p:sp>
      <p:pic>
        <p:nvPicPr>
          <p:cNvPr id="28" name="Picture 2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99"/>
          <a:stretch/>
        </p:blipFill>
        <p:spPr>
          <a:xfrm flipV="1">
            <a:off x="0" y="277417"/>
            <a:ext cx="3820160" cy="853283"/>
          </a:xfrm>
          <a:prstGeom prst="rect">
            <a:avLst/>
          </a:prstGeom>
        </p:spPr>
      </p:pic>
      <p:sp>
        <p:nvSpPr>
          <p:cNvPr id="29" name="Rectangle 28"/>
          <p:cNvSpPr/>
          <p:nvPr userDrawn="1"/>
        </p:nvSpPr>
        <p:spPr>
          <a:xfrm>
            <a:off x="0" y="2"/>
            <a:ext cx="4175760" cy="134143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2" name="Text Placeholder 7"/>
          <p:cNvSpPr>
            <a:spLocks noGrp="1"/>
          </p:cNvSpPr>
          <p:nvPr>
            <p:ph type="body" sz="quarter" idx="13" hasCustomPrompt="1"/>
          </p:nvPr>
        </p:nvSpPr>
        <p:spPr>
          <a:xfrm>
            <a:off x="6188433" y="6154739"/>
            <a:ext cx="4560000" cy="381000"/>
          </a:xfrm>
        </p:spPr>
        <p:txBody>
          <a:bodyPr vert="horz" lIns="0" tIns="0" rIns="0" bIns="0" rtlCol="0" anchor="b">
            <a:noAutofit/>
          </a:bodyPr>
          <a:lstStyle>
            <a:lvl1pPr marL="0" indent="0" algn="r">
              <a:buFont typeface="Arial" panose="020B0604020202020204" pitchFamily="34" charset="0"/>
              <a:buNone/>
              <a:defRPr lang="en-US" sz="1100" dirty="0" smtClean="0">
                <a:solidFill>
                  <a:schemeClr val="tx1"/>
                </a:solidFill>
              </a:defRPr>
            </a:lvl1pPr>
            <a:lvl2pPr>
              <a:defRPr lang="en-US" sz="1800" dirty="0" smtClean="0"/>
            </a:lvl2pPr>
          </a:lstStyle>
          <a:p>
            <a:pPr marL="0" lvl="0"/>
            <a:r>
              <a:rPr lang="en-US" dirty="0"/>
              <a:t>Reference</a:t>
            </a:r>
          </a:p>
        </p:txBody>
      </p:sp>
    </p:spTree>
    <p:extLst>
      <p:ext uri="{BB962C8B-B14F-4D97-AF65-F5344CB8AC3E}">
        <p14:creationId xmlns:p14="http://schemas.microsoft.com/office/powerpoint/2010/main" val="1913177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5710338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1450A5-C907-E247-8CD3-B10C8C14C8DB}"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40D22A-6315-5942-B0A5-F8A41A20E5C2}" type="slidenum">
              <a:rPr lang="en-US" smtClean="0"/>
              <a:t>‹N›</a:t>
            </a:fld>
            <a:endParaRPr lang="en-US"/>
          </a:p>
        </p:txBody>
      </p:sp>
    </p:spTree>
    <p:extLst>
      <p:ext uri="{BB962C8B-B14F-4D97-AF65-F5344CB8AC3E}">
        <p14:creationId xmlns:p14="http://schemas.microsoft.com/office/powerpoint/2010/main" val="23541725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D52EF49-77B5-4BDD-8508-D472BE29F275}"/>
              </a:ext>
            </a:extLst>
          </p:cNvPr>
          <p:cNvSpPr>
            <a:spLocks noGrp="1"/>
          </p:cNvSpPr>
          <p:nvPr>
            <p:ph type="body" sz="quarter" idx="13"/>
          </p:nvPr>
        </p:nvSpPr>
        <p:spPr>
          <a:xfrm>
            <a:off x="624418" y="1704966"/>
            <a:ext cx="10943167" cy="3599999"/>
          </a:xfrm>
          <a:prstGeom prst="rect">
            <a:avLst/>
          </a:prstGeom>
        </p:spPr>
        <p:txBody>
          <a:bodyPr lIns="0">
            <a:noAutofit/>
          </a:bodyPr>
          <a:lstStyle>
            <a:lvl1pPr marL="215895" indent="-215895">
              <a:spcBef>
                <a:spcPts val="800"/>
              </a:spcBef>
              <a:spcAft>
                <a:spcPts val="400"/>
              </a:spcAft>
              <a:buClr>
                <a:srgbClr val="04426B"/>
              </a:buClr>
              <a:buSzPct val="100000"/>
              <a:buFont typeface="Wingdings" panose="05000000000000000000" pitchFamily="2" charset="2"/>
              <a:buChar char=""/>
              <a:defRPr>
                <a:solidFill>
                  <a:schemeClr val="accent1"/>
                </a:solidFill>
              </a:defRPr>
            </a:lvl1pPr>
            <a:lvl2pPr marL="391574" indent="-188379">
              <a:spcBef>
                <a:spcPts val="0"/>
              </a:spcBef>
              <a:spcAft>
                <a:spcPts val="400"/>
              </a:spcAft>
              <a:buClr>
                <a:srgbClr val="04426B"/>
              </a:buClr>
              <a:buSzPct val="100000"/>
              <a:buFont typeface="Wingdings" panose="05000000000000000000" pitchFamily="2" charset="2"/>
              <a:buChar char="s"/>
              <a:defRPr sz="1867">
                <a:solidFill>
                  <a:schemeClr val="accent1"/>
                </a:solidFill>
              </a:defRPr>
            </a:lvl2pPr>
            <a:lvl3pPr marL="556670" indent="-171446">
              <a:spcBef>
                <a:spcPts val="0"/>
              </a:spcBef>
              <a:spcAft>
                <a:spcPts val="400"/>
              </a:spcAft>
              <a:buClr>
                <a:srgbClr val="04426B"/>
              </a:buClr>
              <a:buSzPct val="100000"/>
              <a:buFont typeface="Wingdings" panose="05000000000000000000" pitchFamily="2" charset="2"/>
              <a:buChar char="s"/>
              <a:defRPr sz="1600">
                <a:solidFill>
                  <a:schemeClr val="accent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F07FAC93-096C-4C5D-A98B-A035C50D56BA}"/>
              </a:ext>
            </a:extLst>
          </p:cNvPr>
          <p:cNvSpPr>
            <a:spLocks noGrp="1"/>
          </p:cNvSpPr>
          <p:nvPr>
            <p:ph type="ctrTitle"/>
          </p:nvPr>
        </p:nvSpPr>
        <p:spPr>
          <a:xfrm>
            <a:off x="624417" y="317545"/>
            <a:ext cx="10943168" cy="576000"/>
          </a:xfrm>
          <a:prstGeom prst="rect">
            <a:avLst/>
          </a:prstGeom>
        </p:spPr>
        <p:txBody>
          <a:bodyPr lIns="0" anchor="t">
            <a:noAutofit/>
          </a:bodyPr>
          <a:lstStyle>
            <a:lvl1pPr algn="l">
              <a:lnSpc>
                <a:spcPct val="80000"/>
              </a:lnSpc>
              <a:defRPr sz="3200" b="1" i="0" cap="all">
                <a:solidFill>
                  <a:schemeClr val="accent1"/>
                </a:solidFill>
                <a:latin typeface="+mn-lt"/>
                <a:cs typeface="Arial Narrow"/>
              </a:defRPr>
            </a:lvl1pPr>
          </a:lstStyle>
          <a:p>
            <a:endParaRPr lang="en-US" dirty="0"/>
          </a:p>
        </p:txBody>
      </p:sp>
      <p:sp>
        <p:nvSpPr>
          <p:cNvPr id="14" name="Subtitle 2">
            <a:extLst>
              <a:ext uri="{FF2B5EF4-FFF2-40B4-BE49-F238E27FC236}">
                <a16:creationId xmlns:a16="http://schemas.microsoft.com/office/drawing/2014/main" id="{69925693-B905-4EAA-B20A-A14AFB0B046F}"/>
              </a:ext>
            </a:extLst>
          </p:cNvPr>
          <p:cNvSpPr>
            <a:spLocks noGrp="1"/>
          </p:cNvSpPr>
          <p:nvPr>
            <p:ph type="subTitle" idx="1"/>
          </p:nvPr>
        </p:nvSpPr>
        <p:spPr>
          <a:xfrm>
            <a:off x="624417" y="914548"/>
            <a:ext cx="10943168" cy="600000"/>
          </a:xfrm>
          <a:prstGeom prst="rect">
            <a:avLst/>
          </a:prstGeom>
        </p:spPr>
        <p:txBody>
          <a:bodyPr lIns="0" anchor="t">
            <a:noAutofit/>
          </a:bodyPr>
          <a:lstStyle>
            <a:lvl1pPr marL="0" indent="0" algn="l">
              <a:buNone/>
              <a:defRPr sz="2400">
                <a:solidFill>
                  <a:schemeClr val="accent1"/>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74262271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0340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ME_Program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6611DC5D-A0F5-7F4C-A55B-3FC8C56600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87650056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CA3DCDD7-FA7A-A54E-A9B6-CF4E6679F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24820328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7" name="Picture 16">
            <a:extLst>
              <a:ext uri="{FF2B5EF4-FFF2-40B4-BE49-F238E27FC236}">
                <a16:creationId xmlns:a16="http://schemas.microsoft.com/office/drawing/2014/main" id="{B51038E2-D6DF-3B44-88BB-76DA570F71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30327319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4CA14CA3-36B4-B842-A074-2DEFEA44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17760016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E_Program Title TH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28040E56-E774-7849-8172-C947652F23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12" name="Picture 11">
            <a:extLst>
              <a:ext uri="{FF2B5EF4-FFF2-40B4-BE49-F238E27FC236}">
                <a16:creationId xmlns:a16="http://schemas.microsoft.com/office/drawing/2014/main" id="{B36F3331-B025-1F44-A1D5-A18629A4E2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37519216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26" y="273062"/>
            <a:ext cx="4011084" cy="1162051"/>
          </a:xfrm>
        </p:spPr>
        <p:txBody>
          <a:bodyPr anchor="b"/>
          <a:lstStyle>
            <a:lvl1pPr algn="l">
              <a:defRPr sz="1125" b="1"/>
            </a:lvl1pPr>
          </a:lstStyle>
          <a:p>
            <a:r>
              <a:rPr lang="en-US"/>
              <a:t>Fare clic per modificare stile</a:t>
            </a:r>
            <a:endParaRPr lang="it-IT"/>
          </a:p>
        </p:txBody>
      </p:sp>
      <p:sp>
        <p:nvSpPr>
          <p:cNvPr id="3" name="Segnaposto contenuto 2"/>
          <p:cNvSpPr>
            <a:spLocks noGrp="1"/>
          </p:cNvSpPr>
          <p:nvPr>
            <p:ph idx="1"/>
          </p:nvPr>
        </p:nvSpPr>
        <p:spPr>
          <a:xfrm>
            <a:off x="4766741" y="273132"/>
            <a:ext cx="6815667"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609626" y="1435104"/>
            <a:ext cx="4011084" cy="4691063"/>
          </a:xfrm>
        </p:spPr>
        <p:txBody>
          <a:bodyPr/>
          <a:lstStyle>
            <a:lvl1pPr marL="0" indent="0">
              <a:buNone/>
              <a:defRPr sz="788"/>
            </a:lvl1pPr>
            <a:lvl2pPr marL="256722" indent="0">
              <a:buNone/>
              <a:defRPr sz="675"/>
            </a:lvl2pPr>
            <a:lvl3pPr marL="513445" indent="0">
              <a:buNone/>
              <a:defRPr sz="563"/>
            </a:lvl3pPr>
            <a:lvl4pPr marL="770168" indent="0">
              <a:buNone/>
              <a:defRPr sz="506"/>
            </a:lvl4pPr>
            <a:lvl5pPr marL="1026889" indent="0">
              <a:buNone/>
              <a:defRPr sz="506"/>
            </a:lvl5pPr>
            <a:lvl6pPr marL="1283612" indent="0">
              <a:buNone/>
              <a:defRPr sz="506"/>
            </a:lvl6pPr>
            <a:lvl7pPr marL="1540334" indent="0">
              <a:buNone/>
              <a:defRPr sz="506"/>
            </a:lvl7pPr>
            <a:lvl8pPr marL="1797051" indent="0">
              <a:buNone/>
              <a:defRPr sz="506"/>
            </a:lvl8pPr>
            <a:lvl9pPr marL="2053777" indent="0">
              <a:buNone/>
              <a:defRPr sz="506"/>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6" name="Segnaposto piè di pagina 5"/>
          <p:cNvSpPr>
            <a:spLocks noGrp="1"/>
          </p:cNvSpPr>
          <p:nvPr>
            <p:ph type="ftr" sz="quarter" idx="11"/>
          </p:nvPr>
        </p:nvSpPr>
        <p:spPr/>
        <p:txBody>
          <a:bodyPr/>
          <a:lstStyle/>
          <a:p>
            <a:pPr fontAlgn="base">
              <a:spcBef>
                <a:spcPct val="0"/>
              </a:spcBef>
              <a:spcAft>
                <a:spcPct val="0"/>
              </a:spcAft>
            </a:pPr>
            <a:endParaRPr lang="it-IT"/>
          </a:p>
        </p:txBody>
      </p:sp>
      <p:sp>
        <p:nvSpPr>
          <p:cNvPr id="7" name="Segnaposto numero diapositiva 6"/>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7959883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E_Panelist">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CACAA67F-D1FD-C148-A896-23A35382AD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39704474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EC61B8E3-492A-394C-BF56-A70BB9548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13131531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ADC345D0-B37C-DF40-82EC-48C4A5322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156351502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62B7FAAD-1F56-EF48-A3AB-FE9773EDD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209558989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E_Panelist THO">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59573944-6D7B-0B4F-9C74-435D0774E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14" name="Picture 13">
            <a:extLst>
              <a:ext uri="{FF2B5EF4-FFF2-40B4-BE49-F238E27FC236}">
                <a16:creationId xmlns:a16="http://schemas.microsoft.com/office/drawing/2014/main" id="{33D8D437-3A4A-DA40-B4A2-6C3A3ADB8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369400785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ME_Disclaimer">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383004117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E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4" name="Picture 3">
            <a:extLst>
              <a:ext uri="{FF2B5EF4-FFF2-40B4-BE49-F238E27FC236}">
                <a16:creationId xmlns:a16="http://schemas.microsoft.com/office/drawing/2014/main" id="{79102028-FF0E-7842-AC75-93C54D0DA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41874573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5C667007-A794-614E-9BED-9DF984AB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303837675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746C4B53-D3C6-D24B-878D-49A7C5EA24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363859942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0E9C8FE7-CCE3-2748-BC1C-1BC1D01AD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187376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18"/>
            <a:ext cx="7315200" cy="566739"/>
          </a:xfrm>
        </p:spPr>
        <p:txBody>
          <a:bodyPr anchor="b"/>
          <a:lstStyle>
            <a:lvl1pPr algn="l">
              <a:defRPr sz="1125" b="1"/>
            </a:lvl1pPr>
          </a:lstStyle>
          <a:p>
            <a:r>
              <a:rPr lang="en-US"/>
              <a:t>Fare clic per modificare stile</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1800"/>
            </a:lvl1pPr>
            <a:lvl2pPr marL="256722" indent="0">
              <a:buNone/>
              <a:defRPr sz="1575"/>
            </a:lvl2pPr>
            <a:lvl3pPr marL="513445" indent="0">
              <a:buNone/>
              <a:defRPr sz="1350"/>
            </a:lvl3pPr>
            <a:lvl4pPr marL="770168" indent="0">
              <a:buNone/>
              <a:defRPr sz="1125"/>
            </a:lvl4pPr>
            <a:lvl5pPr marL="1026889" indent="0">
              <a:buNone/>
              <a:defRPr sz="1125"/>
            </a:lvl5pPr>
            <a:lvl6pPr marL="1283612" indent="0">
              <a:buNone/>
              <a:defRPr sz="1125"/>
            </a:lvl6pPr>
            <a:lvl7pPr marL="1540334" indent="0">
              <a:buNone/>
              <a:defRPr sz="1125"/>
            </a:lvl7pPr>
            <a:lvl8pPr marL="1797051" indent="0">
              <a:buNone/>
              <a:defRPr sz="1125"/>
            </a:lvl8pPr>
            <a:lvl9pPr marL="2053777" indent="0">
              <a:buNone/>
              <a:defRPr sz="1125"/>
            </a:lvl9pPr>
          </a:lstStyle>
          <a:p>
            <a:endParaRPr lang="it-IT"/>
          </a:p>
        </p:txBody>
      </p:sp>
      <p:sp>
        <p:nvSpPr>
          <p:cNvPr id="4" name="Segnaposto testo 3"/>
          <p:cNvSpPr>
            <a:spLocks noGrp="1"/>
          </p:cNvSpPr>
          <p:nvPr>
            <p:ph type="body" sz="half" idx="2"/>
          </p:nvPr>
        </p:nvSpPr>
        <p:spPr>
          <a:xfrm>
            <a:off x="2389717" y="5367415"/>
            <a:ext cx="7315200" cy="804863"/>
          </a:xfrm>
        </p:spPr>
        <p:txBody>
          <a:bodyPr/>
          <a:lstStyle>
            <a:lvl1pPr marL="0" indent="0">
              <a:buNone/>
              <a:defRPr sz="788"/>
            </a:lvl1pPr>
            <a:lvl2pPr marL="256722" indent="0">
              <a:buNone/>
              <a:defRPr sz="675"/>
            </a:lvl2pPr>
            <a:lvl3pPr marL="513445" indent="0">
              <a:buNone/>
              <a:defRPr sz="563"/>
            </a:lvl3pPr>
            <a:lvl4pPr marL="770168" indent="0">
              <a:buNone/>
              <a:defRPr sz="506"/>
            </a:lvl4pPr>
            <a:lvl5pPr marL="1026889" indent="0">
              <a:buNone/>
              <a:defRPr sz="506"/>
            </a:lvl5pPr>
            <a:lvl6pPr marL="1283612" indent="0">
              <a:buNone/>
              <a:defRPr sz="506"/>
            </a:lvl6pPr>
            <a:lvl7pPr marL="1540334" indent="0">
              <a:buNone/>
              <a:defRPr sz="506"/>
            </a:lvl7pPr>
            <a:lvl8pPr marL="1797051" indent="0">
              <a:buNone/>
              <a:defRPr sz="506"/>
            </a:lvl8pPr>
            <a:lvl9pPr marL="2053777" indent="0">
              <a:buNone/>
              <a:defRPr sz="506"/>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6" name="Segnaposto piè di pagina 5"/>
          <p:cNvSpPr>
            <a:spLocks noGrp="1"/>
          </p:cNvSpPr>
          <p:nvPr>
            <p:ph type="ftr" sz="quarter" idx="11"/>
          </p:nvPr>
        </p:nvSpPr>
        <p:spPr/>
        <p:txBody>
          <a:bodyPr/>
          <a:lstStyle/>
          <a:p>
            <a:pPr fontAlgn="base">
              <a:spcBef>
                <a:spcPct val="0"/>
              </a:spcBef>
              <a:spcAft>
                <a:spcPct val="0"/>
              </a:spcAft>
            </a:pPr>
            <a:endParaRPr lang="it-IT"/>
          </a:p>
        </p:txBody>
      </p:sp>
      <p:sp>
        <p:nvSpPr>
          <p:cNvPr id="7" name="Segnaposto numero diapositiva 6"/>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84764775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ME_Divider TH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4AC43F7D-DCEF-6F43-9F2B-AB9F2CE80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7" name="Picture 6">
            <a:extLst>
              <a:ext uri="{FF2B5EF4-FFF2-40B4-BE49-F238E27FC236}">
                <a16:creationId xmlns:a16="http://schemas.microsoft.com/office/drawing/2014/main" id="{B3A8279E-1EDD-F044-A1F0-CF1B656628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136104677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79552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2"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419329963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11480" y="1609344"/>
            <a:ext cx="5577840" cy="4498848"/>
          </a:xfrm>
        </p:spPr>
        <p:txBody>
          <a:bodyPr>
            <a:noAutofit/>
          </a:bodyPr>
          <a:lstStyle>
            <a:lvl3pPr marL="79552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2"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415289225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2"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390743667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528">
              <a:defRPr/>
            </a:lvl3pPr>
          </a:lstStyle>
          <a:p>
            <a:pPr lvl="0"/>
            <a:r>
              <a:rPr lang="en-US" dirty="0"/>
              <a:t>Edit Master text styles</a:t>
            </a:r>
          </a:p>
        </p:txBody>
      </p:sp>
      <p:cxnSp>
        <p:nvCxnSpPr>
          <p:cNvPr id="7" name="Straight Connector 6"/>
          <p:cNvCxnSpPr/>
          <p:nvPr userDrawn="1"/>
        </p:nvCxnSpPr>
        <p:spPr>
          <a:xfrm>
            <a:off x="453772"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7852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ME_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A917216-6F67-1146-BBB3-CBA09EA56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21208446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3FFA6128-CB85-EF4A-B642-3F9BE3DB6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365161346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01519412-F66E-F347-8AB6-17E5A726C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409966061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4F9DD359-1145-B144-9821-EB7E25C68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6253614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E_Thank You THO">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B873B8D3-4450-8E48-95FF-649483D91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9" name="Picture 8">
            <a:extLst>
              <a:ext uri="{FF2B5EF4-FFF2-40B4-BE49-F238E27FC236}">
                <a16:creationId xmlns:a16="http://schemas.microsoft.com/office/drawing/2014/main" id="{5E87BF48-20BE-6C48-9476-656F19BAC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21536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200295109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cSld name="ME_Disclaimer ">
    <p:spTree>
      <p:nvGrpSpPr>
        <p:cNvPr id="1" name=""/>
        <p:cNvGrpSpPr/>
        <p:nvPr/>
      </p:nvGrpSpPr>
      <p:grpSpPr>
        <a:xfrm>
          <a:off x="0" y="0"/>
          <a:ext cx="0" cy="0"/>
          <a:chOff x="0" y="0"/>
          <a:chExt cx="0" cy="0"/>
        </a:xfrm>
      </p:grpSpPr>
      <p:sp>
        <p:nvSpPr>
          <p:cNvPr id="77" name="Rectangle 2"/>
          <p:cNvSpPr>
            <a:spLocks noGrp="1" noChangeArrowheads="1"/>
          </p:cNvSpPr>
          <p:nvPr>
            <p:ph type="ctrTitle" hasCustomPrompt="1"/>
          </p:nvPr>
        </p:nvSpPr>
        <p:spPr>
          <a:xfrm>
            <a:off x="754743" y="2628900"/>
            <a:ext cx="10682515" cy="1600200"/>
          </a:xfrm>
          <a:ln>
            <a:noFill/>
          </a:ln>
          <a:effectLst/>
        </p:spPr>
        <p:txBody>
          <a:bodyPr wrap="square" anchor="ctr" anchorCtr="1">
            <a:noAutofit/>
          </a:bodyPr>
          <a:lstStyle>
            <a:lvl1pPr algn="ctr">
              <a:lnSpc>
                <a:spcPts val="3600"/>
              </a:lnSpc>
              <a:defRPr sz="3600" i="1">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33453845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2" y="0"/>
            <a:ext cx="9563100" cy="1105434"/>
          </a:xfrm>
        </p:spPr>
        <p:txBody>
          <a:bodyPr anchor="ctr">
            <a:normAutofit/>
          </a:bodyPr>
          <a:lstStyle>
            <a:lvl1pPr algn="l">
              <a:defRPr sz="2700">
                <a:solidFill>
                  <a:srgbClr val="C64236"/>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609600" y="1317112"/>
            <a:ext cx="10160000" cy="4428051"/>
          </a:xfrm>
        </p:spPr>
        <p:txBody>
          <a:bodyPr>
            <a:normAutofit/>
          </a:bodyPr>
          <a:lstStyle>
            <a:lvl1pPr>
              <a:defRPr sz="2400">
                <a:solidFill>
                  <a:srgbClr val="3C3C3B"/>
                </a:solidFill>
              </a:defRPr>
            </a:lvl1pPr>
            <a:lvl2pPr>
              <a:defRPr sz="2400">
                <a:solidFill>
                  <a:srgbClr val="3C3C3B"/>
                </a:solidFill>
              </a:defRPr>
            </a:lvl2pPr>
            <a:lvl3pPr>
              <a:defRPr sz="2400">
                <a:solidFill>
                  <a:srgbClr val="3C3C3B"/>
                </a:solidFill>
              </a:defRPr>
            </a:lvl3pPr>
            <a:lvl4pPr>
              <a:defRPr sz="2400">
                <a:solidFill>
                  <a:srgbClr val="3C3C3B"/>
                </a:solidFill>
              </a:defRPr>
            </a:lvl4pPr>
            <a:lvl5pPr>
              <a:defRPr sz="24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spTree>
    <p:extLst>
      <p:ext uri="{BB962C8B-B14F-4D97-AF65-F5344CB8AC3E}">
        <p14:creationId xmlns:p14="http://schemas.microsoft.com/office/powerpoint/2010/main" val="10125279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6"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6" y="459509"/>
            <a:ext cx="8303174"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32374870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7075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6" name="7 Marcador de texto">
            <a:extLst>
              <a:ext uri="{FF2B5EF4-FFF2-40B4-BE49-F238E27FC236}">
                <a16:creationId xmlns:a16="http://schemas.microsoft.com/office/drawing/2014/main" id="{DCA33818-F2EB-413A-997A-0C0948B397C1}"/>
              </a:ext>
            </a:extLst>
          </p:cNvPr>
          <p:cNvSpPr>
            <a:spLocks noGrp="1"/>
          </p:cNvSpPr>
          <p:nvPr>
            <p:ph type="body" sz="quarter" idx="10"/>
          </p:nvPr>
        </p:nvSpPr>
        <p:spPr>
          <a:xfrm>
            <a:off x="1571625" y="1706582"/>
            <a:ext cx="8953500" cy="4143375"/>
          </a:xfrm>
          <a:prstGeom prst="rect">
            <a:avLst/>
          </a:prstGeom>
        </p:spPr>
        <p:txBody>
          <a:bodyPr/>
          <a:lstStyle>
            <a:lvl1pPr marL="342900" indent="-342900">
              <a:buFont typeface="Arial" panose="020B0604020202020204" pitchFamily="34" charset="0"/>
              <a:buChar char="•"/>
              <a:defRPr sz="2000">
                <a:solidFill>
                  <a:srgbClr val="173851"/>
                </a:solidFill>
              </a:defRPr>
            </a:lvl1pPr>
            <a:lvl2pPr marL="742950" indent="-285750">
              <a:buFont typeface="Arial" panose="020B0604020202020204" pitchFamily="34" charset="0"/>
              <a:buChar char="‒"/>
              <a:defRPr lang="es-ES" sz="2000" kern="1200" dirty="0" smtClean="0">
                <a:solidFill>
                  <a:srgbClr val="05ADA8"/>
                </a:solidFill>
                <a:latin typeface="Calibri" pitchFamily="34" charset="0"/>
                <a:ea typeface="+mn-ea"/>
                <a:cs typeface="Arial" charset="0"/>
              </a:defRPr>
            </a:lvl2pPr>
            <a:lvl3pPr>
              <a:defRPr lang="es-ES" sz="2000" kern="1200" dirty="0" smtClean="0">
                <a:solidFill>
                  <a:srgbClr val="05ADA8"/>
                </a:solidFill>
                <a:latin typeface="Calibri" pitchFamily="34" charset="0"/>
                <a:ea typeface="+mn-ea"/>
                <a:cs typeface="Arial" charset="0"/>
              </a:defRPr>
            </a:lvl3pPr>
            <a:lvl4pPr>
              <a:defRPr lang="es-ES" sz="1600" i="1" kern="1200" dirty="0" smtClean="0">
                <a:solidFill>
                  <a:srgbClr val="666666"/>
                </a:solidFill>
                <a:latin typeface="Calibri" pitchFamily="34" charset="0"/>
                <a:ea typeface="+mn-ea"/>
                <a:cs typeface="Arial" charset="0"/>
              </a:defRPr>
            </a:lvl4pPr>
            <a:lvl5pPr>
              <a:defRPr lang="es-ES" sz="1600" i="1" kern="1200" dirty="0">
                <a:solidFill>
                  <a:srgbClr val="666666"/>
                </a:solidFill>
                <a:latin typeface="Calibri" pitchFamily="34" charset="0"/>
                <a:ea typeface="+mn-ea"/>
                <a:cs typeface="Arial"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15 Título">
            <a:extLst>
              <a:ext uri="{FF2B5EF4-FFF2-40B4-BE49-F238E27FC236}">
                <a16:creationId xmlns:a16="http://schemas.microsoft.com/office/drawing/2014/main" id="{D54B9162-68A3-4F07-825E-64F3A03FD3E8}"/>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20C51B3F-4B6C-43D3-8FA2-16592443CFBC}"/>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
        <p:nvSpPr>
          <p:cNvPr id="10" name="Marcador de texto 2">
            <a:extLst>
              <a:ext uri="{FF2B5EF4-FFF2-40B4-BE49-F238E27FC236}">
                <a16:creationId xmlns:a16="http://schemas.microsoft.com/office/drawing/2014/main" id="{17305ED3-A9CE-4256-B122-961ACBE76C0E}"/>
              </a:ext>
            </a:extLst>
          </p:cNvPr>
          <p:cNvSpPr>
            <a:spLocks noGrp="1"/>
          </p:cNvSpPr>
          <p:nvPr>
            <p:ph type="body" sz="quarter" idx="12"/>
          </p:nvPr>
        </p:nvSpPr>
        <p:spPr>
          <a:xfrm>
            <a:off x="1570567" y="1006476"/>
            <a:ext cx="8953500" cy="550863"/>
          </a:xfrm>
          <a:prstGeom prst="rect">
            <a:avLst/>
          </a:prstGeom>
        </p:spPr>
        <p:txBody>
          <a:bodyPr/>
          <a:lstStyle>
            <a:lvl1pPr marL="0" indent="0">
              <a:buFontTx/>
              <a:buNone/>
              <a:defRPr sz="2400">
                <a:solidFill>
                  <a:srgbClr val="666666"/>
                </a:solidFill>
              </a:defRPr>
            </a:lvl1pPr>
            <a:lvl2pPr>
              <a:defRPr sz="2000"/>
            </a:lvl2pPr>
            <a:lvl3pPr>
              <a:defRPr sz="1800"/>
            </a:lvl3pPr>
            <a:lvl4pPr>
              <a:defRPr sz="1600"/>
            </a:lvl4pPr>
            <a:lvl5pPr>
              <a:defRPr sz="1600"/>
            </a:lvl5pPr>
          </a:lstStyle>
          <a:p>
            <a:pPr lvl="0"/>
            <a:r>
              <a:rPr lang="es-ES" dirty="0"/>
              <a:t>Editar el estilo de texto del patrón</a:t>
            </a:r>
          </a:p>
        </p:txBody>
      </p:sp>
    </p:spTree>
    <p:extLst>
      <p:ext uri="{BB962C8B-B14F-4D97-AF65-F5344CB8AC3E}">
        <p14:creationId xmlns:p14="http://schemas.microsoft.com/office/powerpoint/2010/main" val="38562185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gráfico 2">
    <p:spTree>
      <p:nvGrpSpPr>
        <p:cNvPr id="1" name=""/>
        <p:cNvGrpSpPr/>
        <p:nvPr/>
      </p:nvGrpSpPr>
      <p:grpSpPr>
        <a:xfrm>
          <a:off x="0" y="0"/>
          <a:ext cx="0" cy="0"/>
          <a:chOff x="0" y="0"/>
          <a:chExt cx="0" cy="0"/>
        </a:xfrm>
      </p:grpSpPr>
      <p:sp>
        <p:nvSpPr>
          <p:cNvPr id="5" name="Marcador de gráfico 10">
            <a:extLst>
              <a:ext uri="{FF2B5EF4-FFF2-40B4-BE49-F238E27FC236}">
                <a16:creationId xmlns:a16="http://schemas.microsoft.com/office/drawing/2014/main" id="{4CB7AD7B-55A0-4607-A1FE-C85E78297C31}"/>
              </a:ext>
            </a:extLst>
          </p:cNvPr>
          <p:cNvSpPr>
            <a:spLocks noGrp="1"/>
          </p:cNvSpPr>
          <p:nvPr>
            <p:ph type="chart" sz="quarter" idx="12"/>
          </p:nvPr>
        </p:nvSpPr>
        <p:spPr>
          <a:xfrm>
            <a:off x="1583879" y="1412777"/>
            <a:ext cx="8928992" cy="4626841"/>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961B51AF-77DC-464D-85C5-E0D47579AA74}"/>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31542B4A-31BC-4593-B542-9F64FFCD5100}"/>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362242233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gráfico 1">
    <p:spTree>
      <p:nvGrpSpPr>
        <p:cNvPr id="1" name=""/>
        <p:cNvGrpSpPr/>
        <p:nvPr/>
      </p:nvGrpSpPr>
      <p:grpSpPr>
        <a:xfrm>
          <a:off x="0" y="0"/>
          <a:ext cx="0" cy="0"/>
          <a:chOff x="0" y="0"/>
          <a:chExt cx="0" cy="0"/>
        </a:xfrm>
      </p:grpSpPr>
      <p:sp>
        <p:nvSpPr>
          <p:cNvPr id="6" name="Marcador de gráfico 10">
            <a:extLst>
              <a:ext uri="{FF2B5EF4-FFF2-40B4-BE49-F238E27FC236}">
                <a16:creationId xmlns:a16="http://schemas.microsoft.com/office/drawing/2014/main" id="{DD2118B0-70EF-4BC7-8DC3-BCB7F2CBD186}"/>
              </a:ext>
            </a:extLst>
          </p:cNvPr>
          <p:cNvSpPr>
            <a:spLocks noGrp="1"/>
          </p:cNvSpPr>
          <p:nvPr>
            <p:ph type="chart" sz="quarter" idx="12"/>
          </p:nvPr>
        </p:nvSpPr>
        <p:spPr>
          <a:xfrm>
            <a:off x="623393" y="2060849"/>
            <a:ext cx="5280585" cy="2736303"/>
          </a:xfrm>
          <a:prstGeom prst="rect">
            <a:avLst/>
          </a:prstGeom>
        </p:spPr>
        <p:txBody>
          <a:bodyPr/>
          <a:lstStyle>
            <a:lvl1pPr>
              <a:defRPr>
                <a:solidFill>
                  <a:srgbClr val="05ADA8"/>
                </a:solidFill>
              </a:defRPr>
            </a:lvl1pPr>
          </a:lstStyle>
          <a:p>
            <a:endParaRPr lang="es-ES" dirty="0"/>
          </a:p>
        </p:txBody>
      </p:sp>
      <p:sp>
        <p:nvSpPr>
          <p:cNvPr id="7" name="Marcador de gráfico 10">
            <a:extLst>
              <a:ext uri="{FF2B5EF4-FFF2-40B4-BE49-F238E27FC236}">
                <a16:creationId xmlns:a16="http://schemas.microsoft.com/office/drawing/2014/main" id="{CF991977-A2DC-4857-A392-9F7BA0E828C8}"/>
              </a:ext>
            </a:extLst>
          </p:cNvPr>
          <p:cNvSpPr>
            <a:spLocks noGrp="1"/>
          </p:cNvSpPr>
          <p:nvPr>
            <p:ph type="chart" sz="quarter" idx="13"/>
          </p:nvPr>
        </p:nvSpPr>
        <p:spPr>
          <a:xfrm>
            <a:off x="6384033" y="2060849"/>
            <a:ext cx="5280585" cy="2736303"/>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2173C4B3-CFE7-4ECF-8CFB-291998B1BD28}"/>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9EBE1D90-924D-4899-BF32-1EC9ED262A04}"/>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19034133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1488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A8E2616-0B27-47AE-8B91-DD7F8016C5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825"/>
            <a:ext cx="12192000" cy="6850863"/>
          </a:xfrm>
          <a:prstGeom prst="rect">
            <a:avLst/>
          </a:prstGeom>
        </p:spPr>
      </p:pic>
      <p:sp>
        <p:nvSpPr>
          <p:cNvPr id="2" name="Title 1"/>
          <p:cNvSpPr>
            <a:spLocks noGrp="1"/>
          </p:cNvSpPr>
          <p:nvPr>
            <p:ph type="title"/>
          </p:nvPr>
        </p:nvSpPr>
        <p:spPr>
          <a:xfrm>
            <a:off x="596901" y="0"/>
            <a:ext cx="9563100" cy="1105434"/>
          </a:xfrm>
        </p:spPr>
        <p:txBody>
          <a:bodyPr anchor="ctr">
            <a:normAutofit/>
          </a:bodyPr>
          <a:lstStyle>
            <a:lvl1pPr algn="l">
              <a:defRPr sz="2700">
                <a:solidFill>
                  <a:srgbClr val="C64236"/>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609600" y="1317112"/>
            <a:ext cx="10160000" cy="4428051"/>
          </a:xfrm>
        </p:spPr>
        <p:txBody>
          <a:bodyPr>
            <a:normAutofit/>
          </a:bodyPr>
          <a:lstStyle>
            <a:lvl1pPr>
              <a:defRPr sz="2400">
                <a:solidFill>
                  <a:srgbClr val="3C3C3B"/>
                </a:solidFill>
              </a:defRPr>
            </a:lvl1pPr>
            <a:lvl2pPr>
              <a:defRPr sz="2400">
                <a:solidFill>
                  <a:srgbClr val="3C3C3B"/>
                </a:solidFill>
              </a:defRPr>
            </a:lvl2pPr>
            <a:lvl3pPr>
              <a:defRPr sz="2400">
                <a:solidFill>
                  <a:srgbClr val="3C3C3B"/>
                </a:solidFill>
              </a:defRPr>
            </a:lvl3pPr>
            <a:lvl4pPr>
              <a:defRPr sz="2400">
                <a:solidFill>
                  <a:srgbClr val="3C3C3B"/>
                </a:solidFill>
              </a:defRPr>
            </a:lvl4pPr>
            <a:lvl5pPr>
              <a:defRPr sz="24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01" y="6476389"/>
            <a:ext cx="629329" cy="429237"/>
          </a:xfrm>
        </p:spPr>
        <p:txBody>
          <a:bodyPr/>
          <a:lstStyle>
            <a:lvl1pPr>
              <a:defRPr sz="1100">
                <a:solidFill>
                  <a:schemeClr val="bg1"/>
                </a:solidFill>
                <a:latin typeface="Verdana"/>
                <a:cs typeface="Verdana"/>
              </a:defRPr>
            </a:lvl1pPr>
          </a:lstStyle>
          <a:p>
            <a:fld id="{1897674E-16A8-EB4C-8FFD-274426B9B8AB}" type="slidenum">
              <a:rPr lang="en-US" smtClean="0"/>
              <a:pPr/>
              <a:t>‹N›</a:t>
            </a:fld>
            <a:endParaRPr lang="en-US" dirty="0"/>
          </a:p>
        </p:txBody>
      </p:sp>
    </p:spTree>
    <p:extLst>
      <p:ext uri="{BB962C8B-B14F-4D97-AF65-F5344CB8AC3E}">
        <p14:creationId xmlns:p14="http://schemas.microsoft.com/office/powerpoint/2010/main" val="42291528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846A60"/>
                </a:solidFill>
              </a:defRPr>
            </a:lvl1pPr>
          </a:lstStyle>
          <a:p>
            <a:pPr lvl="0"/>
            <a:r>
              <a:rPr lang="en-US" dirty="0"/>
              <a:t>Click to edit Master text </a:t>
            </a:r>
            <a:r>
              <a:rPr lang="en-US" dirty="0" err="1"/>
              <a:t>stylesc</a:t>
            </a:r>
            <a:endParaRPr lang="en-US" dirty="0"/>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Image 5">
            <a:extLst>
              <a:ext uri="{FF2B5EF4-FFF2-40B4-BE49-F238E27FC236}">
                <a16:creationId xmlns:a16="http://schemas.microsoft.com/office/drawing/2014/main" id="{586AC543-9144-F04F-A6DE-CEF182F39C30}"/>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31077630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1" y="274665"/>
            <a:ext cx="2743200" cy="5851525"/>
          </a:xfrm>
        </p:spPr>
        <p:txBody>
          <a:bodyPr vert="eaVert"/>
          <a:lstStyle/>
          <a:p>
            <a:r>
              <a:rPr lang="en-US"/>
              <a:t>Fare clic per modificare stile</a:t>
            </a:r>
            <a:endParaRPr lang="it-IT"/>
          </a:p>
        </p:txBody>
      </p:sp>
      <p:sp>
        <p:nvSpPr>
          <p:cNvPr id="3" name="Segnaposto testo verticale 2"/>
          <p:cNvSpPr>
            <a:spLocks noGrp="1"/>
          </p:cNvSpPr>
          <p:nvPr>
            <p:ph type="body" orient="vert" idx="1"/>
          </p:nvPr>
        </p:nvSpPr>
        <p:spPr>
          <a:xfrm>
            <a:off x="609600" y="274665"/>
            <a:ext cx="8026400" cy="5851525"/>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9704199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1FE55FE1-14D6-4E0C-911C-D83186A362DD}" type="slidenum">
              <a:rPr lang="en-US" smtClean="0"/>
              <a:t>‹N›</a:t>
            </a:fld>
            <a:endParaRPr lang="en-US"/>
          </a:p>
        </p:txBody>
      </p:sp>
    </p:spTree>
    <p:custDataLst>
      <p:tags r:id="rId1"/>
    </p:custDataLst>
    <p:extLst>
      <p:ext uri="{BB962C8B-B14F-4D97-AF65-F5344CB8AC3E}">
        <p14:creationId xmlns:p14="http://schemas.microsoft.com/office/powerpoint/2010/main" val="211300334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itle 1"/>
          <p:cNvSpPr>
            <a:spLocks noGrp="1"/>
          </p:cNvSpPr>
          <p:nvPr>
            <p:ph type="title"/>
          </p:nvPr>
        </p:nvSpPr>
        <p:spPr>
          <a:xfrm>
            <a:off x="3311693" y="274639"/>
            <a:ext cx="5856651" cy="1143000"/>
          </a:xfrm>
          <a:prstGeom prst="rect">
            <a:avLst/>
          </a:prstGeom>
        </p:spPr>
        <p:txBody>
          <a:bodyPr anchor="ctr"/>
          <a:lstStyle>
            <a:lvl1pPr>
              <a:defRPr sz="3600"/>
            </a:lvl1pPr>
          </a:lstStyle>
          <a:p>
            <a:r>
              <a:rPr lang="en-US" dirty="0"/>
              <a:t>Click to edit Master title style</a:t>
            </a:r>
            <a:endParaRPr lang="en-GB" dirty="0"/>
          </a:p>
        </p:txBody>
      </p:sp>
      <p:sp>
        <p:nvSpPr>
          <p:cNvPr id="3" name="Rectangle 4"/>
          <p:cNvSpPr>
            <a:spLocks noGrp="1" noChangeArrowheads="1"/>
          </p:cNvSpPr>
          <p:nvPr>
            <p:ph type="dt" sz="half" idx="10"/>
          </p:nvPr>
        </p:nvSpPr>
        <p:spPr>
          <a:xfrm>
            <a:off x="609600" y="6245225"/>
            <a:ext cx="2844800" cy="476251"/>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Arial"/>
                <a:ea typeface="+mn-ea"/>
                <a:cs typeface="+mn-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xfrm>
            <a:off x="4165600" y="6245225"/>
            <a:ext cx="3860800" cy="476251"/>
          </a:xfrm>
          <a:prstGeom prst="rect">
            <a:avLst/>
          </a:prstGeom>
        </p:spPr>
        <p:txBody>
          <a:bodyPr vert="horz" wrap="square" lIns="91440" tIns="45720" rIns="91440" bIns="45720" numCol="1" anchor="t" anchorCtr="0" compatLnSpc="1">
            <a:prstTxWarp prst="textNoShape">
              <a:avLst/>
            </a:prstTxWarp>
          </a:bodyPr>
          <a:lstStyle>
            <a:lvl1pPr algn="l" eaLnBrk="1" hangingPunct="1">
              <a:defRPr sz="1800">
                <a:solidFill>
                  <a:srgbClr val="000000"/>
                </a:solidFill>
                <a:latin typeface="Arial"/>
                <a:ea typeface="+mn-ea"/>
                <a:cs typeface="+mn-cs"/>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xfrm>
            <a:off x="8737600" y="6245225"/>
            <a:ext cx="2844800" cy="476251"/>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CB7A5635-8FAD-4C86-8166-DE2BF705B147}" type="slidenum">
              <a:rPr kumimoji="0" lang="en-GB" altLang="de-DE" sz="1800" b="1"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‹N›</a:t>
            </a:fld>
            <a:endParaRPr kumimoji="0" lang="en-GB" altLang="de-DE" sz="1800" b="1" i="0" u="none" strike="noStrike" kern="1200" cap="none" spc="0" normalizeH="0" baseline="0" noProof="0">
              <a:ln>
                <a:noFill/>
              </a:ln>
              <a:solidFill>
                <a:srgbClr val="000000"/>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639066865"/>
      </p:ext>
    </p:extLst>
  </p:cSld>
  <p:clrMapOvr>
    <a:masterClrMapping/>
  </p:clrMapOvr>
  <p:transition>
    <p:dissolv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70135"/>
      </p:ext>
    </p:extLst>
  </p:cSld>
  <p:clrMapOvr>
    <a:masterClrMapping/>
  </p:clrMapOvr>
  <p:transition>
    <p:dissolv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R="7620" algn="ctr">
              <a:lnSpc>
                <a:spcPct val="100000"/>
              </a:lnSpc>
            </a:pPr>
            <a:fld id="{81D60167-4931-47E6-BA6A-407CBD079E47}" type="slidenum">
              <a:rPr dirty="0"/>
              <a:t>‹N›</a:t>
            </a:fld>
            <a:endParaRPr dirty="0"/>
          </a:p>
          <a:p>
            <a:pPr marR="30480" algn="ctr">
              <a:lnSpc>
                <a:spcPct val="100000"/>
              </a:lnSpc>
              <a:spcBef>
                <a:spcPts val="120"/>
              </a:spcBef>
            </a:pPr>
            <a:r>
              <a:rPr sz="800" spc="-400" dirty="0">
                <a:latin typeface="Yu Gothic"/>
                <a:cs typeface="Yu Gothic"/>
              </a:rPr>
              <a:t>©️</a:t>
            </a:r>
            <a:r>
              <a:rPr sz="800" spc="-60" dirty="0">
                <a:latin typeface="Yu Gothic"/>
                <a:cs typeface="Yu Gothic"/>
              </a:rPr>
              <a:t> </a:t>
            </a:r>
            <a:r>
              <a:rPr sz="800" dirty="0">
                <a:latin typeface="Calibri"/>
                <a:cs typeface="Calibri"/>
              </a:rPr>
              <a:t>M</a:t>
            </a:r>
            <a:r>
              <a:rPr sz="800" spc="-5" dirty="0">
                <a:latin typeface="Calibri"/>
                <a:cs typeface="Calibri"/>
              </a:rPr>
              <a:t> </a:t>
            </a:r>
            <a:r>
              <a:rPr sz="800" dirty="0">
                <a:latin typeface="Calibri"/>
                <a:cs typeface="Calibri"/>
              </a:rPr>
              <a:t>R</a:t>
            </a:r>
            <a:r>
              <a:rPr sz="800" spc="-10" dirty="0">
                <a:latin typeface="Calibri"/>
                <a:cs typeface="Calibri"/>
              </a:rPr>
              <a:t> </a:t>
            </a:r>
            <a:r>
              <a:rPr sz="800" spc="-5" dirty="0">
                <a:latin typeface="Calibri"/>
                <a:cs typeface="Calibri"/>
              </a:rPr>
              <a:t>Mir</a:t>
            </a:r>
            <a:r>
              <a:rPr sz="800" spc="-10" dirty="0">
                <a:latin typeface="Calibri"/>
                <a:cs typeface="Calibri"/>
              </a:rPr>
              <a:t>z</a:t>
            </a:r>
            <a:r>
              <a:rPr sz="800" dirty="0">
                <a:latin typeface="Calibri"/>
                <a:cs typeface="Calibri"/>
              </a:rPr>
              <a:t>a</a:t>
            </a:r>
            <a:endParaRPr sz="800">
              <a:latin typeface="Calibri"/>
              <a:cs typeface="Calibri"/>
            </a:endParaRPr>
          </a:p>
        </p:txBody>
      </p:sp>
    </p:spTree>
    <p:extLst>
      <p:ext uri="{BB962C8B-B14F-4D97-AF65-F5344CB8AC3E}">
        <p14:creationId xmlns:p14="http://schemas.microsoft.com/office/powerpoint/2010/main" val="9431681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8E00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6" name="Holder 6"/>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R="7620" algn="ctr">
              <a:lnSpc>
                <a:spcPct val="100000"/>
              </a:lnSpc>
            </a:pPr>
            <a:fld id="{81D60167-4931-47E6-BA6A-407CBD079E47}" type="slidenum">
              <a:rPr dirty="0"/>
              <a:t>‹N›</a:t>
            </a:fld>
            <a:endParaRPr dirty="0"/>
          </a:p>
          <a:p>
            <a:pPr marR="30480" algn="ctr">
              <a:lnSpc>
                <a:spcPct val="100000"/>
              </a:lnSpc>
              <a:spcBef>
                <a:spcPts val="120"/>
              </a:spcBef>
            </a:pPr>
            <a:r>
              <a:rPr sz="800" spc="-400" dirty="0">
                <a:latin typeface="Yu Gothic"/>
                <a:cs typeface="Yu Gothic"/>
              </a:rPr>
              <a:t>©️</a:t>
            </a:r>
            <a:r>
              <a:rPr sz="800" spc="-60" dirty="0">
                <a:latin typeface="Yu Gothic"/>
                <a:cs typeface="Yu Gothic"/>
              </a:rPr>
              <a:t> </a:t>
            </a:r>
            <a:r>
              <a:rPr sz="800" dirty="0">
                <a:latin typeface="Calibri"/>
                <a:cs typeface="Calibri"/>
              </a:rPr>
              <a:t>M</a:t>
            </a:r>
            <a:r>
              <a:rPr sz="800" spc="-5" dirty="0">
                <a:latin typeface="Calibri"/>
                <a:cs typeface="Calibri"/>
              </a:rPr>
              <a:t> </a:t>
            </a:r>
            <a:r>
              <a:rPr sz="800" dirty="0">
                <a:latin typeface="Calibri"/>
                <a:cs typeface="Calibri"/>
              </a:rPr>
              <a:t>R</a:t>
            </a:r>
            <a:r>
              <a:rPr sz="800" spc="-10" dirty="0">
                <a:latin typeface="Calibri"/>
                <a:cs typeface="Calibri"/>
              </a:rPr>
              <a:t> </a:t>
            </a:r>
            <a:r>
              <a:rPr sz="800" spc="-5" dirty="0">
                <a:latin typeface="Calibri"/>
                <a:cs typeface="Calibri"/>
              </a:rPr>
              <a:t>Mir</a:t>
            </a:r>
            <a:r>
              <a:rPr sz="800" spc="-10" dirty="0">
                <a:latin typeface="Calibri"/>
                <a:cs typeface="Calibri"/>
              </a:rPr>
              <a:t>z</a:t>
            </a:r>
            <a:r>
              <a:rPr sz="800" dirty="0">
                <a:latin typeface="Calibri"/>
                <a:cs typeface="Calibri"/>
              </a:rPr>
              <a:t>a</a:t>
            </a:r>
            <a:endParaRPr sz="800">
              <a:latin typeface="Calibri"/>
              <a:cs typeface="Calibri"/>
            </a:endParaRPr>
          </a:p>
        </p:txBody>
      </p:sp>
    </p:spTree>
    <p:extLst>
      <p:ext uri="{BB962C8B-B14F-4D97-AF65-F5344CB8AC3E}">
        <p14:creationId xmlns:p14="http://schemas.microsoft.com/office/powerpoint/2010/main" val="41520905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8E0000"/>
                </a:solidFill>
                <a:latin typeface="Arial"/>
                <a:cs typeface="Arial"/>
              </a:defRPr>
            </a:lvl1pPr>
          </a:lstStyle>
          <a:p>
            <a:endParaRPr/>
          </a:p>
        </p:txBody>
      </p:sp>
      <p:sp>
        <p:nvSpPr>
          <p:cNvPr id="3" name="Holder 3"/>
          <p:cNvSpPr>
            <a:spLocks noGrp="1"/>
          </p:cNvSpPr>
          <p:nvPr>
            <p:ph sz="half" idx="2"/>
          </p:nvPr>
        </p:nvSpPr>
        <p:spPr>
          <a:xfrm>
            <a:off x="360070" y="1377848"/>
            <a:ext cx="4676140" cy="4776470"/>
          </a:xfrm>
          <a:prstGeom prst="rect">
            <a:avLst/>
          </a:prstGeom>
        </p:spPr>
        <p:txBody>
          <a:bodyPr wrap="square" lIns="0" tIns="0" rIns="0" bIns="0">
            <a:spAutoFit/>
          </a:bodyPr>
          <a:lstStyle>
            <a:lvl1pPr>
              <a:defRPr sz="1300" b="0" i="0">
                <a:solidFill>
                  <a:schemeClr val="tx1"/>
                </a:solidFill>
                <a:latin typeface="Segoe UI"/>
                <a:cs typeface="Segoe UI"/>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7" name="Holder 7"/>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R="7620" algn="ctr">
              <a:lnSpc>
                <a:spcPct val="100000"/>
              </a:lnSpc>
            </a:pPr>
            <a:fld id="{81D60167-4931-47E6-BA6A-407CBD079E47}" type="slidenum">
              <a:rPr dirty="0"/>
              <a:t>‹N›</a:t>
            </a:fld>
            <a:endParaRPr dirty="0"/>
          </a:p>
          <a:p>
            <a:pPr marR="30480" algn="ctr">
              <a:lnSpc>
                <a:spcPct val="100000"/>
              </a:lnSpc>
              <a:spcBef>
                <a:spcPts val="120"/>
              </a:spcBef>
            </a:pPr>
            <a:r>
              <a:rPr sz="800" spc="-400" dirty="0">
                <a:latin typeface="Yu Gothic"/>
                <a:cs typeface="Yu Gothic"/>
              </a:rPr>
              <a:t>©️</a:t>
            </a:r>
            <a:r>
              <a:rPr sz="800" spc="-60" dirty="0">
                <a:latin typeface="Yu Gothic"/>
                <a:cs typeface="Yu Gothic"/>
              </a:rPr>
              <a:t> </a:t>
            </a:r>
            <a:r>
              <a:rPr sz="800" dirty="0">
                <a:latin typeface="Calibri"/>
                <a:cs typeface="Calibri"/>
              </a:rPr>
              <a:t>M</a:t>
            </a:r>
            <a:r>
              <a:rPr sz="800" spc="-5" dirty="0">
                <a:latin typeface="Calibri"/>
                <a:cs typeface="Calibri"/>
              </a:rPr>
              <a:t> </a:t>
            </a:r>
            <a:r>
              <a:rPr sz="800" dirty="0">
                <a:latin typeface="Calibri"/>
                <a:cs typeface="Calibri"/>
              </a:rPr>
              <a:t>R</a:t>
            </a:r>
            <a:r>
              <a:rPr sz="800" spc="-10" dirty="0">
                <a:latin typeface="Calibri"/>
                <a:cs typeface="Calibri"/>
              </a:rPr>
              <a:t> </a:t>
            </a:r>
            <a:r>
              <a:rPr sz="800" spc="-5" dirty="0">
                <a:latin typeface="Calibri"/>
                <a:cs typeface="Calibri"/>
              </a:rPr>
              <a:t>Mir</a:t>
            </a:r>
            <a:r>
              <a:rPr sz="800" spc="-10" dirty="0">
                <a:latin typeface="Calibri"/>
                <a:cs typeface="Calibri"/>
              </a:rPr>
              <a:t>z</a:t>
            </a:r>
            <a:r>
              <a:rPr sz="800" dirty="0">
                <a:latin typeface="Calibri"/>
                <a:cs typeface="Calibri"/>
              </a:rPr>
              <a:t>a</a:t>
            </a:r>
            <a:endParaRPr sz="800">
              <a:latin typeface="Calibri"/>
              <a:cs typeface="Calibri"/>
            </a:endParaRPr>
          </a:p>
        </p:txBody>
      </p:sp>
    </p:spTree>
    <p:extLst>
      <p:ext uri="{BB962C8B-B14F-4D97-AF65-F5344CB8AC3E}">
        <p14:creationId xmlns:p14="http://schemas.microsoft.com/office/powerpoint/2010/main" val="14166593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a:solidFill>
                  <a:srgbClr val="8E00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5" name="Holder 5"/>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R="7620" algn="ctr">
              <a:lnSpc>
                <a:spcPct val="100000"/>
              </a:lnSpc>
            </a:pPr>
            <a:fld id="{81D60167-4931-47E6-BA6A-407CBD079E47}" type="slidenum">
              <a:rPr dirty="0"/>
              <a:t>‹N›</a:t>
            </a:fld>
            <a:endParaRPr dirty="0"/>
          </a:p>
          <a:p>
            <a:pPr marR="30480" algn="ctr">
              <a:lnSpc>
                <a:spcPct val="100000"/>
              </a:lnSpc>
              <a:spcBef>
                <a:spcPts val="120"/>
              </a:spcBef>
            </a:pPr>
            <a:r>
              <a:rPr sz="800" spc="-400" dirty="0">
                <a:latin typeface="Yu Gothic"/>
                <a:cs typeface="Yu Gothic"/>
              </a:rPr>
              <a:t>©️</a:t>
            </a:r>
            <a:r>
              <a:rPr sz="800" spc="-60" dirty="0">
                <a:latin typeface="Yu Gothic"/>
                <a:cs typeface="Yu Gothic"/>
              </a:rPr>
              <a:t> </a:t>
            </a:r>
            <a:r>
              <a:rPr sz="800" dirty="0">
                <a:latin typeface="Calibri"/>
                <a:cs typeface="Calibri"/>
              </a:rPr>
              <a:t>M</a:t>
            </a:r>
            <a:r>
              <a:rPr sz="800" spc="-5" dirty="0">
                <a:latin typeface="Calibri"/>
                <a:cs typeface="Calibri"/>
              </a:rPr>
              <a:t> </a:t>
            </a:r>
            <a:r>
              <a:rPr sz="800" dirty="0">
                <a:latin typeface="Calibri"/>
                <a:cs typeface="Calibri"/>
              </a:rPr>
              <a:t>R</a:t>
            </a:r>
            <a:r>
              <a:rPr sz="800" spc="-10" dirty="0">
                <a:latin typeface="Calibri"/>
                <a:cs typeface="Calibri"/>
              </a:rPr>
              <a:t> </a:t>
            </a:r>
            <a:r>
              <a:rPr sz="800" spc="-5" dirty="0">
                <a:latin typeface="Calibri"/>
                <a:cs typeface="Calibri"/>
              </a:rPr>
              <a:t>Mir</a:t>
            </a:r>
            <a:r>
              <a:rPr sz="800" spc="-10" dirty="0">
                <a:latin typeface="Calibri"/>
                <a:cs typeface="Calibri"/>
              </a:rPr>
              <a:t>z</a:t>
            </a:r>
            <a:r>
              <a:rPr sz="800" dirty="0">
                <a:latin typeface="Calibri"/>
                <a:cs typeface="Calibri"/>
              </a:rPr>
              <a:t>a</a:t>
            </a:r>
            <a:endParaRPr sz="800">
              <a:latin typeface="Calibri"/>
              <a:cs typeface="Calibri"/>
            </a:endParaRPr>
          </a:p>
        </p:txBody>
      </p:sp>
    </p:spTree>
    <p:extLst>
      <p:ext uri="{BB962C8B-B14F-4D97-AF65-F5344CB8AC3E}">
        <p14:creationId xmlns:p14="http://schemas.microsoft.com/office/powerpoint/2010/main" val="40636422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4" name="Holder 4"/>
          <p:cNvSpPr>
            <a:spLocks noGrp="1"/>
          </p:cNvSpPr>
          <p:nvPr>
            <p:ph type="sldNum" sz="quarter" idx="7"/>
          </p:nvPr>
        </p:nvSpPr>
        <p:spPr/>
        <p:txBody>
          <a:bodyPr lIns="0" tIns="0" rIns="0" bIns="0"/>
          <a:lstStyle>
            <a:lvl1pPr>
              <a:defRPr sz="1100" b="0" i="0">
                <a:solidFill>
                  <a:schemeClr val="tx1"/>
                </a:solidFill>
                <a:latin typeface="Arial MT"/>
                <a:cs typeface="Arial MT"/>
              </a:defRPr>
            </a:lvl1pPr>
          </a:lstStyle>
          <a:p>
            <a:pPr marR="7620" algn="ctr">
              <a:lnSpc>
                <a:spcPct val="100000"/>
              </a:lnSpc>
            </a:pPr>
            <a:fld id="{81D60167-4931-47E6-BA6A-407CBD079E47}" type="slidenum">
              <a:rPr dirty="0"/>
              <a:t>‹N›</a:t>
            </a:fld>
            <a:endParaRPr dirty="0"/>
          </a:p>
          <a:p>
            <a:pPr marR="30480" algn="ctr">
              <a:lnSpc>
                <a:spcPct val="100000"/>
              </a:lnSpc>
              <a:spcBef>
                <a:spcPts val="120"/>
              </a:spcBef>
            </a:pPr>
            <a:r>
              <a:rPr sz="800" spc="-400" dirty="0">
                <a:latin typeface="Yu Gothic"/>
                <a:cs typeface="Yu Gothic"/>
              </a:rPr>
              <a:t>©️</a:t>
            </a:r>
            <a:r>
              <a:rPr sz="800" spc="-60" dirty="0">
                <a:latin typeface="Yu Gothic"/>
                <a:cs typeface="Yu Gothic"/>
              </a:rPr>
              <a:t> </a:t>
            </a:r>
            <a:r>
              <a:rPr sz="800" dirty="0">
                <a:latin typeface="Calibri"/>
                <a:cs typeface="Calibri"/>
              </a:rPr>
              <a:t>M</a:t>
            </a:r>
            <a:r>
              <a:rPr sz="800" spc="-5" dirty="0">
                <a:latin typeface="Calibri"/>
                <a:cs typeface="Calibri"/>
              </a:rPr>
              <a:t> </a:t>
            </a:r>
            <a:r>
              <a:rPr sz="800" dirty="0">
                <a:latin typeface="Calibri"/>
                <a:cs typeface="Calibri"/>
              </a:rPr>
              <a:t>R</a:t>
            </a:r>
            <a:r>
              <a:rPr sz="800" spc="-10" dirty="0">
                <a:latin typeface="Calibri"/>
                <a:cs typeface="Calibri"/>
              </a:rPr>
              <a:t> </a:t>
            </a:r>
            <a:r>
              <a:rPr sz="800" spc="-5" dirty="0">
                <a:latin typeface="Calibri"/>
                <a:cs typeface="Calibri"/>
              </a:rPr>
              <a:t>Mir</a:t>
            </a:r>
            <a:r>
              <a:rPr sz="800" spc="-10" dirty="0">
                <a:latin typeface="Calibri"/>
                <a:cs typeface="Calibri"/>
              </a:rPr>
              <a:t>z</a:t>
            </a:r>
            <a:r>
              <a:rPr sz="800" dirty="0">
                <a:latin typeface="Calibri"/>
                <a:cs typeface="Calibri"/>
              </a:rPr>
              <a:t>a</a:t>
            </a:r>
            <a:endParaRPr sz="800">
              <a:latin typeface="Calibri"/>
              <a:cs typeface="Calibri"/>
            </a:endParaRPr>
          </a:p>
        </p:txBody>
      </p:sp>
    </p:spTree>
    <p:extLst>
      <p:ext uri="{BB962C8B-B14F-4D97-AF65-F5344CB8AC3E}">
        <p14:creationId xmlns:p14="http://schemas.microsoft.com/office/powerpoint/2010/main" val="211492453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Obrázek 8" descr="Obsah obrázku text, vizitka, snímek obrazovky, vektorová grafika&#10;&#10;Popis byl vytvořen automaticky">
            <a:extLst>
              <a:ext uri="{FF2B5EF4-FFF2-40B4-BE49-F238E27FC236}">
                <a16:creationId xmlns:a16="http://schemas.microsoft.com/office/drawing/2014/main" id="{C804D567-B501-48B9-BE1F-AABF8C965D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1421476" y="3202793"/>
            <a:ext cx="10363200" cy="768930"/>
          </a:xfrm>
        </p:spPr>
        <p:txBody>
          <a:bodyPr>
            <a:normAutofit/>
          </a:bodyPr>
          <a:lstStyle>
            <a:lvl1pPr>
              <a:defRPr sz="3600">
                <a:solidFill>
                  <a:schemeClr val="bg1"/>
                </a:solidFill>
              </a:defRPr>
            </a:lvl1pPr>
          </a:lstStyle>
          <a:p>
            <a:r>
              <a:rPr lang="en-US" sz="4400" dirty="0">
                <a:solidFill>
                  <a:schemeClr val="bg1"/>
                </a:solidFill>
                <a:latin typeface="Verdana"/>
                <a:cs typeface="Verdana"/>
              </a:rPr>
              <a:t>Presentation Title Goes Here </a:t>
            </a:r>
            <a:endParaRPr lang="en-US" dirty="0"/>
          </a:p>
        </p:txBody>
      </p:sp>
      <p:sp>
        <p:nvSpPr>
          <p:cNvPr id="3" name="Subtitle 2"/>
          <p:cNvSpPr>
            <a:spLocks noGrp="1"/>
          </p:cNvSpPr>
          <p:nvPr>
            <p:ph type="subTitle" idx="1" hasCustomPrompt="1"/>
          </p:nvPr>
        </p:nvSpPr>
        <p:spPr>
          <a:xfrm>
            <a:off x="1421476" y="3971723"/>
            <a:ext cx="8534400" cy="768929"/>
          </a:xfrm>
        </p:spPr>
        <p:txBody>
          <a:bodyPr>
            <a:normAutofit/>
          </a:bodyPr>
          <a:lstStyle>
            <a:lvl1pPr marL="0" indent="0" algn="l">
              <a:buNone/>
              <a:defRPr sz="2400">
                <a:solidFill>
                  <a:schemeClr val="bg1"/>
                </a:solidFill>
                <a:latin typeface="Verdana Pro"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defTabSz="457200">
              <a:spcBef>
                <a:spcPct val="0"/>
              </a:spcBef>
              <a:defRPr/>
            </a:pPr>
            <a:r>
              <a:rPr lang="en-US" sz="3200" dirty="0">
                <a:solidFill>
                  <a:prstClr val="white"/>
                </a:solidFill>
                <a:latin typeface="Verdana"/>
                <a:cs typeface="Verdana"/>
              </a:rPr>
              <a:t>Presentation Sub-title Goes Here</a:t>
            </a:r>
          </a:p>
        </p:txBody>
      </p:sp>
      <p:pic>
        <p:nvPicPr>
          <p:cNvPr id="6" name="Picture 5" descr="Text&#10;&#10;Description automatically generated">
            <a:extLst>
              <a:ext uri="{FF2B5EF4-FFF2-40B4-BE49-F238E27FC236}">
                <a16:creationId xmlns:a16="http://schemas.microsoft.com/office/drawing/2014/main" id="{FED26C74-CA97-987F-656C-B96FD64837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43744" y="287359"/>
            <a:ext cx="4322967" cy="798086"/>
          </a:xfrm>
          <a:prstGeom prst="rect">
            <a:avLst/>
          </a:prstGeom>
        </p:spPr>
      </p:pic>
    </p:spTree>
    <p:extLst>
      <p:ext uri="{BB962C8B-B14F-4D97-AF65-F5344CB8AC3E}">
        <p14:creationId xmlns:p14="http://schemas.microsoft.com/office/powerpoint/2010/main" val="233725209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Disclosure">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27FD39-CD69-444C-93DB-AD6508BD48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96902" y="554961"/>
            <a:ext cx="9563100" cy="1105434"/>
          </a:xfrm>
        </p:spPr>
        <p:txBody>
          <a:bodyPr anchor="ctr">
            <a:normAutofit/>
          </a:bodyPr>
          <a:lstStyle>
            <a:lvl1pPr algn="l">
              <a:defRPr sz="2700" b="0">
                <a:solidFill>
                  <a:schemeClr val="bg1"/>
                </a:solidFill>
                <a:latin typeface="Verdana"/>
                <a:cs typeface="Verdana"/>
              </a:defRPr>
            </a:lvl1pPr>
          </a:lstStyle>
          <a:p>
            <a:r>
              <a:rPr lang="cs-CZ" dirty="0" err="1"/>
              <a:t>Declaration</a:t>
            </a:r>
            <a:r>
              <a:rPr lang="cs-CZ" dirty="0"/>
              <a:t> </a:t>
            </a:r>
            <a:r>
              <a:rPr lang="cs-CZ" dirty="0" err="1"/>
              <a:t>of</a:t>
            </a:r>
            <a:r>
              <a:rPr lang="cs-CZ" dirty="0"/>
              <a:t> </a:t>
            </a:r>
            <a:r>
              <a:rPr lang="cs-CZ" dirty="0" err="1"/>
              <a:t>interests</a:t>
            </a:r>
            <a:endParaRPr lang="en-US" dirty="0"/>
          </a:p>
        </p:txBody>
      </p:sp>
      <p:sp>
        <p:nvSpPr>
          <p:cNvPr id="3" name="Content Placeholder 2"/>
          <p:cNvSpPr>
            <a:spLocks noGrp="1"/>
          </p:cNvSpPr>
          <p:nvPr>
            <p:ph idx="1" hasCustomPrompt="1"/>
          </p:nvPr>
        </p:nvSpPr>
        <p:spPr>
          <a:xfrm>
            <a:off x="596902" y="2215355"/>
            <a:ext cx="10160000" cy="4428051"/>
          </a:xfrm>
        </p:spPr>
        <p:txBody>
          <a:bodyPr>
            <a:normAutofit/>
          </a:bodyPr>
          <a:lstStyle>
            <a:lvl1pPr>
              <a:defRPr sz="2000">
                <a:solidFill>
                  <a:schemeClr val="tx1">
                    <a:lumMod val="65000"/>
                    <a:lumOff val="35000"/>
                  </a:schemeClr>
                </a:solidFill>
                <a:latin typeface="Verdana Pro"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b="0" i="0" dirty="0">
                <a:solidFill>
                  <a:srgbClr val="000000"/>
                </a:solidFill>
                <a:effectLst/>
                <a:latin typeface="Roboto" panose="02000000000000000000" pitchFamily="2" charset="0"/>
              </a:rPr>
              <a:t>click here to enter text </a:t>
            </a:r>
            <a:endParaRPr lang="en-US" dirty="0"/>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pic>
        <p:nvPicPr>
          <p:cNvPr id="7" name="Picture 6" descr="Text&#10;&#10;Description automatically generated">
            <a:extLst>
              <a:ext uri="{FF2B5EF4-FFF2-40B4-BE49-F238E27FC236}">
                <a16:creationId xmlns:a16="http://schemas.microsoft.com/office/drawing/2014/main" id="{60CC8CC5-99F8-8B45-D0A6-FECF3791F5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02" y="6149013"/>
            <a:ext cx="2802283" cy="517345"/>
          </a:xfrm>
          <a:prstGeom prst="rect">
            <a:avLst/>
          </a:prstGeom>
        </p:spPr>
      </p:pic>
    </p:spTree>
    <p:extLst>
      <p:ext uri="{BB962C8B-B14F-4D97-AF65-F5344CB8AC3E}">
        <p14:creationId xmlns:p14="http://schemas.microsoft.com/office/powerpoint/2010/main" val="1019054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sldNum" idx="10"/>
          </p:nvPr>
        </p:nvSpPr>
        <p:spPr>
          <a:ln/>
        </p:spPr>
        <p:txBody>
          <a:bodyPr/>
          <a:lstStyle>
            <a:lvl1pPr>
              <a:defRPr/>
            </a:lvl1pPr>
          </a:lstStyle>
          <a:p>
            <a:pPr>
              <a:defRPr/>
            </a:pPr>
            <a:fld id="{F40AB9FD-6916-443E-BB2F-EA9D1959A6D6}" type="slidenum">
              <a:rPr lang="en-GB"/>
              <a:pPr>
                <a:defRPr/>
              </a:pPr>
              <a:t>‹N›</a:t>
            </a:fld>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5517795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B727FD39-CD69-444C-93DB-AD6508BD48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96902" y="554961"/>
            <a:ext cx="9563100" cy="1105434"/>
          </a:xfrm>
        </p:spPr>
        <p:txBody>
          <a:bodyPr anchor="ctr">
            <a:normAutofit/>
          </a:bodyPr>
          <a:lstStyle>
            <a:lvl1pPr algn="l">
              <a:defRPr sz="2700" b="0">
                <a:solidFill>
                  <a:schemeClr val="bg1"/>
                </a:solidFill>
                <a:latin typeface="Verdana"/>
                <a:cs typeface="Verdana"/>
              </a:defRPr>
            </a:lvl1pPr>
          </a:lstStyle>
          <a:p>
            <a:r>
              <a:rPr lang="cs-CZ" dirty="0" err="1"/>
              <a:t>Title</a:t>
            </a:r>
            <a:r>
              <a:rPr lang="cs-CZ" dirty="0"/>
              <a:t> and </a:t>
            </a:r>
            <a:r>
              <a:rPr lang="cs-CZ" dirty="0" err="1"/>
              <a:t>Content</a:t>
            </a:r>
            <a:endParaRPr lang="en-US" dirty="0"/>
          </a:p>
        </p:txBody>
      </p:sp>
      <p:sp>
        <p:nvSpPr>
          <p:cNvPr id="3" name="Content Placeholder 2"/>
          <p:cNvSpPr>
            <a:spLocks noGrp="1"/>
          </p:cNvSpPr>
          <p:nvPr>
            <p:ph idx="1" hasCustomPrompt="1"/>
          </p:nvPr>
        </p:nvSpPr>
        <p:spPr>
          <a:xfrm>
            <a:off x="596902" y="2215355"/>
            <a:ext cx="10160000" cy="4428051"/>
          </a:xfrm>
        </p:spPr>
        <p:txBody>
          <a:bodyPr>
            <a:normAutofit/>
          </a:bodyPr>
          <a:lstStyle>
            <a:lvl1pPr>
              <a:defRPr sz="2400">
                <a:solidFill>
                  <a:schemeClr val="tx1">
                    <a:lumMod val="65000"/>
                    <a:lumOff val="35000"/>
                  </a:schemeClr>
                </a:solidFill>
                <a:latin typeface="Verdana" panose="020B0604030504040204" pitchFamily="34" charset="0"/>
                <a:ea typeface="Verdana" panose="020B0604030504040204" pitchFamily="34" charset="0"/>
              </a:defRPr>
            </a:lvl1pPr>
            <a:lvl2pPr>
              <a:defRPr sz="2400">
                <a:solidFill>
                  <a:schemeClr val="tx1">
                    <a:lumMod val="65000"/>
                    <a:lumOff val="35000"/>
                  </a:schemeClr>
                </a:solidFill>
                <a:latin typeface="Verdana" panose="020B0604030504040204" pitchFamily="34" charset="0"/>
                <a:ea typeface="Verdana" panose="020B0604030504040204" pitchFamily="34" charset="0"/>
              </a:defRPr>
            </a:lvl2pPr>
            <a:lvl3pPr>
              <a:defRPr sz="2400">
                <a:solidFill>
                  <a:schemeClr val="tx1">
                    <a:lumMod val="65000"/>
                    <a:lumOff val="35000"/>
                  </a:schemeClr>
                </a:solidFill>
                <a:latin typeface="Verdana" panose="020B0604030504040204" pitchFamily="34" charset="0"/>
                <a:ea typeface="Verdana" panose="020B0604030504040204" pitchFamily="34" charset="0"/>
              </a:defRPr>
            </a:lvl3pPr>
            <a:lvl4pPr>
              <a:defRPr sz="2400">
                <a:solidFill>
                  <a:schemeClr val="tx1">
                    <a:lumMod val="65000"/>
                    <a:lumOff val="35000"/>
                  </a:schemeClr>
                </a:solidFill>
                <a:latin typeface="Verdana" panose="020B0604030504040204" pitchFamily="34" charset="0"/>
                <a:ea typeface="Verdana" panose="020B0604030504040204" pitchFamily="34" charset="0"/>
              </a:defRPr>
            </a:lvl4pPr>
            <a:lvl5pPr>
              <a:defRPr sz="2400">
                <a:solidFill>
                  <a:schemeClr val="tx1">
                    <a:lumMod val="65000"/>
                    <a:lumOff val="35000"/>
                  </a:schemeClr>
                </a:solidFill>
                <a:latin typeface="Verdana" panose="020B0604030504040204" pitchFamily="34" charset="0"/>
                <a:ea typeface="Verdana" panose="020B0604030504040204" pitchFamily="34" charset="0"/>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sp>
        <p:nvSpPr>
          <p:cNvPr id="6" name="Slide Number Placeholder 5"/>
          <p:cNvSpPr>
            <a:spLocks noGrp="1"/>
          </p:cNvSpPr>
          <p:nvPr>
            <p:ph type="sldNum" sz="quarter" idx="12"/>
          </p:nvPr>
        </p:nvSpPr>
        <p:spPr>
          <a:xfrm>
            <a:off x="11480817" y="6428788"/>
            <a:ext cx="629329" cy="429237"/>
          </a:xfrm>
        </p:spPr>
        <p:txBody>
          <a:bodyPr/>
          <a:lstStyle>
            <a:lvl1pPr>
              <a:defRPr sz="1100">
                <a:solidFill>
                  <a:schemeClr val="bg1"/>
                </a:solidFill>
                <a:latin typeface="Verdana"/>
                <a:cs typeface="Verdana"/>
              </a:defRPr>
            </a:lvl1pPr>
          </a:lstStyle>
          <a:p>
            <a:fld id="{1897674E-16A8-EB4C-8FFD-274426B9B8AB}" type="slidenum">
              <a:rPr lang="en-US" smtClean="0">
                <a:solidFill>
                  <a:prstClr val="white"/>
                </a:solidFill>
              </a:rPr>
              <a:pPr/>
              <a:t>‹N›</a:t>
            </a:fld>
            <a:endParaRPr lang="en-US" dirty="0">
              <a:solidFill>
                <a:prstClr val="white"/>
              </a:solidFill>
            </a:endParaRPr>
          </a:p>
        </p:txBody>
      </p:sp>
      <p:pic>
        <p:nvPicPr>
          <p:cNvPr id="7" name="Picture 6" descr="Text&#10;&#10;Description automatically generated">
            <a:extLst>
              <a:ext uri="{FF2B5EF4-FFF2-40B4-BE49-F238E27FC236}">
                <a16:creationId xmlns:a16="http://schemas.microsoft.com/office/drawing/2014/main" id="{52C212A6-A9CE-135E-E801-FF86334FE4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6902" y="6149013"/>
            <a:ext cx="2802283" cy="517345"/>
          </a:xfrm>
          <a:prstGeom prst="rect">
            <a:avLst/>
          </a:prstGeom>
        </p:spPr>
      </p:pic>
    </p:spTree>
    <p:extLst>
      <p:ext uri="{BB962C8B-B14F-4D97-AF65-F5344CB8AC3E}">
        <p14:creationId xmlns:p14="http://schemas.microsoft.com/office/powerpoint/2010/main" val="3018750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General Content">
    <p:spTree>
      <p:nvGrpSpPr>
        <p:cNvPr id="1" name=""/>
        <p:cNvGrpSpPr/>
        <p:nvPr/>
      </p:nvGrpSpPr>
      <p:grpSpPr>
        <a:xfrm>
          <a:off x="0" y="0"/>
          <a:ext cx="0" cy="0"/>
          <a:chOff x="0" y="0"/>
          <a:chExt cx="0" cy="0"/>
        </a:xfrm>
      </p:grpSpPr>
      <p:sp>
        <p:nvSpPr>
          <p:cNvPr id="3" name="Espace réservé du texte 5">
            <a:extLst>
              <a:ext uri="{FF2B5EF4-FFF2-40B4-BE49-F238E27FC236}">
                <a16:creationId xmlns:a16="http://schemas.microsoft.com/office/drawing/2014/main" id="{551FB21A-0E6D-4C3A-92F2-1A4C404F796E}"/>
              </a:ext>
            </a:extLst>
          </p:cNvPr>
          <p:cNvSpPr>
            <a:spLocks noGrp="1"/>
          </p:cNvSpPr>
          <p:nvPr>
            <p:ph type="body" sz="quarter" idx="10" hasCustomPrompt="1"/>
          </p:nvPr>
        </p:nvSpPr>
        <p:spPr>
          <a:xfrm>
            <a:off x="432826" y="452670"/>
            <a:ext cx="8021218" cy="960109"/>
          </a:xfrm>
          <a:prstGeom prst="rect">
            <a:avLst/>
          </a:prstGeom>
        </p:spPr>
        <p:txBody>
          <a:bodyPr/>
          <a:lstStyle>
            <a:lvl1pPr marL="0" indent="0">
              <a:lnSpc>
                <a:spcPts val="3333"/>
              </a:lnSpc>
              <a:spcBef>
                <a:spcPts val="0"/>
              </a:spcBef>
              <a:buNone/>
              <a:defRPr sz="3467" b="0">
                <a:solidFill>
                  <a:srgbClr val="C1002A"/>
                </a:solidFill>
                <a:latin typeface="+mj-lt"/>
              </a:defRPr>
            </a:lvl1pPr>
            <a:lvl2pPr marL="355591" indent="0">
              <a:buNone/>
              <a:defRPr/>
            </a:lvl2pPr>
            <a:lvl3pPr marL="709065" indent="0">
              <a:buNone/>
              <a:defRPr/>
            </a:lvl3pPr>
            <a:lvl4pPr marL="1079473" indent="0">
              <a:buNone/>
              <a:defRPr/>
            </a:lvl4pPr>
            <a:lvl5pPr marL="1435064" indent="0">
              <a:buNone/>
              <a:defRPr/>
            </a:lvl5pPr>
          </a:lstStyle>
          <a:p>
            <a:pPr lvl="0"/>
            <a:r>
              <a:rPr lang="en-US" dirty="0"/>
              <a:t>First line</a:t>
            </a:r>
            <a:r>
              <a:rPr lang="cs-CZ" dirty="0"/>
              <a:t> o</a:t>
            </a:r>
            <a:r>
              <a:rPr lang="en-US" dirty="0"/>
              <a:t>f the headline</a:t>
            </a:r>
          </a:p>
        </p:txBody>
      </p:sp>
      <p:sp>
        <p:nvSpPr>
          <p:cNvPr id="13" name="Espace réservé du contenu 12">
            <a:extLst>
              <a:ext uri="{FF2B5EF4-FFF2-40B4-BE49-F238E27FC236}">
                <a16:creationId xmlns:a16="http://schemas.microsoft.com/office/drawing/2014/main" id="{861B12CF-C574-4831-92D6-4B1240FED72B}"/>
              </a:ext>
            </a:extLst>
          </p:cNvPr>
          <p:cNvSpPr>
            <a:spLocks noGrp="1"/>
          </p:cNvSpPr>
          <p:nvPr>
            <p:ph sz="quarter" idx="11" hasCustomPrompt="1"/>
          </p:nvPr>
        </p:nvSpPr>
        <p:spPr>
          <a:xfrm>
            <a:off x="431800" y="1604434"/>
            <a:ext cx="10368723" cy="4129617"/>
          </a:xfrm>
          <a:prstGeom prst="rect">
            <a:avLst/>
          </a:prstGeom>
        </p:spPr>
        <p:txBody>
          <a:bodyPr/>
          <a:lstStyle>
            <a:lvl1pPr marL="0" indent="0">
              <a:buNone/>
              <a:defRPr sz="1600">
                <a:solidFill>
                  <a:schemeClr val="tx1">
                    <a:lumMod val="65000"/>
                    <a:lumOff val="35000"/>
                  </a:schemeClr>
                </a:solidFill>
                <a:latin typeface="Verdana Pro" panose="020B0604030504040204" pitchFamily="34" charset="0"/>
              </a:defRPr>
            </a:lvl1pPr>
            <a:lvl2pPr marL="355591" indent="0">
              <a:buNone/>
              <a:defRPr sz="1600">
                <a:solidFill>
                  <a:schemeClr val="tx1">
                    <a:lumMod val="95000"/>
                    <a:lumOff val="5000"/>
                  </a:schemeClr>
                </a:solidFill>
                <a:latin typeface="+mj-lt"/>
              </a:defRPr>
            </a:lvl2pPr>
            <a:lvl3pPr marL="709065" indent="0">
              <a:buNone/>
              <a:defRPr sz="1600">
                <a:solidFill>
                  <a:schemeClr val="tx1">
                    <a:lumMod val="95000"/>
                    <a:lumOff val="5000"/>
                  </a:schemeClr>
                </a:solidFill>
                <a:latin typeface="+mj-lt"/>
              </a:defRPr>
            </a:lvl3pPr>
            <a:lvl4pPr marL="1079473" indent="0">
              <a:buNone/>
              <a:defRPr sz="1600">
                <a:solidFill>
                  <a:schemeClr val="tx1">
                    <a:lumMod val="95000"/>
                    <a:lumOff val="5000"/>
                  </a:schemeClr>
                </a:solidFill>
                <a:latin typeface="+mj-lt"/>
              </a:defRPr>
            </a:lvl4pPr>
            <a:lvl5pPr marL="1435064" indent="0">
              <a:buNone/>
              <a:defRPr sz="1600">
                <a:solidFill>
                  <a:schemeClr val="tx1">
                    <a:lumMod val="95000"/>
                    <a:lumOff val="5000"/>
                  </a:schemeClr>
                </a:solidFill>
                <a:latin typeface="+mj-lt"/>
              </a:defRPr>
            </a:lvl5pPr>
          </a:lstStyle>
          <a:p>
            <a:pPr lvl="0"/>
            <a:r>
              <a:rPr lang="cs-CZ" dirty="0" err="1"/>
              <a:t>Content</a:t>
            </a:r>
            <a:endParaRPr lang="fr-FR" dirty="0"/>
          </a:p>
        </p:txBody>
      </p:sp>
      <p:pic>
        <p:nvPicPr>
          <p:cNvPr id="5" name="Picture 4" descr="Text&#10;&#10;Description automatically generated with medium confidence">
            <a:extLst>
              <a:ext uri="{FF2B5EF4-FFF2-40B4-BE49-F238E27FC236}">
                <a16:creationId xmlns:a16="http://schemas.microsoft.com/office/drawing/2014/main" id="{695B8D64-2182-F37F-CD9E-7F8BDF3B9D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6198" y="5915767"/>
            <a:ext cx="2663133" cy="492517"/>
          </a:xfrm>
          <a:prstGeom prst="rect">
            <a:avLst/>
          </a:prstGeom>
        </p:spPr>
      </p:pic>
      <p:pic>
        <p:nvPicPr>
          <p:cNvPr id="4" name="Picture 3" descr="Text&#10;&#10;Description automatically generated">
            <a:extLst>
              <a:ext uri="{FF2B5EF4-FFF2-40B4-BE49-F238E27FC236}">
                <a16:creationId xmlns:a16="http://schemas.microsoft.com/office/drawing/2014/main" id="{532B0D02-2D37-B625-37A0-B7A51A5A269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76198" y="5890939"/>
            <a:ext cx="2802283" cy="517345"/>
          </a:xfrm>
          <a:prstGeom prst="rect">
            <a:avLst/>
          </a:prstGeom>
        </p:spPr>
      </p:pic>
    </p:spTree>
    <p:extLst>
      <p:ext uri="{BB962C8B-B14F-4D97-AF65-F5344CB8AC3E}">
        <p14:creationId xmlns:p14="http://schemas.microsoft.com/office/powerpoint/2010/main" val="1179842887"/>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cSld name="Two contents ">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8D9ED-DD41-7E40-BEB1-2875683FFD65}"/>
              </a:ext>
            </a:extLst>
          </p:cNvPr>
          <p:cNvSpPr>
            <a:spLocks noGrp="1"/>
          </p:cNvSpPr>
          <p:nvPr>
            <p:ph type="title" hasCustomPrompt="1"/>
          </p:nvPr>
        </p:nvSpPr>
        <p:spPr>
          <a:xfrm>
            <a:off x="268778" y="21419"/>
            <a:ext cx="10972800" cy="1143000"/>
          </a:xfrm>
        </p:spPr>
        <p:txBody>
          <a:bodyPr>
            <a:normAutofit/>
          </a:bodyPr>
          <a:lstStyle>
            <a:lvl1pPr algn="l">
              <a:defRPr sz="3600" b="0">
                <a:solidFill>
                  <a:srgbClr val="C1002A"/>
                </a:solidFill>
              </a:defRPr>
            </a:lvl1pPr>
          </a:lstStyle>
          <a:p>
            <a:r>
              <a:rPr lang="cs-CZ" dirty="0" err="1"/>
              <a:t>Title</a:t>
            </a:r>
            <a:r>
              <a:rPr lang="cs-CZ" dirty="0"/>
              <a:t> </a:t>
            </a:r>
            <a:r>
              <a:rPr lang="cs-CZ" dirty="0" err="1"/>
              <a:t>of</a:t>
            </a:r>
            <a:r>
              <a:rPr lang="cs-CZ" dirty="0"/>
              <a:t> t</a:t>
            </a:r>
            <a:r>
              <a:rPr lang="en-US" dirty="0"/>
              <a:t>wo contents </a:t>
            </a:r>
            <a:endParaRPr lang="es-ES" dirty="0"/>
          </a:p>
        </p:txBody>
      </p:sp>
      <p:sp>
        <p:nvSpPr>
          <p:cNvPr id="3" name="Marcador de contenido 2">
            <a:extLst>
              <a:ext uri="{FF2B5EF4-FFF2-40B4-BE49-F238E27FC236}">
                <a16:creationId xmlns:a16="http://schemas.microsoft.com/office/drawing/2014/main" id="{D0336862-3CD7-1F42-913C-A6D178F54AAC}"/>
              </a:ext>
            </a:extLst>
          </p:cNvPr>
          <p:cNvSpPr>
            <a:spLocks noGrp="1"/>
          </p:cNvSpPr>
          <p:nvPr>
            <p:ph sz="half" idx="1" hasCustomPrompt="1"/>
          </p:nvPr>
        </p:nvSpPr>
        <p:spPr>
          <a:xfrm>
            <a:off x="838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sp>
        <p:nvSpPr>
          <p:cNvPr id="4" name="Marcador de contenido 3">
            <a:extLst>
              <a:ext uri="{FF2B5EF4-FFF2-40B4-BE49-F238E27FC236}">
                <a16:creationId xmlns:a16="http://schemas.microsoft.com/office/drawing/2014/main" id="{96C4DA63-9184-B949-A87F-48D2055799E5}"/>
              </a:ext>
            </a:extLst>
          </p:cNvPr>
          <p:cNvSpPr>
            <a:spLocks noGrp="1"/>
          </p:cNvSpPr>
          <p:nvPr>
            <p:ph sz="half" idx="2" hasCustomPrompt="1"/>
          </p:nvPr>
        </p:nvSpPr>
        <p:spPr>
          <a:xfrm>
            <a:off x="6172200" y="1825625"/>
            <a:ext cx="5181600" cy="4351338"/>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Edit the text style of the pattern</a:t>
            </a:r>
            <a:endParaRPr lang="es-ES" dirty="0"/>
          </a:p>
          <a:p>
            <a:pPr lvl="1"/>
            <a:r>
              <a:rPr lang="es-ES" dirty="0"/>
              <a:t>Second level</a:t>
            </a:r>
          </a:p>
          <a:p>
            <a:pPr lvl="2"/>
            <a:r>
              <a:rPr lang="es-ES" dirty="0"/>
              <a:t>Third</a:t>
            </a:r>
          </a:p>
          <a:p>
            <a:pPr lvl="3"/>
            <a:r>
              <a:rPr lang="es-ES" dirty="0"/>
              <a:t>Fourth level </a:t>
            </a:r>
          </a:p>
          <a:p>
            <a:pPr lvl="4"/>
            <a:r>
              <a:rPr lang="es-ES" dirty="0"/>
              <a:t>Fifth level</a:t>
            </a:r>
          </a:p>
        </p:txBody>
      </p:sp>
      <p:pic>
        <p:nvPicPr>
          <p:cNvPr id="6" name="Picture 5" descr="Text&#10;&#10;Description automatically generated">
            <a:extLst>
              <a:ext uri="{FF2B5EF4-FFF2-40B4-BE49-F238E27FC236}">
                <a16:creationId xmlns:a16="http://schemas.microsoft.com/office/drawing/2014/main" id="{558582BE-675D-7E18-9A40-2327CDC0E0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954" y="5918290"/>
            <a:ext cx="2802283" cy="517345"/>
          </a:xfrm>
          <a:prstGeom prst="rect">
            <a:avLst/>
          </a:prstGeom>
        </p:spPr>
      </p:pic>
    </p:spTree>
    <p:extLst>
      <p:ext uri="{BB962C8B-B14F-4D97-AF65-F5344CB8AC3E}">
        <p14:creationId xmlns:p14="http://schemas.microsoft.com/office/powerpoint/2010/main" val="17575867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userDrawn="1">
  <p:cSld name="Title Only">
    <p:spTree>
      <p:nvGrpSpPr>
        <p:cNvPr id="1" name=""/>
        <p:cNvGrpSpPr/>
        <p:nvPr/>
      </p:nvGrpSpPr>
      <p:grpSpPr>
        <a:xfrm>
          <a:off x="0" y="0"/>
          <a:ext cx="0" cy="0"/>
          <a:chOff x="0" y="0"/>
          <a:chExt cx="0" cy="0"/>
        </a:xfrm>
      </p:grpSpPr>
      <p:grpSp>
        <p:nvGrpSpPr>
          <p:cNvPr id="30" name="Group 29"/>
          <p:cNvGrpSpPr/>
          <p:nvPr userDrawn="1"/>
        </p:nvGrpSpPr>
        <p:grpSpPr>
          <a:xfrm>
            <a:off x="10375731" y="5681136"/>
            <a:ext cx="1724831" cy="1176864"/>
            <a:chOff x="7728457" y="5570220"/>
            <a:chExt cx="1415543" cy="1287780"/>
          </a:xfrm>
        </p:grpSpPr>
        <p:pic>
          <p:nvPicPr>
            <p:cNvPr id="31" name="Picture 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28457" y="5871192"/>
              <a:ext cx="1091693" cy="942686"/>
            </a:xfrm>
            <a:prstGeom prst="rect">
              <a:avLst/>
            </a:prstGeom>
          </p:spPr>
        </p:pic>
        <p:sp>
          <p:nvSpPr>
            <p:cNvPr id="32" name="Rectangle 31"/>
            <p:cNvSpPr/>
            <p:nvPr userDrawn="1"/>
          </p:nvSpPr>
          <p:spPr>
            <a:xfrm>
              <a:off x="7901940" y="5570220"/>
              <a:ext cx="1242060" cy="12877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prstClr val="white"/>
                </a:solidFill>
              </a:endParaRPr>
            </a:p>
          </p:txBody>
        </p:sp>
      </p:grpSp>
      <p:sp>
        <p:nvSpPr>
          <p:cNvPr id="22" name="Text Placeholder 14"/>
          <p:cNvSpPr>
            <a:spLocks noGrp="1"/>
          </p:cNvSpPr>
          <p:nvPr>
            <p:ph type="body" sz="quarter" idx="14" hasCustomPrompt="1"/>
          </p:nvPr>
        </p:nvSpPr>
        <p:spPr>
          <a:xfrm>
            <a:off x="433640" y="6151735"/>
            <a:ext cx="4560000" cy="381600"/>
          </a:xfrm>
        </p:spPr>
        <p:txBody>
          <a:bodyPr anchor="b"/>
          <a:lstStyle>
            <a:lvl1pPr marL="12700" indent="0">
              <a:buNone/>
              <a:defRPr sz="1100"/>
            </a:lvl1pPr>
          </a:lstStyle>
          <a:p>
            <a:pPr lvl="0"/>
            <a:r>
              <a:rPr lang="en-US" dirty="0"/>
              <a:t>Footer</a:t>
            </a:r>
            <a:endParaRPr lang="en-GB" dirty="0"/>
          </a:p>
        </p:txBody>
      </p:sp>
      <p:pic>
        <p:nvPicPr>
          <p:cNvPr id="28" name="Picture 27"/>
          <p:cNvPicPr>
            <a:picLocks noChangeAspect="1"/>
          </p:cNvPicPr>
          <p:nvPr userDrawn="1"/>
        </p:nvPicPr>
        <p:blipFill rotWithShape="1">
          <a:blip r:embed="rId3" cstate="print">
            <a:extLst>
              <a:ext uri="{28A0092B-C50C-407E-A947-70E740481C1C}">
                <a14:useLocalDpi xmlns:a14="http://schemas.microsoft.com/office/drawing/2010/main" val="0"/>
              </a:ext>
            </a:extLst>
          </a:blip>
          <a:srcRect l="2699"/>
          <a:stretch/>
        </p:blipFill>
        <p:spPr>
          <a:xfrm flipV="1">
            <a:off x="0" y="277417"/>
            <a:ext cx="3820160" cy="853283"/>
          </a:xfrm>
          <a:prstGeom prst="rect">
            <a:avLst/>
          </a:prstGeom>
        </p:spPr>
      </p:pic>
      <p:sp>
        <p:nvSpPr>
          <p:cNvPr id="29" name="Rectangle 28"/>
          <p:cNvSpPr/>
          <p:nvPr userDrawn="1"/>
        </p:nvSpPr>
        <p:spPr>
          <a:xfrm>
            <a:off x="0" y="2"/>
            <a:ext cx="4175760" cy="134143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solidFill>
                <a:prstClr val="white"/>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12" name="Text Placeholder 7"/>
          <p:cNvSpPr>
            <a:spLocks noGrp="1"/>
          </p:cNvSpPr>
          <p:nvPr>
            <p:ph type="body" sz="quarter" idx="13" hasCustomPrompt="1"/>
          </p:nvPr>
        </p:nvSpPr>
        <p:spPr>
          <a:xfrm>
            <a:off x="6188433" y="6154739"/>
            <a:ext cx="4560000" cy="381000"/>
          </a:xfrm>
        </p:spPr>
        <p:txBody>
          <a:bodyPr vert="horz" lIns="0" tIns="0" rIns="0" bIns="0" rtlCol="0" anchor="b">
            <a:noAutofit/>
          </a:bodyPr>
          <a:lstStyle>
            <a:lvl1pPr marL="0" indent="0" algn="r">
              <a:buFont typeface="Arial" panose="020B0604020202020204" pitchFamily="34" charset="0"/>
              <a:buNone/>
              <a:defRPr lang="en-US" sz="1100" dirty="0" smtClean="0">
                <a:solidFill>
                  <a:schemeClr val="tx1"/>
                </a:solidFill>
              </a:defRPr>
            </a:lvl1pPr>
            <a:lvl2pPr>
              <a:defRPr lang="en-US" sz="1800" dirty="0" smtClean="0"/>
            </a:lvl2pPr>
          </a:lstStyle>
          <a:p>
            <a:pPr marL="0" lvl="0"/>
            <a:r>
              <a:rPr lang="en-US" dirty="0"/>
              <a:t>Reference</a:t>
            </a:r>
          </a:p>
        </p:txBody>
      </p:sp>
    </p:spTree>
    <p:extLst>
      <p:ext uri="{BB962C8B-B14F-4D97-AF65-F5344CB8AC3E}">
        <p14:creationId xmlns:p14="http://schemas.microsoft.com/office/powerpoint/2010/main" val="4064506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1719" y="313267"/>
            <a:ext cx="10979149" cy="1155700"/>
          </a:xfrm>
        </p:spPr>
        <p:txBody>
          <a:bodyPr anchor="ctr">
            <a:normAutofit/>
          </a:bodyPr>
          <a:lstStyle>
            <a:lvl1pPr>
              <a:defRPr sz="4267" b="1">
                <a:solidFill>
                  <a:schemeClr val="accent1">
                    <a:lumMod val="75000"/>
                  </a:schemeClr>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611719" y="1598086"/>
            <a:ext cx="10979149" cy="4482044"/>
          </a:xfrm>
          <a:prstGeom prst="rect">
            <a:avLst/>
          </a:prstGeom>
        </p:spPr>
        <p:txBody>
          <a:bodyPr>
            <a:normAutofit/>
          </a:bodyPr>
          <a:lstStyle>
            <a:lvl1pPr>
              <a:lnSpc>
                <a:spcPct val="100000"/>
              </a:lnSpc>
              <a:spcBef>
                <a:spcPts val="0"/>
              </a:spcBef>
              <a:defRPr sz="3200">
                <a:solidFill>
                  <a:schemeClr val="tx1"/>
                </a:solidFill>
                <a:latin typeface="Arial" panose="020B0604020202020204" pitchFamily="34" charset="0"/>
                <a:cs typeface="Arial" panose="020B0604020202020204" pitchFamily="34" charset="0"/>
              </a:defRPr>
            </a:lvl1pPr>
            <a:lvl2pPr marL="829014" indent="-219445">
              <a:lnSpc>
                <a:spcPct val="100000"/>
              </a:lnSpc>
              <a:spcBef>
                <a:spcPts val="0"/>
              </a:spcBef>
              <a:buClr>
                <a:schemeClr val="accent1"/>
              </a:buClr>
              <a:buSzPct val="100000"/>
              <a:buFont typeface="Arial Narrow" panose="020B0606020202030204" pitchFamily="34" charset="0"/>
              <a:buChar char="–"/>
              <a:defRPr sz="2667">
                <a:solidFill>
                  <a:schemeClr val="tx1"/>
                </a:solidFill>
                <a:latin typeface="Arial" panose="020B0604020202020204" pitchFamily="34" charset="0"/>
                <a:cs typeface="Arial" panose="020B0604020202020204" pitchFamily="34" charset="0"/>
              </a:defRPr>
            </a:lvl2pPr>
            <a:lvl3pPr marL="1377628" indent="-158488">
              <a:lnSpc>
                <a:spcPct val="100000"/>
              </a:lnSpc>
              <a:spcBef>
                <a:spcPts val="0"/>
              </a:spcBef>
              <a:buClr>
                <a:schemeClr val="accent1"/>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828709" indent="-156625">
              <a:lnSpc>
                <a:spcPct val="100000"/>
              </a:lnSpc>
              <a:spcBef>
                <a:spcPts val="0"/>
              </a:spcBef>
              <a:buSzPct val="100000"/>
              <a:tabLst/>
              <a:defRPr sz="2133">
                <a:solidFill>
                  <a:schemeClr val="tx1"/>
                </a:solidFill>
                <a:latin typeface="Arial" panose="020B0604020202020204" pitchFamily="34" charset="0"/>
                <a:cs typeface="Arial" panose="020B0604020202020204" pitchFamily="34" charset="0"/>
              </a:defRPr>
            </a:lvl4pPr>
            <a:lvl5pPr marL="2438278">
              <a:lnSpc>
                <a:spcPct val="100000"/>
              </a:lnSpc>
              <a:spcBef>
                <a:spcPts val="0"/>
              </a:spcBef>
              <a:defRPr sz="2133">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p:cNvSpPr>
            <a:spLocks noGrp="1"/>
          </p:cNvSpPr>
          <p:nvPr>
            <p:ph type="body" sz="quarter" idx="13" hasCustomPrompt="1"/>
          </p:nvPr>
        </p:nvSpPr>
        <p:spPr>
          <a:xfrm>
            <a:off x="0" y="6608840"/>
            <a:ext cx="12192000" cy="249161"/>
          </a:xfrm>
        </p:spPr>
        <p:txBody>
          <a:bodyPr lIns="91440" bIns="45720" anchor="b" anchorCtr="0">
            <a:noAutofit/>
          </a:bodyPr>
          <a:lstStyle>
            <a:lvl1pPr marL="0" indent="0">
              <a:spcBef>
                <a:spcPts val="0"/>
              </a:spcBef>
              <a:buNone/>
              <a:defRPr sz="1067">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Click to add footnote. Do not use “footer” placeholder at left: for sensitivity labeling only.</a:t>
            </a:r>
          </a:p>
        </p:txBody>
      </p:sp>
      <p:sp>
        <p:nvSpPr>
          <p:cNvPr id="8" name="Text Placeholder 10"/>
          <p:cNvSpPr>
            <a:spLocks noGrp="1"/>
          </p:cNvSpPr>
          <p:nvPr>
            <p:ph type="body" sz="quarter" idx="14" hasCustomPrompt="1"/>
          </p:nvPr>
        </p:nvSpPr>
        <p:spPr>
          <a:xfrm>
            <a:off x="10469641" y="2"/>
            <a:ext cx="1722361" cy="309639"/>
          </a:xfrm>
        </p:spPr>
        <p:txBody>
          <a:bodyPr lIns="91440" bIns="45720" anchor="t" anchorCtr="0">
            <a:noAutofit/>
          </a:bodyPr>
          <a:lstStyle>
            <a:lvl1pPr marL="0" indent="0" algn="r">
              <a:spcBef>
                <a:spcPts val="0"/>
              </a:spcBef>
              <a:buNone/>
              <a:defRPr sz="1333">
                <a:solidFill>
                  <a:schemeClr val="tx1"/>
                </a:solidFill>
                <a:latin typeface="Arial" panose="020B0604020202020204" pitchFamily="34" charset="0"/>
                <a:cs typeface="Arial" panose="020B0604020202020204" pitchFamily="34" charset="0"/>
              </a:defRPr>
            </a:lvl1pPr>
            <a:lvl2pPr marL="227032" indent="0">
              <a:spcBef>
                <a:spcPts val="0"/>
              </a:spcBef>
              <a:buNone/>
              <a:defRPr sz="1200"/>
            </a:lvl2pPr>
            <a:lvl3pPr marL="460412" indent="0">
              <a:spcBef>
                <a:spcPts val="0"/>
              </a:spcBef>
              <a:buNone/>
              <a:defRPr sz="1200"/>
            </a:lvl3pPr>
            <a:lvl4pPr marL="687444" indent="0">
              <a:spcBef>
                <a:spcPts val="0"/>
              </a:spcBef>
              <a:buNone/>
              <a:defRPr sz="1200"/>
            </a:lvl4pPr>
            <a:lvl5pPr marL="914476" indent="0">
              <a:spcBef>
                <a:spcPts val="0"/>
              </a:spcBef>
              <a:buNone/>
              <a:defRPr sz="1200"/>
            </a:lvl5pPr>
          </a:lstStyle>
          <a:p>
            <a:pPr lvl="0"/>
            <a:r>
              <a:rPr lang="en-US" dirty="0"/>
              <a:t>Label for Locking</a:t>
            </a:r>
          </a:p>
        </p:txBody>
      </p:sp>
    </p:spTree>
    <p:extLst>
      <p:ext uri="{BB962C8B-B14F-4D97-AF65-F5344CB8AC3E}">
        <p14:creationId xmlns:p14="http://schemas.microsoft.com/office/powerpoint/2010/main" val="11920788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1450A5-C907-E247-8CD3-B10C8C14C8DB}" type="datetimeFigureOut">
              <a:rPr lang="en-US" smtClean="0"/>
              <a:t>10/10/2023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40D22A-6315-5942-B0A5-F8A41A20E5C2}" type="slidenum">
              <a:rPr lang="en-US" smtClean="0"/>
              <a:t>‹N›</a:t>
            </a:fld>
            <a:endParaRPr lang="en-US"/>
          </a:p>
        </p:txBody>
      </p:sp>
    </p:spTree>
    <p:extLst>
      <p:ext uri="{BB962C8B-B14F-4D97-AF65-F5344CB8AC3E}">
        <p14:creationId xmlns:p14="http://schemas.microsoft.com/office/powerpoint/2010/main" val="12624616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userDrawn="1">
  <p:cSld name="Title and Text">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CD52EF49-77B5-4BDD-8508-D472BE29F275}"/>
              </a:ext>
            </a:extLst>
          </p:cNvPr>
          <p:cNvSpPr>
            <a:spLocks noGrp="1"/>
          </p:cNvSpPr>
          <p:nvPr>
            <p:ph type="body" sz="quarter" idx="13"/>
          </p:nvPr>
        </p:nvSpPr>
        <p:spPr>
          <a:xfrm>
            <a:off x="624418" y="1704966"/>
            <a:ext cx="10943167" cy="3599999"/>
          </a:xfrm>
          <a:prstGeom prst="rect">
            <a:avLst/>
          </a:prstGeom>
        </p:spPr>
        <p:txBody>
          <a:bodyPr lIns="0">
            <a:noAutofit/>
          </a:bodyPr>
          <a:lstStyle>
            <a:lvl1pPr marL="215895" indent="-215895">
              <a:spcBef>
                <a:spcPts val="800"/>
              </a:spcBef>
              <a:spcAft>
                <a:spcPts val="400"/>
              </a:spcAft>
              <a:buClr>
                <a:srgbClr val="04426B"/>
              </a:buClr>
              <a:buSzPct val="100000"/>
              <a:buFont typeface="Wingdings" panose="05000000000000000000" pitchFamily="2" charset="2"/>
              <a:buChar char=""/>
              <a:defRPr>
                <a:solidFill>
                  <a:schemeClr val="accent1"/>
                </a:solidFill>
              </a:defRPr>
            </a:lvl1pPr>
            <a:lvl2pPr marL="391574" indent="-188379">
              <a:spcBef>
                <a:spcPts val="0"/>
              </a:spcBef>
              <a:spcAft>
                <a:spcPts val="400"/>
              </a:spcAft>
              <a:buClr>
                <a:srgbClr val="04426B"/>
              </a:buClr>
              <a:buSzPct val="100000"/>
              <a:buFont typeface="Wingdings" panose="05000000000000000000" pitchFamily="2" charset="2"/>
              <a:buChar char="s"/>
              <a:defRPr sz="1867">
                <a:solidFill>
                  <a:schemeClr val="accent1"/>
                </a:solidFill>
              </a:defRPr>
            </a:lvl2pPr>
            <a:lvl3pPr marL="556670" indent="-171446">
              <a:spcBef>
                <a:spcPts val="0"/>
              </a:spcBef>
              <a:spcAft>
                <a:spcPts val="400"/>
              </a:spcAft>
              <a:buClr>
                <a:srgbClr val="04426B"/>
              </a:buClr>
              <a:buSzPct val="100000"/>
              <a:buFont typeface="Wingdings" panose="05000000000000000000" pitchFamily="2" charset="2"/>
              <a:buChar char="s"/>
              <a:defRPr sz="1600">
                <a:solidFill>
                  <a:schemeClr val="accent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F07FAC93-096C-4C5D-A98B-A035C50D56BA}"/>
              </a:ext>
            </a:extLst>
          </p:cNvPr>
          <p:cNvSpPr>
            <a:spLocks noGrp="1"/>
          </p:cNvSpPr>
          <p:nvPr>
            <p:ph type="ctrTitle"/>
          </p:nvPr>
        </p:nvSpPr>
        <p:spPr>
          <a:xfrm>
            <a:off x="624417" y="317545"/>
            <a:ext cx="10943168" cy="576000"/>
          </a:xfrm>
          <a:prstGeom prst="rect">
            <a:avLst/>
          </a:prstGeom>
        </p:spPr>
        <p:txBody>
          <a:bodyPr lIns="0" anchor="t">
            <a:noAutofit/>
          </a:bodyPr>
          <a:lstStyle>
            <a:lvl1pPr algn="l">
              <a:lnSpc>
                <a:spcPct val="80000"/>
              </a:lnSpc>
              <a:defRPr sz="3200" b="1" i="0" cap="all">
                <a:solidFill>
                  <a:schemeClr val="accent1"/>
                </a:solidFill>
                <a:latin typeface="+mn-lt"/>
                <a:cs typeface="Arial Narrow"/>
              </a:defRPr>
            </a:lvl1pPr>
          </a:lstStyle>
          <a:p>
            <a:endParaRPr lang="en-US" dirty="0"/>
          </a:p>
        </p:txBody>
      </p:sp>
      <p:sp>
        <p:nvSpPr>
          <p:cNvPr id="14" name="Subtitle 2">
            <a:extLst>
              <a:ext uri="{FF2B5EF4-FFF2-40B4-BE49-F238E27FC236}">
                <a16:creationId xmlns:a16="http://schemas.microsoft.com/office/drawing/2014/main" id="{69925693-B905-4EAA-B20A-A14AFB0B046F}"/>
              </a:ext>
            </a:extLst>
          </p:cNvPr>
          <p:cNvSpPr>
            <a:spLocks noGrp="1"/>
          </p:cNvSpPr>
          <p:nvPr>
            <p:ph type="subTitle" idx="1"/>
          </p:nvPr>
        </p:nvSpPr>
        <p:spPr>
          <a:xfrm>
            <a:off x="624417" y="914548"/>
            <a:ext cx="10943168" cy="600000"/>
          </a:xfrm>
          <a:prstGeom prst="rect">
            <a:avLst/>
          </a:prstGeom>
        </p:spPr>
        <p:txBody>
          <a:bodyPr lIns="0" anchor="t">
            <a:noAutofit/>
          </a:bodyPr>
          <a:lstStyle>
            <a:lvl1pPr marL="0" indent="0" algn="l">
              <a:buNone/>
              <a:defRPr sz="2400">
                <a:solidFill>
                  <a:schemeClr val="accent1"/>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97399695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202881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989223"/>
          </a:xfrm>
        </p:spPr>
        <p:txBody>
          <a:bodyPr anchor="t"/>
          <a:lstStyle/>
          <a:p>
            <a:r>
              <a:rPr lang="en-US" dirty="0"/>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a:xfrm>
            <a:off x="11083564" y="217034"/>
            <a:ext cx="874486" cy="365125"/>
          </a:xfrm>
          <a:prstGeom prst="rect">
            <a:avLst/>
          </a:prstGeom>
        </p:spPr>
        <p:txBody>
          <a:bodyPr/>
          <a:lstStyle>
            <a:lvl1pPr>
              <a:defRPr>
                <a:solidFill>
                  <a:schemeClr val="bg1"/>
                </a:solidFill>
              </a:defRPr>
            </a:lvl1pPr>
          </a:lstStyle>
          <a:p>
            <a:fld id="{BE33F7A0-71F0-446B-9DE8-6D75BE64EE0F}" type="slidenum">
              <a:rPr lang="en-US" smtClean="0"/>
              <a:pPr/>
              <a:t>‹N›</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502437"/>
            <a:ext cx="10972800" cy="43497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888907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502"/>
            <a:ext cx="10363200" cy="1470025"/>
          </a:xfrm>
        </p:spPr>
        <p:txBody>
          <a:bodyPr/>
          <a:lstStyle/>
          <a:p>
            <a:r>
              <a:rPr lang="en-US"/>
              <a:t>Fare clic per modificare stile</a:t>
            </a:r>
            <a:endParaRPr lang="it-IT"/>
          </a:p>
        </p:txBody>
      </p:sp>
      <p:sp>
        <p:nvSpPr>
          <p:cNvPr id="3" name="Sottotitolo 2"/>
          <p:cNvSpPr>
            <a:spLocks noGrp="1"/>
          </p:cNvSpPr>
          <p:nvPr>
            <p:ph type="subTitle" idx="1"/>
          </p:nvPr>
        </p:nvSpPr>
        <p:spPr>
          <a:xfrm>
            <a:off x="1828800" y="3886201"/>
            <a:ext cx="8534400" cy="1752600"/>
          </a:xfrm>
        </p:spPr>
        <p:txBody>
          <a:bodyPr/>
          <a:lstStyle>
            <a:lvl1pPr marL="0" indent="0" algn="ctr">
              <a:buNone/>
              <a:defRPr>
                <a:solidFill>
                  <a:schemeClr val="tx1">
                    <a:tint val="75000"/>
                  </a:schemeClr>
                </a:solidFill>
              </a:defRPr>
            </a:lvl1pPr>
            <a:lvl2pPr marL="456394" indent="0" algn="ctr">
              <a:buNone/>
              <a:defRPr>
                <a:solidFill>
                  <a:schemeClr val="tx1">
                    <a:tint val="75000"/>
                  </a:schemeClr>
                </a:solidFill>
              </a:defRPr>
            </a:lvl2pPr>
            <a:lvl3pPr marL="912790" indent="0" algn="ctr">
              <a:buNone/>
              <a:defRPr>
                <a:solidFill>
                  <a:schemeClr val="tx1">
                    <a:tint val="75000"/>
                  </a:schemeClr>
                </a:solidFill>
              </a:defRPr>
            </a:lvl3pPr>
            <a:lvl4pPr marL="1369186" indent="0" algn="ctr">
              <a:buNone/>
              <a:defRPr>
                <a:solidFill>
                  <a:schemeClr val="tx1">
                    <a:tint val="75000"/>
                  </a:schemeClr>
                </a:solidFill>
              </a:defRPr>
            </a:lvl4pPr>
            <a:lvl5pPr marL="1825580" indent="0" algn="ctr">
              <a:buNone/>
              <a:defRPr>
                <a:solidFill>
                  <a:schemeClr val="tx1">
                    <a:tint val="75000"/>
                  </a:schemeClr>
                </a:solidFill>
              </a:defRPr>
            </a:lvl5pPr>
            <a:lvl6pPr marL="2281976" indent="0" algn="ctr">
              <a:buNone/>
              <a:defRPr>
                <a:solidFill>
                  <a:schemeClr val="tx1">
                    <a:tint val="75000"/>
                  </a:schemeClr>
                </a:solidFill>
              </a:defRPr>
            </a:lvl6pPr>
            <a:lvl7pPr marL="2738370" indent="0" algn="ctr">
              <a:buNone/>
              <a:defRPr>
                <a:solidFill>
                  <a:schemeClr val="tx1">
                    <a:tint val="75000"/>
                  </a:schemeClr>
                </a:solidFill>
              </a:defRPr>
            </a:lvl7pPr>
            <a:lvl8pPr marL="3194757" indent="0" algn="ctr">
              <a:buNone/>
              <a:defRPr>
                <a:solidFill>
                  <a:schemeClr val="tx1">
                    <a:tint val="75000"/>
                  </a:schemeClr>
                </a:solidFill>
              </a:defRPr>
            </a:lvl8pPr>
            <a:lvl9pPr marL="3651158" indent="0" algn="ctr">
              <a:buNone/>
              <a:defRPr>
                <a:solidFill>
                  <a:schemeClr val="tx1">
                    <a:tint val="75000"/>
                  </a:schemeClr>
                </a:solidFill>
              </a:defRPr>
            </a:lvl9pPr>
          </a:lstStyle>
          <a:p>
            <a:r>
              <a:rPr lang="en-US"/>
              <a:t>Fare clic per modificare lo stile del sottotitolo dello schema</a:t>
            </a:r>
            <a:endParaRPr lang="it-IT"/>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9133727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TextBox 5"/>
          <p:cNvSpPr txBox="1"/>
          <p:nvPr userDrawn="1"/>
        </p:nvSpPr>
        <p:spPr>
          <a:xfrm>
            <a:off x="63" y="15"/>
            <a:ext cx="952500" cy="224970"/>
          </a:xfrm>
          <a:prstGeom prst="rect">
            <a:avLst/>
          </a:prstGeom>
          <a:noFill/>
        </p:spPr>
        <p:txBody>
          <a:bodyPr lIns="51340" tIns="25672" rIns="51340" bIns="25672">
            <a:spAutoFit/>
          </a:bodyPr>
          <a:lstStyle/>
          <a:p>
            <a:pPr eaLnBrk="0" fontAlgn="base" hangingPunct="0">
              <a:spcBef>
                <a:spcPct val="0"/>
              </a:spcBef>
              <a:spcAft>
                <a:spcPct val="0"/>
              </a:spcAft>
              <a:defRPr/>
            </a:pPr>
            <a:fld id="{C7239E08-2717-45C7-82A2-406D56CCC032}" type="slidenum">
              <a:rPr lang="en-US" sz="1125" b="1" i="1">
                <a:solidFill>
                  <a:srgbClr val="523160"/>
                </a:solidFill>
                <a:ea typeface="ヒラギノ角ゴ Pro W3" charset="-128"/>
              </a:rPr>
              <a:pPr eaLnBrk="0" fontAlgn="base" hangingPunct="0">
                <a:spcBef>
                  <a:spcPct val="0"/>
                </a:spcBef>
                <a:spcAft>
                  <a:spcPct val="0"/>
                </a:spcAft>
                <a:defRPr/>
              </a:pPr>
              <a:t>‹N›</a:t>
            </a:fld>
            <a:endParaRPr lang="en-US" sz="1125" b="1" i="1">
              <a:solidFill>
                <a:srgbClr val="523160"/>
              </a:solidFill>
              <a:ea typeface="ヒラギノ角ゴ Pro W3" charset="-128"/>
            </a:endParaRPr>
          </a:p>
        </p:txBody>
      </p:sp>
      <p:cxnSp>
        <p:nvCxnSpPr>
          <p:cNvPr id="5" name="Straight Connector 6"/>
          <p:cNvCxnSpPr/>
          <p:nvPr userDrawn="1"/>
        </p:nvCxnSpPr>
        <p:spPr>
          <a:xfrm flipV="1">
            <a:off x="76201" y="1239839"/>
            <a:ext cx="1204806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a:p>
        </p:txBody>
      </p:sp>
      <p:sp>
        <p:nvSpPr>
          <p:cNvPr id="9" name="Text Placeholder 10"/>
          <p:cNvSpPr>
            <a:spLocks noGrp="1"/>
          </p:cNvSpPr>
          <p:nvPr>
            <p:ph type="body" sz="quarter" idx="10"/>
          </p:nvPr>
        </p:nvSpPr>
        <p:spPr>
          <a:xfrm>
            <a:off x="203200" y="6126189"/>
            <a:ext cx="6019800" cy="731837"/>
          </a:xfrm>
        </p:spPr>
        <p:txBody>
          <a:bodyPr lIns="0" rIns="0" anchor="b">
            <a:normAutofit/>
          </a:bodyPr>
          <a:lstStyle>
            <a:lvl1pPr marL="0" indent="0" algn="l">
              <a:defRPr sz="788" b="0" baseline="0"/>
            </a:lvl1pPr>
          </a:lstStyle>
          <a:p>
            <a:pPr lvl="0"/>
            <a:r>
              <a:rPr lang="en-US"/>
              <a:t>Click to edit Master text styles</a:t>
            </a:r>
          </a:p>
        </p:txBody>
      </p:sp>
    </p:spTree>
    <p:extLst>
      <p:ext uri="{BB962C8B-B14F-4D97-AF65-F5344CB8AC3E}">
        <p14:creationId xmlns:p14="http://schemas.microsoft.com/office/powerpoint/2010/main" val="3774275268"/>
      </p:ext>
    </p:extLst>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dirty="0"/>
              <a:t>Fare </a:t>
            </a:r>
            <a:r>
              <a:rPr lang="en-US" dirty="0" err="1"/>
              <a:t>clic</a:t>
            </a:r>
            <a:r>
              <a:rPr lang="en-US" dirty="0"/>
              <a:t> per </a:t>
            </a:r>
            <a:r>
              <a:rPr lang="en-US" dirty="0" err="1"/>
              <a:t>modificare</a:t>
            </a:r>
            <a:r>
              <a:rPr lang="en-US" dirty="0"/>
              <a:t> </a:t>
            </a:r>
            <a:r>
              <a:rPr lang="en-US" dirty="0" err="1"/>
              <a:t>gli</a:t>
            </a:r>
            <a:r>
              <a:rPr lang="en-US" dirty="0"/>
              <a:t> </a:t>
            </a:r>
            <a:r>
              <a:rPr lang="en-US" dirty="0" err="1"/>
              <a:t>stili</a:t>
            </a:r>
            <a:r>
              <a:rPr lang="en-US" dirty="0"/>
              <a:t> del </a:t>
            </a:r>
            <a:r>
              <a:rPr lang="en-US" dirty="0" err="1"/>
              <a:t>testo</a:t>
            </a:r>
            <a:r>
              <a:rPr lang="en-US" dirty="0"/>
              <a:t> </a:t>
            </a:r>
            <a:r>
              <a:rPr lang="en-US" dirty="0" err="1"/>
              <a:t>dello</a:t>
            </a:r>
            <a:r>
              <a:rPr lang="en-US" dirty="0"/>
              <a:t> schema</a:t>
            </a:r>
          </a:p>
          <a:p>
            <a:pPr lvl="1"/>
            <a:r>
              <a:rPr lang="en-US" dirty="0" err="1"/>
              <a:t>Secondo</a:t>
            </a:r>
            <a:r>
              <a:rPr lang="en-US" dirty="0"/>
              <a:t> </a:t>
            </a:r>
            <a:r>
              <a:rPr lang="en-US" dirty="0" err="1"/>
              <a:t>livello</a:t>
            </a:r>
            <a:endParaRPr lang="en-US" dirty="0"/>
          </a:p>
          <a:p>
            <a:pPr lvl="2"/>
            <a:r>
              <a:rPr lang="en-US" dirty="0" err="1"/>
              <a:t>Terzo</a:t>
            </a:r>
            <a:r>
              <a:rPr lang="en-US" dirty="0"/>
              <a:t> </a:t>
            </a:r>
            <a:r>
              <a:rPr lang="en-US" dirty="0" err="1"/>
              <a:t>livello</a:t>
            </a:r>
            <a:endParaRPr lang="en-US" dirty="0"/>
          </a:p>
          <a:p>
            <a:pPr lvl="3"/>
            <a:r>
              <a:rPr lang="en-US" dirty="0"/>
              <a:t>Quarto </a:t>
            </a:r>
            <a:r>
              <a:rPr lang="en-US" dirty="0" err="1"/>
              <a:t>livello</a:t>
            </a:r>
            <a:endParaRPr lang="en-US" dirty="0"/>
          </a:p>
          <a:p>
            <a:pPr lvl="4"/>
            <a:r>
              <a:rPr lang="en-US" dirty="0" err="1"/>
              <a:t>Quinto</a:t>
            </a:r>
            <a:r>
              <a:rPr lang="en-US" dirty="0"/>
              <a:t> </a:t>
            </a:r>
            <a:r>
              <a:rPr lang="en-US" dirty="0" err="1"/>
              <a:t>livello</a:t>
            </a:r>
            <a:endParaRPr lang="it-IT" dirty="0"/>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dirty="0"/>
          </a:p>
        </p:txBody>
      </p:sp>
    </p:spTree>
    <p:extLst>
      <p:ext uri="{BB962C8B-B14F-4D97-AF65-F5344CB8AC3E}">
        <p14:creationId xmlns:p14="http://schemas.microsoft.com/office/powerpoint/2010/main" val="29234664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22"/>
            <a:ext cx="10363200" cy="1362075"/>
          </a:xfrm>
        </p:spPr>
        <p:txBody>
          <a:bodyPr anchor="t"/>
          <a:lstStyle>
            <a:lvl1pPr algn="l">
              <a:defRPr sz="4000" b="1" cap="all"/>
            </a:lvl1pPr>
          </a:lstStyle>
          <a:p>
            <a:r>
              <a:rPr lang="en-US"/>
              <a:t>Fare clic per modificare stile</a:t>
            </a:r>
            <a:endParaRPr lang="it-IT"/>
          </a:p>
        </p:txBody>
      </p:sp>
      <p:sp>
        <p:nvSpPr>
          <p:cNvPr id="3" name="Segnaposto testo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6394" indent="0">
              <a:buNone/>
              <a:defRPr sz="1800">
                <a:solidFill>
                  <a:schemeClr val="tx1">
                    <a:tint val="75000"/>
                  </a:schemeClr>
                </a:solidFill>
              </a:defRPr>
            </a:lvl2pPr>
            <a:lvl3pPr marL="912790" indent="0">
              <a:buNone/>
              <a:defRPr sz="1600">
                <a:solidFill>
                  <a:schemeClr val="tx1">
                    <a:tint val="75000"/>
                  </a:schemeClr>
                </a:solidFill>
              </a:defRPr>
            </a:lvl3pPr>
            <a:lvl4pPr marL="1369186" indent="0">
              <a:buNone/>
              <a:defRPr sz="1400">
                <a:solidFill>
                  <a:schemeClr val="tx1">
                    <a:tint val="75000"/>
                  </a:schemeClr>
                </a:solidFill>
              </a:defRPr>
            </a:lvl4pPr>
            <a:lvl5pPr marL="1825580" indent="0">
              <a:buNone/>
              <a:defRPr sz="1400">
                <a:solidFill>
                  <a:schemeClr val="tx1">
                    <a:tint val="75000"/>
                  </a:schemeClr>
                </a:solidFill>
              </a:defRPr>
            </a:lvl5pPr>
            <a:lvl6pPr marL="2281976" indent="0">
              <a:buNone/>
              <a:defRPr sz="1400">
                <a:solidFill>
                  <a:schemeClr val="tx1">
                    <a:tint val="75000"/>
                  </a:schemeClr>
                </a:solidFill>
              </a:defRPr>
            </a:lvl6pPr>
            <a:lvl7pPr marL="2738370" indent="0">
              <a:buNone/>
              <a:defRPr sz="1400">
                <a:solidFill>
                  <a:schemeClr val="tx1">
                    <a:tint val="75000"/>
                  </a:schemeClr>
                </a:solidFill>
              </a:defRPr>
            </a:lvl7pPr>
            <a:lvl8pPr marL="3194757" indent="0">
              <a:buNone/>
              <a:defRPr sz="1400">
                <a:solidFill>
                  <a:schemeClr val="tx1">
                    <a:tint val="75000"/>
                  </a:schemeClr>
                </a:solidFill>
              </a:defRPr>
            </a:lvl8pPr>
            <a:lvl9pPr marL="3651158" indent="0">
              <a:buNone/>
              <a:defRPr sz="1400">
                <a:solidFill>
                  <a:schemeClr val="tx1">
                    <a:tint val="75000"/>
                  </a:schemeClr>
                </a:solidFill>
              </a:defRPr>
            </a:lvl9pPr>
          </a:lstStyle>
          <a:p>
            <a:pPr lvl="0"/>
            <a:r>
              <a:rPr lang="en-US"/>
              <a:t>Fare clic per modificare gli stili del testo dello schema</a:t>
            </a:r>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59713831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contenuto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data 4"/>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6" name="Segnaposto piè di pagina 5"/>
          <p:cNvSpPr>
            <a:spLocks noGrp="1"/>
          </p:cNvSpPr>
          <p:nvPr>
            <p:ph type="ftr" sz="quarter" idx="11"/>
          </p:nvPr>
        </p:nvSpPr>
        <p:spPr/>
        <p:txBody>
          <a:bodyPr/>
          <a:lstStyle/>
          <a:p>
            <a:pPr fontAlgn="base">
              <a:spcBef>
                <a:spcPct val="0"/>
              </a:spcBef>
              <a:spcAft>
                <a:spcPct val="0"/>
              </a:spcAft>
            </a:pPr>
            <a:endParaRPr lang="it-IT"/>
          </a:p>
        </p:txBody>
      </p:sp>
      <p:sp>
        <p:nvSpPr>
          <p:cNvPr id="7" name="Segnaposto numero diapositiva 6"/>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0232793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n-US"/>
              <a:t>Fare clic per modificare stile</a:t>
            </a:r>
            <a:endParaRPr lang="it-IT"/>
          </a:p>
        </p:txBody>
      </p:sp>
      <p:sp>
        <p:nvSpPr>
          <p:cNvPr id="3" name="Segnaposto testo 2"/>
          <p:cNvSpPr>
            <a:spLocks noGrp="1"/>
          </p:cNvSpPr>
          <p:nvPr>
            <p:ph type="body" idx="1"/>
          </p:nvPr>
        </p:nvSpPr>
        <p:spPr>
          <a:xfrm>
            <a:off x="609600" y="1535114"/>
            <a:ext cx="5386917" cy="639763"/>
          </a:xfrm>
        </p:spPr>
        <p:txBody>
          <a:bodyPr anchor="b"/>
          <a:lstStyle>
            <a:lvl1pPr marL="0" indent="0">
              <a:buNone/>
              <a:defRPr sz="2400" b="1"/>
            </a:lvl1pPr>
            <a:lvl2pPr marL="456394" indent="0">
              <a:buNone/>
              <a:defRPr sz="2000" b="1"/>
            </a:lvl2pPr>
            <a:lvl3pPr marL="912790" indent="0">
              <a:buNone/>
              <a:defRPr sz="1800" b="1"/>
            </a:lvl3pPr>
            <a:lvl4pPr marL="1369186" indent="0">
              <a:buNone/>
              <a:defRPr sz="1600" b="1"/>
            </a:lvl4pPr>
            <a:lvl5pPr marL="1825580" indent="0">
              <a:buNone/>
              <a:defRPr sz="1600" b="1"/>
            </a:lvl5pPr>
            <a:lvl6pPr marL="2281976" indent="0">
              <a:buNone/>
              <a:defRPr sz="1600" b="1"/>
            </a:lvl6pPr>
            <a:lvl7pPr marL="2738370" indent="0">
              <a:buNone/>
              <a:defRPr sz="1600" b="1"/>
            </a:lvl7pPr>
            <a:lvl8pPr marL="3194757" indent="0">
              <a:buNone/>
              <a:defRPr sz="1600" b="1"/>
            </a:lvl8pPr>
            <a:lvl9pPr marL="3651158" indent="0">
              <a:buNone/>
              <a:defRPr sz="1600" b="1"/>
            </a:lvl9pPr>
          </a:lstStyle>
          <a:p>
            <a:pPr lvl="0"/>
            <a:r>
              <a:rPr lang="en-US"/>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5" name="Segnaposto testo 4"/>
          <p:cNvSpPr>
            <a:spLocks noGrp="1"/>
          </p:cNvSpPr>
          <p:nvPr>
            <p:ph type="body" sz="quarter" idx="3"/>
          </p:nvPr>
        </p:nvSpPr>
        <p:spPr>
          <a:xfrm>
            <a:off x="6193422" y="1535114"/>
            <a:ext cx="5389033" cy="639763"/>
          </a:xfrm>
        </p:spPr>
        <p:txBody>
          <a:bodyPr anchor="b"/>
          <a:lstStyle>
            <a:lvl1pPr marL="0" indent="0">
              <a:buNone/>
              <a:defRPr sz="2400" b="1"/>
            </a:lvl1pPr>
            <a:lvl2pPr marL="456394" indent="0">
              <a:buNone/>
              <a:defRPr sz="2000" b="1"/>
            </a:lvl2pPr>
            <a:lvl3pPr marL="912790" indent="0">
              <a:buNone/>
              <a:defRPr sz="1800" b="1"/>
            </a:lvl3pPr>
            <a:lvl4pPr marL="1369186" indent="0">
              <a:buNone/>
              <a:defRPr sz="1600" b="1"/>
            </a:lvl4pPr>
            <a:lvl5pPr marL="1825580" indent="0">
              <a:buNone/>
              <a:defRPr sz="1600" b="1"/>
            </a:lvl5pPr>
            <a:lvl6pPr marL="2281976" indent="0">
              <a:buNone/>
              <a:defRPr sz="1600" b="1"/>
            </a:lvl6pPr>
            <a:lvl7pPr marL="2738370" indent="0">
              <a:buNone/>
              <a:defRPr sz="1600" b="1"/>
            </a:lvl7pPr>
            <a:lvl8pPr marL="3194757" indent="0">
              <a:buNone/>
              <a:defRPr sz="1600" b="1"/>
            </a:lvl8pPr>
            <a:lvl9pPr marL="3651158" indent="0">
              <a:buNone/>
              <a:defRPr sz="1600" b="1"/>
            </a:lvl9pPr>
          </a:lstStyle>
          <a:p>
            <a:pPr lvl="0"/>
            <a:r>
              <a:rPr lang="en-US"/>
              <a:t>Fare clic per modificare gli stili del testo dello schema</a:t>
            </a:r>
          </a:p>
        </p:txBody>
      </p:sp>
      <p:sp>
        <p:nvSpPr>
          <p:cNvPr id="6" name="Segnaposto contenuto 5"/>
          <p:cNvSpPr>
            <a:spLocks noGrp="1"/>
          </p:cNvSpPr>
          <p:nvPr>
            <p:ph sz="quarter" idx="4"/>
          </p:nvPr>
        </p:nvSpPr>
        <p:spPr>
          <a:xfrm>
            <a:off x="619342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7" name="Segnaposto data 6"/>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8" name="Segnaposto piè di pagina 7"/>
          <p:cNvSpPr>
            <a:spLocks noGrp="1"/>
          </p:cNvSpPr>
          <p:nvPr>
            <p:ph type="ftr" sz="quarter" idx="11"/>
          </p:nvPr>
        </p:nvSpPr>
        <p:spPr/>
        <p:txBody>
          <a:bodyPr/>
          <a:lstStyle/>
          <a:p>
            <a:pPr fontAlgn="base">
              <a:spcBef>
                <a:spcPct val="0"/>
              </a:spcBef>
              <a:spcAft>
                <a:spcPct val="0"/>
              </a:spcAft>
            </a:pPr>
            <a:endParaRPr lang="it-IT"/>
          </a:p>
        </p:txBody>
      </p:sp>
      <p:sp>
        <p:nvSpPr>
          <p:cNvPr id="9" name="Segnaposto numero diapositiva 8"/>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18302290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data 2"/>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4" name="Segnaposto piè di pagina 3"/>
          <p:cNvSpPr>
            <a:spLocks noGrp="1"/>
          </p:cNvSpPr>
          <p:nvPr>
            <p:ph type="ftr" sz="quarter" idx="11"/>
          </p:nvPr>
        </p:nvSpPr>
        <p:spPr/>
        <p:txBody>
          <a:bodyPr/>
          <a:lstStyle/>
          <a:p>
            <a:pPr fontAlgn="base">
              <a:spcBef>
                <a:spcPct val="0"/>
              </a:spcBef>
              <a:spcAft>
                <a:spcPct val="0"/>
              </a:spcAft>
            </a:pPr>
            <a:endParaRPr lang="it-IT"/>
          </a:p>
        </p:txBody>
      </p:sp>
      <p:sp>
        <p:nvSpPr>
          <p:cNvPr id="5" name="Segnaposto numero diapositiva 4"/>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193872417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3" name="Segnaposto piè di pagina 2"/>
          <p:cNvSpPr>
            <a:spLocks noGrp="1"/>
          </p:cNvSpPr>
          <p:nvPr>
            <p:ph type="ftr" sz="quarter" idx="11"/>
          </p:nvPr>
        </p:nvSpPr>
        <p:spPr/>
        <p:txBody>
          <a:bodyPr/>
          <a:lstStyle/>
          <a:p>
            <a:pPr fontAlgn="base">
              <a:spcBef>
                <a:spcPct val="0"/>
              </a:spcBef>
              <a:spcAft>
                <a:spcPct val="0"/>
              </a:spcAft>
            </a:pPr>
            <a:endParaRPr lang="it-IT"/>
          </a:p>
        </p:txBody>
      </p:sp>
      <p:sp>
        <p:nvSpPr>
          <p:cNvPr id="4" name="Segnaposto numero diapositiva 3"/>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0603897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26" y="273058"/>
            <a:ext cx="4011084" cy="1162051"/>
          </a:xfrm>
        </p:spPr>
        <p:txBody>
          <a:bodyPr anchor="b"/>
          <a:lstStyle>
            <a:lvl1pPr algn="l">
              <a:defRPr sz="2000" b="1"/>
            </a:lvl1pPr>
          </a:lstStyle>
          <a:p>
            <a:r>
              <a:rPr lang="en-US"/>
              <a:t>Fare clic per modificare stile</a:t>
            </a:r>
            <a:endParaRPr lang="it-IT"/>
          </a:p>
        </p:txBody>
      </p:sp>
      <p:sp>
        <p:nvSpPr>
          <p:cNvPr id="3" name="Segnaposto contenuto 2"/>
          <p:cNvSpPr>
            <a:spLocks noGrp="1"/>
          </p:cNvSpPr>
          <p:nvPr>
            <p:ph idx="1"/>
          </p:nvPr>
        </p:nvSpPr>
        <p:spPr>
          <a:xfrm>
            <a:off x="4766739" y="27312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testo 3"/>
          <p:cNvSpPr>
            <a:spLocks noGrp="1"/>
          </p:cNvSpPr>
          <p:nvPr>
            <p:ph type="body" sz="half" idx="2"/>
          </p:nvPr>
        </p:nvSpPr>
        <p:spPr>
          <a:xfrm>
            <a:off x="609626" y="1435104"/>
            <a:ext cx="4011084" cy="4691063"/>
          </a:xfrm>
        </p:spPr>
        <p:txBody>
          <a:bodyPr/>
          <a:lstStyle>
            <a:lvl1pPr marL="0" indent="0">
              <a:buNone/>
              <a:defRPr sz="1400"/>
            </a:lvl1pPr>
            <a:lvl2pPr marL="456394" indent="0">
              <a:buNone/>
              <a:defRPr sz="1200"/>
            </a:lvl2pPr>
            <a:lvl3pPr marL="912790" indent="0">
              <a:buNone/>
              <a:defRPr sz="1000"/>
            </a:lvl3pPr>
            <a:lvl4pPr marL="1369186" indent="0">
              <a:buNone/>
              <a:defRPr sz="900"/>
            </a:lvl4pPr>
            <a:lvl5pPr marL="1825580" indent="0">
              <a:buNone/>
              <a:defRPr sz="900"/>
            </a:lvl5pPr>
            <a:lvl6pPr marL="2281976" indent="0">
              <a:buNone/>
              <a:defRPr sz="900"/>
            </a:lvl6pPr>
            <a:lvl7pPr marL="2738370" indent="0">
              <a:buNone/>
              <a:defRPr sz="900"/>
            </a:lvl7pPr>
            <a:lvl8pPr marL="3194757" indent="0">
              <a:buNone/>
              <a:defRPr sz="900"/>
            </a:lvl8pPr>
            <a:lvl9pPr marL="3651158" indent="0">
              <a:buNone/>
              <a:defRPr sz="900"/>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6" name="Segnaposto piè di pagina 5"/>
          <p:cNvSpPr>
            <a:spLocks noGrp="1"/>
          </p:cNvSpPr>
          <p:nvPr>
            <p:ph type="ftr" sz="quarter" idx="11"/>
          </p:nvPr>
        </p:nvSpPr>
        <p:spPr/>
        <p:txBody>
          <a:bodyPr/>
          <a:lstStyle/>
          <a:p>
            <a:pPr fontAlgn="base">
              <a:spcBef>
                <a:spcPct val="0"/>
              </a:spcBef>
              <a:spcAft>
                <a:spcPct val="0"/>
              </a:spcAft>
            </a:pPr>
            <a:endParaRPr lang="it-IT"/>
          </a:p>
        </p:txBody>
      </p:sp>
      <p:sp>
        <p:nvSpPr>
          <p:cNvPr id="7" name="Segnaposto numero diapositiva 6"/>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427245683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14"/>
            <a:ext cx="7315200" cy="566739"/>
          </a:xfrm>
        </p:spPr>
        <p:txBody>
          <a:bodyPr anchor="b"/>
          <a:lstStyle>
            <a:lvl1pPr algn="l">
              <a:defRPr sz="2000" b="1"/>
            </a:lvl1pPr>
          </a:lstStyle>
          <a:p>
            <a:r>
              <a:rPr lang="en-US"/>
              <a:t>Fare clic per modificare stile</a:t>
            </a:r>
            <a:endParaRPr lang="it-IT"/>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6394" indent="0">
              <a:buNone/>
              <a:defRPr sz="2800"/>
            </a:lvl2pPr>
            <a:lvl3pPr marL="912790" indent="0">
              <a:buNone/>
              <a:defRPr sz="2400"/>
            </a:lvl3pPr>
            <a:lvl4pPr marL="1369186" indent="0">
              <a:buNone/>
              <a:defRPr sz="2000"/>
            </a:lvl4pPr>
            <a:lvl5pPr marL="1825580" indent="0">
              <a:buNone/>
              <a:defRPr sz="2000"/>
            </a:lvl5pPr>
            <a:lvl6pPr marL="2281976" indent="0">
              <a:buNone/>
              <a:defRPr sz="2000"/>
            </a:lvl6pPr>
            <a:lvl7pPr marL="2738370" indent="0">
              <a:buNone/>
              <a:defRPr sz="2000"/>
            </a:lvl7pPr>
            <a:lvl8pPr marL="3194757" indent="0">
              <a:buNone/>
              <a:defRPr sz="2000"/>
            </a:lvl8pPr>
            <a:lvl9pPr marL="3651158" indent="0">
              <a:buNone/>
              <a:defRPr sz="2000"/>
            </a:lvl9pPr>
          </a:lstStyle>
          <a:p>
            <a:endParaRPr lang="it-IT"/>
          </a:p>
        </p:txBody>
      </p:sp>
      <p:sp>
        <p:nvSpPr>
          <p:cNvPr id="4" name="Segnaposto testo 3"/>
          <p:cNvSpPr>
            <a:spLocks noGrp="1"/>
          </p:cNvSpPr>
          <p:nvPr>
            <p:ph type="body" sz="half" idx="2"/>
          </p:nvPr>
        </p:nvSpPr>
        <p:spPr>
          <a:xfrm>
            <a:off x="2389717" y="5367411"/>
            <a:ext cx="7315200" cy="804863"/>
          </a:xfrm>
        </p:spPr>
        <p:txBody>
          <a:bodyPr/>
          <a:lstStyle>
            <a:lvl1pPr marL="0" indent="0">
              <a:buNone/>
              <a:defRPr sz="1400"/>
            </a:lvl1pPr>
            <a:lvl2pPr marL="456394" indent="0">
              <a:buNone/>
              <a:defRPr sz="1200"/>
            </a:lvl2pPr>
            <a:lvl3pPr marL="912790" indent="0">
              <a:buNone/>
              <a:defRPr sz="1000"/>
            </a:lvl3pPr>
            <a:lvl4pPr marL="1369186" indent="0">
              <a:buNone/>
              <a:defRPr sz="900"/>
            </a:lvl4pPr>
            <a:lvl5pPr marL="1825580" indent="0">
              <a:buNone/>
              <a:defRPr sz="900"/>
            </a:lvl5pPr>
            <a:lvl6pPr marL="2281976" indent="0">
              <a:buNone/>
              <a:defRPr sz="900"/>
            </a:lvl6pPr>
            <a:lvl7pPr marL="2738370" indent="0">
              <a:buNone/>
              <a:defRPr sz="900"/>
            </a:lvl7pPr>
            <a:lvl8pPr marL="3194757" indent="0">
              <a:buNone/>
              <a:defRPr sz="900"/>
            </a:lvl8pPr>
            <a:lvl9pPr marL="3651158" indent="0">
              <a:buNone/>
              <a:defRPr sz="900"/>
            </a:lvl9pPr>
          </a:lstStyle>
          <a:p>
            <a:pPr lvl="0"/>
            <a:r>
              <a:rPr lang="en-US"/>
              <a:t>Fare clic per modificare gli stili del testo dello schema</a:t>
            </a:r>
          </a:p>
        </p:txBody>
      </p:sp>
      <p:sp>
        <p:nvSpPr>
          <p:cNvPr id="5" name="Segnaposto data 4"/>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6" name="Segnaposto piè di pagina 5"/>
          <p:cNvSpPr>
            <a:spLocks noGrp="1"/>
          </p:cNvSpPr>
          <p:nvPr>
            <p:ph type="ftr" sz="quarter" idx="11"/>
          </p:nvPr>
        </p:nvSpPr>
        <p:spPr/>
        <p:txBody>
          <a:bodyPr/>
          <a:lstStyle/>
          <a:p>
            <a:pPr fontAlgn="base">
              <a:spcBef>
                <a:spcPct val="0"/>
              </a:spcBef>
              <a:spcAft>
                <a:spcPct val="0"/>
              </a:spcAft>
            </a:pPr>
            <a:endParaRPr lang="it-IT"/>
          </a:p>
        </p:txBody>
      </p:sp>
      <p:sp>
        <p:nvSpPr>
          <p:cNvPr id="7" name="Segnaposto numero diapositiva 6"/>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4714763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30238686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1" y="274661"/>
            <a:ext cx="2743200" cy="5851525"/>
          </a:xfrm>
        </p:spPr>
        <p:txBody>
          <a:bodyPr vert="eaVert"/>
          <a:lstStyle/>
          <a:p>
            <a:r>
              <a:rPr lang="en-US"/>
              <a:t>Fare clic per modificare stile</a:t>
            </a:r>
            <a:endParaRPr lang="it-IT"/>
          </a:p>
        </p:txBody>
      </p:sp>
      <p:sp>
        <p:nvSpPr>
          <p:cNvPr id="3" name="Segnaposto testo verticale 2"/>
          <p:cNvSpPr>
            <a:spLocks noGrp="1"/>
          </p:cNvSpPr>
          <p:nvPr>
            <p:ph type="body" orient="vert" idx="1"/>
          </p:nvPr>
        </p:nvSpPr>
        <p:spPr>
          <a:xfrm>
            <a:off x="609600" y="274661"/>
            <a:ext cx="8026400" cy="5851525"/>
          </a:xfrm>
        </p:spPr>
        <p:txBody>
          <a:bodyPr vert="eaVert"/>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10"/>
          </p:nvPr>
        </p:nvSpPr>
        <p:spPr/>
        <p:txBody>
          <a:bodyPr/>
          <a:lstStyle/>
          <a:p>
            <a:pPr fontAlgn="base">
              <a:spcBef>
                <a:spcPct val="0"/>
              </a:spcBef>
              <a:spcAft>
                <a:spcPct val="0"/>
              </a:spcAft>
            </a:pPr>
            <a:fld id="{2086F947-4537-4010-9FDA-DE6CE0E0A95B}" type="datetimeFigureOut">
              <a:rPr lang="en-US" smtClean="0"/>
              <a:pPr fontAlgn="base">
                <a:spcBef>
                  <a:spcPct val="0"/>
                </a:spcBef>
                <a:spcAft>
                  <a:spcPct val="0"/>
                </a:spcAft>
              </a:pPr>
              <a:t>10/10/2023</a:t>
            </a:fld>
            <a:endParaRPr lang="en-US"/>
          </a:p>
        </p:txBody>
      </p:sp>
      <p:sp>
        <p:nvSpPr>
          <p:cNvPr id="5" name="Segnaposto piè di pagina 4"/>
          <p:cNvSpPr>
            <a:spLocks noGrp="1"/>
          </p:cNvSpPr>
          <p:nvPr>
            <p:ph type="ftr" sz="quarter" idx="11"/>
          </p:nvPr>
        </p:nvSpPr>
        <p:spPr/>
        <p:txBody>
          <a:bodyPr/>
          <a:lstStyle/>
          <a:p>
            <a:pPr fontAlgn="base">
              <a:spcBef>
                <a:spcPct val="0"/>
              </a:spcBef>
              <a:spcAft>
                <a:spcPct val="0"/>
              </a:spcAft>
            </a:pPr>
            <a:endParaRPr lang="it-IT"/>
          </a:p>
        </p:txBody>
      </p:sp>
      <p:sp>
        <p:nvSpPr>
          <p:cNvPr id="6" name="Segnaposto numero diapositiva 5"/>
          <p:cNvSpPr>
            <a:spLocks noGrp="1"/>
          </p:cNvSpPr>
          <p:nvPr>
            <p:ph type="sldNum" sz="quarter" idx="12"/>
          </p:nvPr>
        </p:nvSpPr>
        <p:spPr/>
        <p:txBody>
          <a:bodyPr/>
          <a:lstStyle/>
          <a:p>
            <a:pPr fontAlgn="base">
              <a:spcBef>
                <a:spcPct val="0"/>
              </a:spcBef>
              <a:spcAft>
                <a:spcPct val="0"/>
              </a:spcAft>
            </a:pPr>
            <a:fld id="{821A7115-F75B-499B-A16D-A042ED475D9B}" type="slidenum">
              <a:rPr lang="en-US" smtClean="0"/>
              <a:pPr fontAlgn="base">
                <a:spcBef>
                  <a:spcPct val="0"/>
                </a:spcBef>
                <a:spcAft>
                  <a:spcPct val="0"/>
                </a:spcAft>
              </a:pPr>
              <a:t>‹N›</a:t>
            </a:fld>
            <a:endParaRPr lang="en-US"/>
          </a:p>
        </p:txBody>
      </p:sp>
    </p:spTree>
    <p:extLst>
      <p:ext uri="{BB962C8B-B14F-4D97-AF65-F5344CB8AC3E}">
        <p14:creationId xmlns:p14="http://schemas.microsoft.com/office/powerpoint/2010/main" val="804033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6" name="Text Placeholder 7"/>
          <p:cNvSpPr>
            <a:spLocks noGrp="1"/>
          </p:cNvSpPr>
          <p:nvPr>
            <p:ph type="body" sz="quarter" idx="11"/>
          </p:nvPr>
        </p:nvSpPr>
        <p:spPr bwMode="white">
          <a:xfrm>
            <a:off x="512267" y="6251399"/>
            <a:ext cx="5487756" cy="506412"/>
          </a:xfrm>
        </p:spPr>
        <p:txBody>
          <a:bodyPr tIns="0" bIns="0" anchor="b">
            <a:normAutofit/>
          </a:bodyPr>
          <a:lstStyle>
            <a:lvl1pPr marL="0" indent="0">
              <a:buNone/>
              <a:defRPr sz="675">
                <a:solidFill>
                  <a:schemeClr val="bg1"/>
                </a:solidFill>
              </a:defRPr>
            </a:lvl1pPr>
          </a:lstStyle>
          <a:p>
            <a:pPr lvl="0"/>
            <a:r>
              <a:rPr lang="en-US" dirty="0"/>
              <a:t>Click to edit Master text styles</a:t>
            </a:r>
            <a:endParaRPr lang="en-GB" dirty="0"/>
          </a:p>
        </p:txBody>
      </p:sp>
      <p:sp>
        <p:nvSpPr>
          <p:cNvPr id="8" name="Text Placeholder 7"/>
          <p:cNvSpPr>
            <a:spLocks noGrp="1"/>
          </p:cNvSpPr>
          <p:nvPr>
            <p:ph type="body" sz="quarter" idx="12"/>
          </p:nvPr>
        </p:nvSpPr>
        <p:spPr bwMode="white">
          <a:xfrm>
            <a:off x="6179327" y="6251399"/>
            <a:ext cx="5487756" cy="506412"/>
          </a:xfrm>
        </p:spPr>
        <p:txBody>
          <a:bodyPr tIns="0" bIns="0" anchor="b">
            <a:normAutofit/>
          </a:bodyPr>
          <a:lstStyle>
            <a:lvl1pPr marL="0" indent="0" algn="r">
              <a:buNone/>
              <a:defRPr sz="675">
                <a:solidFill>
                  <a:schemeClr val="bg1"/>
                </a:solidFill>
              </a:defRPr>
            </a:lvl1pPr>
          </a:lstStyle>
          <a:p>
            <a:pPr lvl="0"/>
            <a:r>
              <a:rPr lang="en-US" dirty="0"/>
              <a:t>Click to edit Master text styles</a:t>
            </a:r>
            <a:endParaRPr lang="en-GB" dirty="0"/>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653549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3"/>
          <p:cNvSpPr>
            <a:spLocks noGrp="1" noChangeArrowheads="1"/>
          </p:cNvSpPr>
          <p:nvPr>
            <p:ph type="sldNum" idx="10"/>
          </p:nvPr>
        </p:nvSpPr>
        <p:spPr>
          <a:ln/>
        </p:spPr>
        <p:txBody>
          <a:bodyPr/>
          <a:lstStyle>
            <a:lvl1pPr>
              <a:defRPr/>
            </a:lvl1pPr>
          </a:lstStyle>
          <a:p>
            <a:pPr>
              <a:defRPr/>
            </a:pPr>
            <a:fld id="{F40AB9FD-6916-443E-BB2F-EA9D1959A6D6}" type="slidenum">
              <a:rPr lang="en-GB"/>
              <a:pPr>
                <a:defRPr/>
              </a:pPr>
              <a:t>‹N›</a:t>
            </a:fld>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30450628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sp>
        <p:nvSpPr>
          <p:cNvPr id="4" name="TextBox 5"/>
          <p:cNvSpPr txBox="1"/>
          <p:nvPr userDrawn="1"/>
        </p:nvSpPr>
        <p:spPr>
          <a:xfrm>
            <a:off x="61" y="13"/>
            <a:ext cx="952500" cy="399944"/>
          </a:xfrm>
          <a:prstGeom prst="rect">
            <a:avLst/>
          </a:prstGeom>
          <a:noFill/>
        </p:spPr>
        <p:txBody>
          <a:bodyPr lIns="91271" tIns="45638" rIns="91271" bIns="45638">
            <a:spAutoFit/>
          </a:bodyPr>
          <a:lstStyle/>
          <a:p>
            <a:pPr eaLnBrk="0" fontAlgn="base" hangingPunct="0">
              <a:spcBef>
                <a:spcPct val="0"/>
              </a:spcBef>
              <a:spcAft>
                <a:spcPct val="0"/>
              </a:spcAft>
              <a:defRPr/>
            </a:pPr>
            <a:fld id="{C7239E08-2717-45C7-82A2-406D56CCC032}" type="slidenum">
              <a:rPr lang="en-US" sz="2000" b="1" i="1">
                <a:solidFill>
                  <a:srgbClr val="523160"/>
                </a:solidFill>
                <a:ea typeface="ヒラギノ角ゴ Pro W3" charset="-128"/>
              </a:rPr>
              <a:pPr eaLnBrk="0" fontAlgn="base" hangingPunct="0">
                <a:spcBef>
                  <a:spcPct val="0"/>
                </a:spcBef>
                <a:spcAft>
                  <a:spcPct val="0"/>
                </a:spcAft>
                <a:defRPr/>
              </a:pPr>
              <a:t>‹N›</a:t>
            </a:fld>
            <a:endParaRPr lang="en-US" sz="2000" b="1" i="1">
              <a:solidFill>
                <a:srgbClr val="523160"/>
              </a:solidFill>
              <a:ea typeface="ヒラギノ角ゴ Pro W3" charset="-128"/>
            </a:endParaRPr>
          </a:p>
        </p:txBody>
      </p:sp>
      <p:cxnSp>
        <p:nvCxnSpPr>
          <p:cNvPr id="5" name="Straight Connector 6"/>
          <p:cNvCxnSpPr/>
          <p:nvPr userDrawn="1"/>
        </p:nvCxnSpPr>
        <p:spPr>
          <a:xfrm flipV="1">
            <a:off x="76200" y="1239839"/>
            <a:ext cx="1204806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GB"/>
          </a:p>
        </p:txBody>
      </p:sp>
      <p:sp>
        <p:nvSpPr>
          <p:cNvPr id="9" name="Text Placeholder 10"/>
          <p:cNvSpPr>
            <a:spLocks noGrp="1"/>
          </p:cNvSpPr>
          <p:nvPr>
            <p:ph type="body" sz="quarter" idx="10"/>
          </p:nvPr>
        </p:nvSpPr>
        <p:spPr>
          <a:xfrm>
            <a:off x="203200" y="6126185"/>
            <a:ext cx="6019800" cy="731837"/>
          </a:xfrm>
        </p:spPr>
        <p:txBody>
          <a:bodyPr lIns="0" rIns="0" anchor="b">
            <a:normAutofit/>
          </a:bodyPr>
          <a:lstStyle>
            <a:lvl1pPr marL="0" indent="0" algn="l">
              <a:defRPr sz="1400" b="0" baseline="0"/>
            </a:lvl1pPr>
          </a:lstStyle>
          <a:p>
            <a:pPr lvl="0"/>
            <a:r>
              <a:rPr lang="en-US"/>
              <a:t>Click to edit Master text styles</a:t>
            </a:r>
          </a:p>
        </p:txBody>
      </p:sp>
    </p:spTree>
    <p:extLst>
      <p:ext uri="{BB962C8B-B14F-4D97-AF65-F5344CB8AC3E}">
        <p14:creationId xmlns:p14="http://schemas.microsoft.com/office/powerpoint/2010/main" val="56566778"/>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6" name="Text Placeholder 7"/>
          <p:cNvSpPr>
            <a:spLocks noGrp="1"/>
          </p:cNvSpPr>
          <p:nvPr>
            <p:ph type="body" sz="quarter" idx="11"/>
          </p:nvPr>
        </p:nvSpPr>
        <p:spPr bwMode="white">
          <a:xfrm>
            <a:off x="512267" y="6251399"/>
            <a:ext cx="5487756" cy="506412"/>
          </a:xfrm>
        </p:spPr>
        <p:txBody>
          <a:bodyPr tIns="0" bIns="0" anchor="b">
            <a:normAutofit/>
          </a:bodyPr>
          <a:lstStyle>
            <a:lvl1pPr marL="0" indent="0">
              <a:buNone/>
              <a:defRPr sz="1200">
                <a:solidFill>
                  <a:schemeClr val="bg1"/>
                </a:solidFill>
              </a:defRPr>
            </a:lvl1pPr>
          </a:lstStyle>
          <a:p>
            <a:pPr lvl="0"/>
            <a:r>
              <a:rPr lang="en-US" dirty="0"/>
              <a:t>Click to edit Master text styles</a:t>
            </a:r>
            <a:endParaRPr lang="en-GB" dirty="0"/>
          </a:p>
        </p:txBody>
      </p:sp>
      <p:sp>
        <p:nvSpPr>
          <p:cNvPr id="8" name="Text Placeholder 7"/>
          <p:cNvSpPr>
            <a:spLocks noGrp="1"/>
          </p:cNvSpPr>
          <p:nvPr>
            <p:ph type="body" sz="quarter" idx="12"/>
          </p:nvPr>
        </p:nvSpPr>
        <p:spPr bwMode="white">
          <a:xfrm>
            <a:off x="6179325" y="6251399"/>
            <a:ext cx="5487756" cy="506412"/>
          </a:xfrm>
        </p:spPr>
        <p:txBody>
          <a:bodyPr tIns="0" bIns="0" anchor="b">
            <a:normAutofit/>
          </a:bodyPr>
          <a:lstStyle>
            <a:lvl1pPr marL="0" indent="0" algn="r">
              <a:buNone/>
              <a:defRPr sz="1200">
                <a:solidFill>
                  <a:schemeClr val="bg1"/>
                </a:solidFill>
              </a:defRPr>
            </a:lvl1pPr>
          </a:lstStyle>
          <a:p>
            <a:pPr lvl="0"/>
            <a:r>
              <a:rPr lang="en-US" dirty="0"/>
              <a:t>Click to edit Master text styles</a:t>
            </a:r>
            <a:endParaRPr lang="en-GB" dirty="0"/>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75451135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lvl1pPr>
            <a:lvl2pPr marL="428638" indent="0" algn="ctr">
              <a:buNone/>
              <a:defRPr/>
            </a:lvl2pPr>
            <a:lvl3pPr marL="857277" indent="0" algn="ctr">
              <a:buNone/>
              <a:defRPr/>
            </a:lvl3pPr>
            <a:lvl4pPr marL="1285915" indent="0" algn="ctr">
              <a:buNone/>
              <a:defRPr/>
            </a:lvl4pPr>
            <a:lvl5pPr marL="1714553" indent="0" algn="ctr">
              <a:buNone/>
              <a:defRPr/>
            </a:lvl5pPr>
            <a:lvl6pPr marL="2143192" indent="0" algn="ctr">
              <a:buNone/>
              <a:defRPr/>
            </a:lvl6pPr>
            <a:lvl7pPr marL="2571830" indent="0" algn="ctr">
              <a:buNone/>
              <a:defRPr/>
            </a:lvl7pPr>
            <a:lvl8pPr marL="3000469" indent="0" algn="ctr">
              <a:buNone/>
              <a:defRPr/>
            </a:lvl8pPr>
            <a:lvl9pPr marL="3429107" indent="0" algn="ctr">
              <a:buNone/>
              <a:defRPr/>
            </a:lvl9pPr>
          </a:lstStyle>
          <a:p>
            <a:r>
              <a:rPr lang="en-US"/>
              <a:t>Click to edit Master subtitle style</a:t>
            </a:r>
          </a:p>
        </p:txBody>
      </p:sp>
    </p:spTree>
    <p:extLst>
      <p:ext uri="{BB962C8B-B14F-4D97-AF65-F5344CB8AC3E}">
        <p14:creationId xmlns:p14="http://schemas.microsoft.com/office/powerpoint/2010/main" val="10355613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613935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1875"/>
            </a:lvl1pPr>
            <a:lvl2pPr marL="428638" indent="0">
              <a:buNone/>
              <a:defRPr sz="1688"/>
            </a:lvl2pPr>
            <a:lvl3pPr marL="857277" indent="0">
              <a:buNone/>
              <a:defRPr sz="1500"/>
            </a:lvl3pPr>
            <a:lvl4pPr marL="1285915" indent="0">
              <a:buNone/>
              <a:defRPr sz="1313"/>
            </a:lvl4pPr>
            <a:lvl5pPr marL="1714553" indent="0">
              <a:buNone/>
              <a:defRPr sz="1313"/>
            </a:lvl5pPr>
            <a:lvl6pPr marL="2143192" indent="0">
              <a:buNone/>
              <a:defRPr sz="1313"/>
            </a:lvl6pPr>
            <a:lvl7pPr marL="2571830" indent="0">
              <a:buNone/>
              <a:defRPr sz="1313"/>
            </a:lvl7pPr>
            <a:lvl8pPr marL="3000469" indent="0">
              <a:buNone/>
              <a:defRPr sz="1313"/>
            </a:lvl8pPr>
            <a:lvl9pPr marL="3429107" indent="0">
              <a:buNone/>
              <a:defRPr sz="1313"/>
            </a:lvl9pPr>
          </a:lstStyle>
          <a:p>
            <a:pPr lvl="0"/>
            <a:r>
              <a:rPr lang="en-US"/>
              <a:t>Click to edit Master text styles</a:t>
            </a:r>
          </a:p>
        </p:txBody>
      </p:sp>
    </p:spTree>
    <p:extLst>
      <p:ext uri="{BB962C8B-B14F-4D97-AF65-F5344CB8AC3E}">
        <p14:creationId xmlns:p14="http://schemas.microsoft.com/office/powerpoint/2010/main" val="35588942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5351" y="1906589"/>
            <a:ext cx="5101167"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9719" y="1906589"/>
            <a:ext cx="5103283" cy="4316412"/>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7635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1" y="1535114"/>
            <a:ext cx="5389033" cy="639762"/>
          </a:xfrm>
        </p:spPr>
        <p:txBody>
          <a:bodyPr anchor="b"/>
          <a:lstStyle>
            <a:lvl1pPr marL="0" indent="0">
              <a:buNone/>
              <a:defRPr sz="2250" b="1"/>
            </a:lvl1pPr>
            <a:lvl2pPr marL="428638" indent="0">
              <a:buNone/>
              <a:defRPr sz="1875" b="1"/>
            </a:lvl2pPr>
            <a:lvl3pPr marL="857277" indent="0">
              <a:buNone/>
              <a:defRPr sz="1688" b="1"/>
            </a:lvl3pPr>
            <a:lvl4pPr marL="1285915" indent="0">
              <a:buNone/>
              <a:defRPr sz="1500" b="1"/>
            </a:lvl4pPr>
            <a:lvl5pPr marL="1714553" indent="0">
              <a:buNone/>
              <a:defRPr sz="1500" b="1"/>
            </a:lvl5pPr>
            <a:lvl6pPr marL="2143192" indent="0">
              <a:buNone/>
              <a:defRPr sz="1500" b="1"/>
            </a:lvl6pPr>
            <a:lvl7pPr marL="2571830" indent="0">
              <a:buNone/>
              <a:defRPr sz="1500" b="1"/>
            </a:lvl7pPr>
            <a:lvl8pPr marL="3000469" indent="0">
              <a:buNone/>
              <a:defRPr sz="1500" b="1"/>
            </a:lvl8pPr>
            <a:lvl9pPr marL="3429107" indent="0">
              <a:buNone/>
              <a:defRPr sz="1500" b="1"/>
            </a:lvl9pPr>
          </a:lstStyle>
          <a:p>
            <a:pPr lvl="0"/>
            <a:r>
              <a:rPr lang="en-US"/>
              <a:t>Click to edit Master text styles</a:t>
            </a:r>
          </a:p>
        </p:txBody>
      </p:sp>
      <p:sp>
        <p:nvSpPr>
          <p:cNvPr id="6" name="Content Placeholder 5"/>
          <p:cNvSpPr>
            <a:spLocks noGrp="1"/>
          </p:cNvSpPr>
          <p:nvPr>
            <p:ph sz="quarter" idx="4"/>
          </p:nvPr>
        </p:nvSpPr>
        <p:spPr>
          <a:xfrm>
            <a:off x="6193371" y="2174876"/>
            <a:ext cx="5389033" cy="3951288"/>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14198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207658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6B1F10A-64AF-4D09-92F4-1E912D4F0D87}"/>
              </a:ext>
            </a:extLst>
          </p:cNvPr>
          <p:cNvSpPr>
            <a:spLocks noGrp="1"/>
          </p:cNvSpPr>
          <p:nvPr>
            <p:ph type="dt" sz="half" idx="10"/>
          </p:nvPr>
        </p:nvSpPr>
        <p:spPr/>
        <p:txBody>
          <a:bodyPr/>
          <a:lstStyle>
            <a:lvl1pPr>
              <a:defRPr/>
            </a:lvl1pPr>
          </a:lstStyle>
          <a:p>
            <a:pPr>
              <a:defRPr/>
            </a:pPr>
            <a:fld id="{85A814C1-D1CA-431B-A515-A4A1320082B7}"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8FA7A9C2-FFF8-46DD-A3E9-F3B4A1ACA97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C110B3C7-A80A-4C1C-BA18-D6AE90028E1A}"/>
              </a:ext>
            </a:extLst>
          </p:cNvPr>
          <p:cNvSpPr>
            <a:spLocks noGrp="1"/>
          </p:cNvSpPr>
          <p:nvPr>
            <p:ph type="sldNum" sz="quarter" idx="12"/>
          </p:nvPr>
        </p:nvSpPr>
        <p:spPr/>
        <p:txBody>
          <a:bodyPr/>
          <a:lstStyle>
            <a:lvl1pPr>
              <a:defRPr/>
            </a:lvl1pPr>
          </a:lstStyle>
          <a:p>
            <a:fld id="{B7D74BD3-A804-4C98-9BEC-45DE0EAB73E2}" type="slidenum">
              <a:rPr lang="it-IT" altLang="it-IT"/>
              <a:pPr/>
              <a:t>‹N›</a:t>
            </a:fld>
            <a:endParaRPr lang="it-IT" altLang="it-IT"/>
          </a:p>
        </p:txBody>
      </p:sp>
    </p:spTree>
    <p:extLst>
      <p:ext uri="{BB962C8B-B14F-4D97-AF65-F5344CB8AC3E}">
        <p14:creationId xmlns:p14="http://schemas.microsoft.com/office/powerpoint/2010/main" val="4024258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596646">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3"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050" b="0"/>
            </a:lvl1pPr>
          </a:lstStyle>
          <a:p>
            <a:pPr lvl="0"/>
            <a:r>
              <a:rPr lang="en-US" dirty="0"/>
              <a:t>Edit Master text styles</a:t>
            </a:r>
          </a:p>
        </p:txBody>
      </p:sp>
    </p:spTree>
    <p:extLst>
      <p:ext uri="{BB962C8B-B14F-4D97-AF65-F5344CB8AC3E}">
        <p14:creationId xmlns:p14="http://schemas.microsoft.com/office/powerpoint/2010/main" val="41996284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766734" y="273051"/>
            <a:ext cx="6815667" cy="585311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691063"/>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2563180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000"/>
            </a:lvl1pPr>
            <a:lvl2pPr marL="428638" indent="0">
              <a:buNone/>
              <a:defRPr sz="2625"/>
            </a:lvl2pPr>
            <a:lvl3pPr marL="857277" indent="0">
              <a:buNone/>
              <a:defRPr sz="2250"/>
            </a:lvl3pPr>
            <a:lvl4pPr marL="1285915" indent="0">
              <a:buNone/>
              <a:defRPr sz="1875"/>
            </a:lvl4pPr>
            <a:lvl5pPr marL="1714553" indent="0">
              <a:buNone/>
              <a:defRPr sz="1875"/>
            </a:lvl5pPr>
            <a:lvl6pPr marL="2143192" indent="0">
              <a:buNone/>
              <a:defRPr sz="1875"/>
            </a:lvl6pPr>
            <a:lvl7pPr marL="2571830" indent="0">
              <a:buNone/>
              <a:defRPr sz="1875"/>
            </a:lvl7pPr>
            <a:lvl8pPr marL="3000469" indent="0">
              <a:buNone/>
              <a:defRPr sz="1875"/>
            </a:lvl8pPr>
            <a:lvl9pPr marL="3429107" indent="0">
              <a:buNone/>
              <a:defRPr sz="1875"/>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313"/>
            </a:lvl1pPr>
            <a:lvl2pPr marL="428638" indent="0">
              <a:buNone/>
              <a:defRPr sz="1125"/>
            </a:lvl2pPr>
            <a:lvl3pPr marL="857277" indent="0">
              <a:buNone/>
              <a:defRPr sz="938"/>
            </a:lvl3pPr>
            <a:lvl4pPr marL="1285915" indent="0">
              <a:buNone/>
              <a:defRPr sz="844"/>
            </a:lvl4pPr>
            <a:lvl5pPr marL="1714553" indent="0">
              <a:buNone/>
              <a:defRPr sz="844"/>
            </a:lvl5pPr>
            <a:lvl6pPr marL="2143192" indent="0">
              <a:buNone/>
              <a:defRPr sz="844"/>
            </a:lvl6pPr>
            <a:lvl7pPr marL="2571830" indent="0">
              <a:buNone/>
              <a:defRPr sz="844"/>
            </a:lvl7pPr>
            <a:lvl8pPr marL="3000469" indent="0">
              <a:buNone/>
              <a:defRPr sz="844"/>
            </a:lvl8pPr>
            <a:lvl9pPr marL="3429107" indent="0">
              <a:buNone/>
              <a:defRPr sz="844"/>
            </a:lvl9pPr>
          </a:lstStyle>
          <a:p>
            <a:pPr lvl="0"/>
            <a:r>
              <a:rPr lang="en-US"/>
              <a:t>Click to edit Master text styles</a:t>
            </a:r>
          </a:p>
        </p:txBody>
      </p:sp>
    </p:spTree>
    <p:extLst>
      <p:ext uri="{BB962C8B-B14F-4D97-AF65-F5344CB8AC3E}">
        <p14:creationId xmlns:p14="http://schemas.microsoft.com/office/powerpoint/2010/main" val="41495546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73991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1621" y="569915"/>
            <a:ext cx="2601383" cy="56530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5351" y="569915"/>
            <a:ext cx="7603067" cy="56530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76591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6" y="459509"/>
            <a:ext cx="8303175" cy="508084"/>
          </a:xfrm>
          <a:prstGeom prst="rect">
            <a:avLst/>
          </a:prstGeom>
        </p:spPr>
        <p:txBody>
          <a:bodyPr/>
          <a:lstStyle>
            <a:lvl1pPr>
              <a:defRPr sz="2381"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6"/>
            <a:ext cx="11261596" cy="508084"/>
          </a:xfrm>
          <a:prstGeom prst="rect">
            <a:avLst/>
          </a:prstGeom>
        </p:spPr>
        <p:txBody>
          <a:bodyPr/>
          <a:lstStyle>
            <a:lvl1pPr>
              <a:defRPr sz="1852"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1588"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34600007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a:srcRect l="3707" t="5548" r="79289" b="83339"/>
          <a:stretch/>
        </p:blipFill>
        <p:spPr>
          <a:xfrm>
            <a:off x="352974" y="172257"/>
            <a:ext cx="2764087" cy="1016168"/>
          </a:xfrm>
          <a:prstGeom prst="rect">
            <a:avLst/>
          </a:prstGeom>
        </p:spPr>
      </p:pic>
    </p:spTree>
    <p:extLst>
      <p:ext uri="{BB962C8B-B14F-4D97-AF65-F5344CB8AC3E}">
        <p14:creationId xmlns:p14="http://schemas.microsoft.com/office/powerpoint/2010/main" val="17614366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t>Fare clic per modificare stile</a:t>
            </a:r>
            <a:endParaRPr lang="it-IT"/>
          </a:p>
        </p:txBody>
      </p:sp>
      <p:sp>
        <p:nvSpPr>
          <p:cNvPr id="3" name="Segnaposto contenuto 2"/>
          <p:cNvSpPr>
            <a:spLocks noGrp="1"/>
          </p:cNvSpPr>
          <p:nvPr>
            <p:ph idx="1"/>
          </p:nvPr>
        </p:nvSpPr>
        <p:spPr/>
        <p:txBody>
          <a:bodyPr/>
          <a:lstStyle/>
          <a:p>
            <a:pPr lvl="0"/>
            <a:r>
              <a:rPr lang="en-US" dirty="0"/>
              <a:t>Fare </a:t>
            </a:r>
            <a:r>
              <a:rPr lang="en-US" dirty="0" err="1"/>
              <a:t>clic</a:t>
            </a:r>
            <a:r>
              <a:rPr lang="en-US" dirty="0"/>
              <a:t> per </a:t>
            </a:r>
            <a:r>
              <a:rPr lang="en-US" dirty="0" err="1"/>
              <a:t>modificare</a:t>
            </a:r>
            <a:r>
              <a:rPr lang="en-US" dirty="0"/>
              <a:t> </a:t>
            </a:r>
            <a:r>
              <a:rPr lang="en-US" dirty="0" err="1"/>
              <a:t>gli</a:t>
            </a:r>
            <a:r>
              <a:rPr lang="en-US" dirty="0"/>
              <a:t> </a:t>
            </a:r>
            <a:r>
              <a:rPr lang="en-US" dirty="0" err="1"/>
              <a:t>stili</a:t>
            </a:r>
            <a:r>
              <a:rPr lang="en-US" dirty="0"/>
              <a:t> del </a:t>
            </a:r>
            <a:r>
              <a:rPr lang="en-US" dirty="0" err="1"/>
              <a:t>testo</a:t>
            </a:r>
            <a:r>
              <a:rPr lang="en-US" dirty="0"/>
              <a:t> </a:t>
            </a:r>
            <a:r>
              <a:rPr lang="en-US" dirty="0" err="1"/>
              <a:t>dello</a:t>
            </a:r>
            <a:r>
              <a:rPr lang="en-US" dirty="0"/>
              <a:t> schema</a:t>
            </a:r>
          </a:p>
          <a:p>
            <a:pPr lvl="1"/>
            <a:r>
              <a:rPr lang="en-US" dirty="0" err="1"/>
              <a:t>Secondo</a:t>
            </a:r>
            <a:r>
              <a:rPr lang="en-US" dirty="0"/>
              <a:t> </a:t>
            </a:r>
            <a:r>
              <a:rPr lang="en-US" dirty="0" err="1"/>
              <a:t>livello</a:t>
            </a:r>
            <a:endParaRPr lang="en-US" dirty="0"/>
          </a:p>
          <a:p>
            <a:pPr lvl="2"/>
            <a:r>
              <a:rPr lang="en-US" dirty="0" err="1"/>
              <a:t>Terzo</a:t>
            </a:r>
            <a:r>
              <a:rPr lang="en-US" dirty="0"/>
              <a:t> </a:t>
            </a:r>
            <a:r>
              <a:rPr lang="en-US" dirty="0" err="1"/>
              <a:t>livello</a:t>
            </a:r>
            <a:endParaRPr lang="en-US" dirty="0"/>
          </a:p>
          <a:p>
            <a:pPr lvl="3"/>
            <a:r>
              <a:rPr lang="en-US" dirty="0"/>
              <a:t>Quarto </a:t>
            </a:r>
            <a:r>
              <a:rPr lang="en-US" dirty="0" err="1"/>
              <a:t>livello</a:t>
            </a:r>
            <a:endParaRPr lang="en-US" dirty="0"/>
          </a:p>
          <a:p>
            <a:pPr lvl="4"/>
            <a:r>
              <a:rPr lang="en-US" dirty="0" err="1"/>
              <a:t>Quinto</a:t>
            </a:r>
            <a:r>
              <a:rPr lang="en-US" dirty="0"/>
              <a:t> </a:t>
            </a:r>
            <a:r>
              <a:rPr lang="en-US" dirty="0" err="1"/>
              <a:t>livello</a:t>
            </a:r>
            <a:endParaRPr lang="it-IT" dirty="0"/>
          </a:p>
        </p:txBody>
      </p:sp>
      <p:sp>
        <p:nvSpPr>
          <p:cNvPr id="4" name="Segnaposto data 3"/>
          <p:cNvSpPr>
            <a:spLocks noGrp="1"/>
          </p:cNvSpPr>
          <p:nvPr>
            <p:ph type="dt" sz="half" idx="10"/>
          </p:nvPr>
        </p:nvSpPr>
        <p:spPr/>
        <p:txBody>
          <a:bodyPr/>
          <a:lstStyle/>
          <a:p>
            <a:pPr defTabSz="342900">
              <a:defRPr/>
            </a:pPr>
            <a:fld id="{2086F947-4537-4010-9FDA-DE6CE0E0A95B}" type="datetimeFigureOut">
              <a:rPr lang="en-US" sz="1800" smtClean="0">
                <a:solidFill>
                  <a:prstClr val="black"/>
                </a:solidFill>
                <a:latin typeface="Arial" panose="020B0604020202020204" pitchFamily="34" charset="0"/>
              </a:rPr>
              <a:pPr defTabSz="342900">
                <a:defRPr/>
              </a:pPr>
              <a:t>10/10/2023</a:t>
            </a:fld>
            <a:endParaRPr lang="en-US" sz="1800">
              <a:solidFill>
                <a:prstClr val="black"/>
              </a:solidFill>
              <a:latin typeface="Arial" panose="020B0604020202020204" pitchFamily="34" charset="0"/>
            </a:endParaRPr>
          </a:p>
        </p:txBody>
      </p:sp>
      <p:sp>
        <p:nvSpPr>
          <p:cNvPr id="5" name="Segnaposto piè di pagina 4"/>
          <p:cNvSpPr>
            <a:spLocks noGrp="1"/>
          </p:cNvSpPr>
          <p:nvPr>
            <p:ph type="ftr" sz="quarter" idx="11"/>
          </p:nvPr>
        </p:nvSpPr>
        <p:spPr/>
        <p:txBody>
          <a:bodyPr/>
          <a:lstStyle/>
          <a:p>
            <a:pPr algn="l" defTabSz="342900">
              <a:defRPr/>
            </a:pPr>
            <a:endParaRPr lang="it-IT" sz="1800" dirty="0">
              <a:solidFill>
                <a:prstClr val="black"/>
              </a:solidFill>
              <a:latin typeface="Arial" panose="020B0604020202020204" pitchFamily="34" charset="0"/>
            </a:endParaRPr>
          </a:p>
        </p:txBody>
      </p:sp>
    </p:spTree>
    <p:extLst>
      <p:ext uri="{BB962C8B-B14F-4D97-AF65-F5344CB8AC3E}">
        <p14:creationId xmlns:p14="http://schemas.microsoft.com/office/powerpoint/2010/main" val="1399564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3"/>
            <a:ext cx="7006269" cy="553999"/>
          </a:xfrm>
        </p:spPr>
        <p:txBody>
          <a:bodyPr anchor="b">
            <a:noAutofit/>
          </a:bodyPr>
          <a:lstStyle>
            <a:lvl1pPr>
              <a:defRPr sz="24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3"/>
            <a:ext cx="7006269" cy="488795"/>
          </a:xfrm>
        </p:spPr>
        <p:txBody>
          <a:bodyPr>
            <a:noAutofit/>
          </a:bodyPr>
          <a:lstStyle>
            <a:lvl1pPr marL="0" indent="0">
              <a:buNone/>
              <a:defRPr sz="2000"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1600"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‹N›</a:t>
            </a:fld>
            <a:endParaRPr lang="en-US" altLang="en-US"/>
          </a:p>
        </p:txBody>
      </p:sp>
    </p:spTree>
    <p:extLst>
      <p:ext uri="{BB962C8B-B14F-4D97-AF65-F5344CB8AC3E}">
        <p14:creationId xmlns:p14="http://schemas.microsoft.com/office/powerpoint/2010/main" val="835637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18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6" name="7 Marcador de texto">
            <a:extLst>
              <a:ext uri="{FF2B5EF4-FFF2-40B4-BE49-F238E27FC236}">
                <a16:creationId xmlns:a16="http://schemas.microsoft.com/office/drawing/2014/main" id="{DCA33818-F2EB-413A-997A-0C0948B397C1}"/>
              </a:ext>
            </a:extLst>
          </p:cNvPr>
          <p:cNvSpPr>
            <a:spLocks noGrp="1"/>
          </p:cNvSpPr>
          <p:nvPr>
            <p:ph type="body" sz="quarter" idx="10"/>
          </p:nvPr>
        </p:nvSpPr>
        <p:spPr>
          <a:xfrm>
            <a:off x="1571625" y="1706582"/>
            <a:ext cx="8953500" cy="4143375"/>
          </a:xfrm>
          <a:prstGeom prst="rect">
            <a:avLst/>
          </a:prstGeom>
        </p:spPr>
        <p:txBody>
          <a:bodyPr/>
          <a:lstStyle>
            <a:lvl1pPr marL="342900" indent="-342900">
              <a:buFont typeface="Arial" panose="020B0604020202020204" pitchFamily="34" charset="0"/>
              <a:buChar char="•"/>
              <a:defRPr sz="2000">
                <a:solidFill>
                  <a:srgbClr val="173851"/>
                </a:solidFill>
              </a:defRPr>
            </a:lvl1pPr>
            <a:lvl2pPr marL="742950" indent="-285750">
              <a:buFont typeface="Arial" panose="020B0604020202020204" pitchFamily="34" charset="0"/>
              <a:buChar char="‒"/>
              <a:defRPr lang="es-ES" sz="2000" kern="1200" dirty="0" smtClean="0">
                <a:solidFill>
                  <a:srgbClr val="05ADA8"/>
                </a:solidFill>
                <a:latin typeface="Calibri" pitchFamily="34" charset="0"/>
                <a:ea typeface="+mn-ea"/>
                <a:cs typeface="Arial" charset="0"/>
              </a:defRPr>
            </a:lvl2pPr>
            <a:lvl3pPr>
              <a:defRPr lang="es-ES" sz="2000" kern="1200" dirty="0" smtClean="0">
                <a:solidFill>
                  <a:srgbClr val="05ADA8"/>
                </a:solidFill>
                <a:latin typeface="Calibri" pitchFamily="34" charset="0"/>
                <a:ea typeface="+mn-ea"/>
                <a:cs typeface="Arial" charset="0"/>
              </a:defRPr>
            </a:lvl3pPr>
            <a:lvl4pPr>
              <a:defRPr lang="es-ES" sz="1600" i="1" kern="1200" dirty="0" smtClean="0">
                <a:solidFill>
                  <a:srgbClr val="666666"/>
                </a:solidFill>
                <a:latin typeface="Calibri" pitchFamily="34" charset="0"/>
                <a:ea typeface="+mn-ea"/>
                <a:cs typeface="Arial" charset="0"/>
              </a:defRPr>
            </a:lvl4pPr>
            <a:lvl5pPr>
              <a:defRPr lang="es-ES" sz="1600" i="1" kern="1200" dirty="0">
                <a:solidFill>
                  <a:srgbClr val="666666"/>
                </a:solidFill>
                <a:latin typeface="Calibri" pitchFamily="34" charset="0"/>
                <a:ea typeface="+mn-ea"/>
                <a:cs typeface="Arial"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15 Título">
            <a:extLst>
              <a:ext uri="{FF2B5EF4-FFF2-40B4-BE49-F238E27FC236}">
                <a16:creationId xmlns:a16="http://schemas.microsoft.com/office/drawing/2014/main" id="{D54B9162-68A3-4F07-825E-64F3A03FD3E8}"/>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20C51B3F-4B6C-43D3-8FA2-16592443CFBC}"/>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
        <p:nvSpPr>
          <p:cNvPr id="10" name="Marcador de texto 2">
            <a:extLst>
              <a:ext uri="{FF2B5EF4-FFF2-40B4-BE49-F238E27FC236}">
                <a16:creationId xmlns:a16="http://schemas.microsoft.com/office/drawing/2014/main" id="{17305ED3-A9CE-4256-B122-961ACBE76C0E}"/>
              </a:ext>
            </a:extLst>
          </p:cNvPr>
          <p:cNvSpPr>
            <a:spLocks noGrp="1"/>
          </p:cNvSpPr>
          <p:nvPr>
            <p:ph type="body" sz="quarter" idx="12"/>
          </p:nvPr>
        </p:nvSpPr>
        <p:spPr>
          <a:xfrm>
            <a:off x="1570567" y="1006476"/>
            <a:ext cx="8953500" cy="550863"/>
          </a:xfrm>
          <a:prstGeom prst="rect">
            <a:avLst/>
          </a:prstGeom>
        </p:spPr>
        <p:txBody>
          <a:bodyPr/>
          <a:lstStyle>
            <a:lvl1pPr marL="0" indent="0">
              <a:buFontTx/>
              <a:buNone/>
              <a:defRPr sz="2400">
                <a:solidFill>
                  <a:srgbClr val="666666"/>
                </a:solidFill>
              </a:defRPr>
            </a:lvl1pPr>
            <a:lvl2pPr>
              <a:defRPr sz="2000"/>
            </a:lvl2pPr>
            <a:lvl3pPr>
              <a:defRPr sz="1800"/>
            </a:lvl3pPr>
            <a:lvl4pPr>
              <a:defRPr sz="1600"/>
            </a:lvl4pPr>
            <a:lvl5pPr>
              <a:defRPr sz="1600"/>
            </a:lvl5pPr>
          </a:lstStyle>
          <a:p>
            <a:pPr lvl="0"/>
            <a:r>
              <a:rPr lang="es-ES" dirty="0"/>
              <a:t>Editar el estilo de texto del patrón</a:t>
            </a:r>
          </a:p>
        </p:txBody>
      </p:sp>
    </p:spTree>
    <p:extLst>
      <p:ext uri="{BB962C8B-B14F-4D97-AF65-F5344CB8AC3E}">
        <p14:creationId xmlns:p14="http://schemas.microsoft.com/office/powerpoint/2010/main" val="3914235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áfico 2">
    <p:spTree>
      <p:nvGrpSpPr>
        <p:cNvPr id="1" name=""/>
        <p:cNvGrpSpPr/>
        <p:nvPr/>
      </p:nvGrpSpPr>
      <p:grpSpPr>
        <a:xfrm>
          <a:off x="0" y="0"/>
          <a:ext cx="0" cy="0"/>
          <a:chOff x="0" y="0"/>
          <a:chExt cx="0" cy="0"/>
        </a:xfrm>
      </p:grpSpPr>
      <p:sp>
        <p:nvSpPr>
          <p:cNvPr id="5" name="Marcador de gráfico 10">
            <a:extLst>
              <a:ext uri="{FF2B5EF4-FFF2-40B4-BE49-F238E27FC236}">
                <a16:creationId xmlns:a16="http://schemas.microsoft.com/office/drawing/2014/main" id="{4CB7AD7B-55A0-4607-A1FE-C85E78297C31}"/>
              </a:ext>
            </a:extLst>
          </p:cNvPr>
          <p:cNvSpPr>
            <a:spLocks noGrp="1"/>
          </p:cNvSpPr>
          <p:nvPr>
            <p:ph type="chart" sz="quarter" idx="12"/>
          </p:nvPr>
        </p:nvSpPr>
        <p:spPr>
          <a:xfrm>
            <a:off x="1583879" y="1412777"/>
            <a:ext cx="8928992" cy="4626841"/>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961B51AF-77DC-464D-85C5-E0D47579AA74}"/>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31542B4A-31BC-4593-B542-9F64FFCD5100}"/>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23584910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áfico 1">
    <p:spTree>
      <p:nvGrpSpPr>
        <p:cNvPr id="1" name=""/>
        <p:cNvGrpSpPr/>
        <p:nvPr/>
      </p:nvGrpSpPr>
      <p:grpSpPr>
        <a:xfrm>
          <a:off x="0" y="0"/>
          <a:ext cx="0" cy="0"/>
          <a:chOff x="0" y="0"/>
          <a:chExt cx="0" cy="0"/>
        </a:xfrm>
      </p:grpSpPr>
      <p:sp>
        <p:nvSpPr>
          <p:cNvPr id="6" name="Marcador de gráfico 10">
            <a:extLst>
              <a:ext uri="{FF2B5EF4-FFF2-40B4-BE49-F238E27FC236}">
                <a16:creationId xmlns:a16="http://schemas.microsoft.com/office/drawing/2014/main" id="{DD2118B0-70EF-4BC7-8DC3-BCB7F2CBD186}"/>
              </a:ext>
            </a:extLst>
          </p:cNvPr>
          <p:cNvSpPr>
            <a:spLocks noGrp="1"/>
          </p:cNvSpPr>
          <p:nvPr>
            <p:ph type="chart" sz="quarter" idx="12"/>
          </p:nvPr>
        </p:nvSpPr>
        <p:spPr>
          <a:xfrm>
            <a:off x="623393" y="2060849"/>
            <a:ext cx="5280585" cy="2736303"/>
          </a:xfrm>
          <a:prstGeom prst="rect">
            <a:avLst/>
          </a:prstGeom>
        </p:spPr>
        <p:txBody>
          <a:bodyPr/>
          <a:lstStyle>
            <a:lvl1pPr>
              <a:defRPr>
                <a:solidFill>
                  <a:srgbClr val="05ADA8"/>
                </a:solidFill>
              </a:defRPr>
            </a:lvl1pPr>
          </a:lstStyle>
          <a:p>
            <a:endParaRPr lang="es-ES" dirty="0"/>
          </a:p>
        </p:txBody>
      </p:sp>
      <p:sp>
        <p:nvSpPr>
          <p:cNvPr id="7" name="Marcador de gráfico 10">
            <a:extLst>
              <a:ext uri="{FF2B5EF4-FFF2-40B4-BE49-F238E27FC236}">
                <a16:creationId xmlns:a16="http://schemas.microsoft.com/office/drawing/2014/main" id="{CF991977-A2DC-4857-A392-9F7BA0E828C8}"/>
              </a:ext>
            </a:extLst>
          </p:cNvPr>
          <p:cNvSpPr>
            <a:spLocks noGrp="1"/>
          </p:cNvSpPr>
          <p:nvPr>
            <p:ph type="chart" sz="quarter" idx="13"/>
          </p:nvPr>
        </p:nvSpPr>
        <p:spPr>
          <a:xfrm>
            <a:off x="6384033" y="2060849"/>
            <a:ext cx="5280585" cy="2736303"/>
          </a:xfrm>
          <a:prstGeom prst="rect">
            <a:avLst/>
          </a:prstGeom>
        </p:spPr>
        <p:txBody>
          <a:bodyPr/>
          <a:lstStyle>
            <a:lvl1pPr>
              <a:defRPr>
                <a:solidFill>
                  <a:srgbClr val="05ADA8"/>
                </a:solidFill>
              </a:defRPr>
            </a:lvl1pPr>
          </a:lstStyle>
          <a:p>
            <a:endParaRPr lang="es-ES" dirty="0"/>
          </a:p>
        </p:txBody>
      </p:sp>
      <p:sp>
        <p:nvSpPr>
          <p:cNvPr id="8" name="15 Título">
            <a:extLst>
              <a:ext uri="{FF2B5EF4-FFF2-40B4-BE49-F238E27FC236}">
                <a16:creationId xmlns:a16="http://schemas.microsoft.com/office/drawing/2014/main" id="{2173C4B3-CFE7-4ECF-8CFB-291998B1BD28}"/>
              </a:ext>
            </a:extLst>
          </p:cNvPr>
          <p:cNvSpPr>
            <a:spLocks noGrp="1"/>
          </p:cNvSpPr>
          <p:nvPr>
            <p:ph type="title"/>
          </p:nvPr>
        </p:nvSpPr>
        <p:spPr>
          <a:xfrm>
            <a:off x="190459" y="-48309"/>
            <a:ext cx="10972800" cy="500042"/>
          </a:xfrm>
          <a:prstGeom prst="rect">
            <a:avLst/>
          </a:prstGeom>
        </p:spPr>
        <p:txBody>
          <a:bodyPr/>
          <a:lstStyle>
            <a:lvl1pPr algn="l" rtl="0" fontAlgn="base">
              <a:spcBef>
                <a:spcPct val="0"/>
              </a:spcBef>
              <a:spcAft>
                <a:spcPct val="0"/>
              </a:spcAft>
              <a:defRPr lang="es-ES" sz="2400" b="1" kern="1200" dirty="0">
                <a:solidFill>
                  <a:srgbClr val="173851"/>
                </a:solidFill>
                <a:latin typeface="Trebuchet MS" pitchFamily="34" charset="0"/>
                <a:ea typeface="+mn-ea"/>
                <a:cs typeface="Arial" charset="0"/>
              </a:defRPr>
            </a:lvl1pPr>
          </a:lstStyle>
          <a:p>
            <a:r>
              <a:rPr lang="es-ES" dirty="0"/>
              <a:t>Haga clic para modificar el estilo de título del patrón</a:t>
            </a:r>
          </a:p>
        </p:txBody>
      </p:sp>
      <p:sp>
        <p:nvSpPr>
          <p:cNvPr id="9" name="19 Marcador de texto">
            <a:extLst>
              <a:ext uri="{FF2B5EF4-FFF2-40B4-BE49-F238E27FC236}">
                <a16:creationId xmlns:a16="http://schemas.microsoft.com/office/drawing/2014/main" id="{9EBE1D90-924D-4899-BF32-1EC9ED262A04}"/>
              </a:ext>
            </a:extLst>
          </p:cNvPr>
          <p:cNvSpPr>
            <a:spLocks noGrp="1"/>
          </p:cNvSpPr>
          <p:nvPr>
            <p:ph type="body" sz="quarter" idx="11"/>
          </p:nvPr>
        </p:nvSpPr>
        <p:spPr>
          <a:xfrm>
            <a:off x="190459" y="428604"/>
            <a:ext cx="11715832" cy="428628"/>
          </a:xfrm>
          <a:prstGeom prst="rect">
            <a:avLst/>
          </a:prstGeom>
        </p:spPr>
        <p:txBody>
          <a:bodyPr/>
          <a:lstStyle>
            <a:lvl1pPr>
              <a:buFontTx/>
              <a:buNone/>
              <a:defRPr lang="es-ES" sz="2000" i="1" kern="1200" dirty="0" smtClean="0">
                <a:solidFill>
                  <a:srgbClr val="05ADA8"/>
                </a:solidFill>
                <a:latin typeface="Trebuchet MS" pitchFamily="34" charset="0"/>
                <a:ea typeface="+mn-ea"/>
                <a:cs typeface="Arial" charset="0"/>
              </a:defRPr>
            </a:lvl1pPr>
          </a:lstStyle>
          <a:p>
            <a:pPr lvl="0"/>
            <a:r>
              <a:rPr lang="es-ES" dirty="0"/>
              <a:t>Haga clic para modificar el estilo de texto del patrón</a:t>
            </a:r>
          </a:p>
        </p:txBody>
      </p:sp>
    </p:spTree>
    <p:extLst>
      <p:ext uri="{BB962C8B-B14F-4D97-AF65-F5344CB8AC3E}">
        <p14:creationId xmlns:p14="http://schemas.microsoft.com/office/powerpoint/2010/main" val="496350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83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EBA8629-D8DC-479D-AC58-056F540A5709}"/>
              </a:ext>
            </a:extLst>
          </p:cNvPr>
          <p:cNvSpPr>
            <a:spLocks noGrp="1"/>
          </p:cNvSpPr>
          <p:nvPr>
            <p:ph type="dt" sz="half" idx="10"/>
          </p:nvPr>
        </p:nvSpPr>
        <p:spPr/>
        <p:txBody>
          <a:bodyPr/>
          <a:lstStyle>
            <a:lvl1pPr>
              <a:defRPr/>
            </a:lvl1pPr>
          </a:lstStyle>
          <a:p>
            <a:pPr>
              <a:defRPr/>
            </a:pPr>
            <a:fld id="{06279B52-569E-487C-870E-078EC3DF822F}" type="datetimeFigureOut">
              <a:rPr lang="it-IT" altLang="it-IT"/>
              <a:pPr>
                <a:defRPr/>
              </a:pPr>
              <a:t>10/10/2023</a:t>
            </a:fld>
            <a:endParaRPr lang="it-IT" altLang="it-IT"/>
          </a:p>
        </p:txBody>
      </p:sp>
      <p:sp>
        <p:nvSpPr>
          <p:cNvPr id="6" name="Segnaposto piè di pagina 4">
            <a:extLst>
              <a:ext uri="{FF2B5EF4-FFF2-40B4-BE49-F238E27FC236}">
                <a16:creationId xmlns:a16="http://schemas.microsoft.com/office/drawing/2014/main" id="{8AF437EC-6F20-45F9-A624-A0C7703D9EE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92B6B055-7557-4E72-8490-3C6C17B207D1}"/>
              </a:ext>
            </a:extLst>
          </p:cNvPr>
          <p:cNvSpPr>
            <a:spLocks noGrp="1"/>
          </p:cNvSpPr>
          <p:nvPr>
            <p:ph type="sldNum" sz="quarter" idx="12"/>
          </p:nvPr>
        </p:nvSpPr>
        <p:spPr/>
        <p:txBody>
          <a:bodyPr/>
          <a:lstStyle>
            <a:lvl1pPr>
              <a:defRPr/>
            </a:lvl1pPr>
          </a:lstStyle>
          <a:p>
            <a:fld id="{966BCE35-4990-4D62-AC0D-089BF1496E52}" type="slidenum">
              <a:rPr lang="it-IT" altLang="it-IT"/>
              <a:pPr/>
              <a:t>‹N›</a:t>
            </a:fld>
            <a:endParaRPr lang="it-IT" altLang="it-IT"/>
          </a:p>
        </p:txBody>
      </p:sp>
    </p:spTree>
    <p:extLst>
      <p:ext uri="{BB962C8B-B14F-4D97-AF65-F5344CB8AC3E}">
        <p14:creationId xmlns:p14="http://schemas.microsoft.com/office/powerpoint/2010/main" val="26477957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A8E2616-0B27-47AE-8B91-DD7F8016C5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825"/>
            <a:ext cx="12192000" cy="6850863"/>
          </a:xfrm>
          <a:prstGeom prst="rect">
            <a:avLst/>
          </a:prstGeom>
        </p:spPr>
      </p:pic>
      <p:sp>
        <p:nvSpPr>
          <p:cNvPr id="2" name="Title 1"/>
          <p:cNvSpPr>
            <a:spLocks noGrp="1"/>
          </p:cNvSpPr>
          <p:nvPr>
            <p:ph type="title"/>
          </p:nvPr>
        </p:nvSpPr>
        <p:spPr>
          <a:xfrm>
            <a:off x="596901" y="0"/>
            <a:ext cx="9563100" cy="1105434"/>
          </a:xfrm>
        </p:spPr>
        <p:txBody>
          <a:bodyPr anchor="ctr">
            <a:normAutofit/>
          </a:bodyPr>
          <a:lstStyle>
            <a:lvl1pPr algn="l">
              <a:defRPr sz="2700">
                <a:solidFill>
                  <a:srgbClr val="C64236"/>
                </a:solidFill>
                <a:latin typeface="Verdana"/>
                <a:cs typeface="Verdana"/>
              </a:defRPr>
            </a:lvl1pPr>
          </a:lstStyle>
          <a:p>
            <a:r>
              <a:rPr lang="en-US" dirty="0"/>
              <a:t>Click to edit Master title style</a:t>
            </a:r>
          </a:p>
        </p:txBody>
      </p:sp>
      <p:sp>
        <p:nvSpPr>
          <p:cNvPr id="3" name="Content Placeholder 2"/>
          <p:cNvSpPr>
            <a:spLocks noGrp="1"/>
          </p:cNvSpPr>
          <p:nvPr>
            <p:ph idx="1"/>
          </p:nvPr>
        </p:nvSpPr>
        <p:spPr>
          <a:xfrm>
            <a:off x="609600" y="1317112"/>
            <a:ext cx="10160000" cy="4428051"/>
          </a:xfrm>
        </p:spPr>
        <p:txBody>
          <a:bodyPr>
            <a:normAutofit/>
          </a:bodyPr>
          <a:lstStyle>
            <a:lvl1pPr>
              <a:defRPr sz="2400">
                <a:solidFill>
                  <a:srgbClr val="3C3C3B"/>
                </a:solidFill>
              </a:defRPr>
            </a:lvl1pPr>
            <a:lvl2pPr>
              <a:defRPr sz="2400">
                <a:solidFill>
                  <a:srgbClr val="3C3C3B"/>
                </a:solidFill>
              </a:defRPr>
            </a:lvl2pPr>
            <a:lvl3pPr>
              <a:defRPr sz="2400">
                <a:solidFill>
                  <a:srgbClr val="3C3C3B"/>
                </a:solidFill>
              </a:defRPr>
            </a:lvl3pPr>
            <a:lvl4pPr>
              <a:defRPr sz="2400">
                <a:solidFill>
                  <a:srgbClr val="3C3C3B"/>
                </a:solidFill>
              </a:defRPr>
            </a:lvl4pPr>
            <a:lvl5pPr>
              <a:defRPr sz="2400">
                <a:solidFill>
                  <a:srgbClr val="3C3C3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1480801" y="6476389"/>
            <a:ext cx="629329" cy="429237"/>
          </a:xfrm>
        </p:spPr>
        <p:txBody>
          <a:bodyPr/>
          <a:lstStyle>
            <a:lvl1pPr>
              <a:defRPr sz="1100">
                <a:solidFill>
                  <a:schemeClr val="bg1"/>
                </a:solidFill>
                <a:latin typeface="Verdana"/>
                <a:cs typeface="Verdana"/>
              </a:defRPr>
            </a:lvl1pPr>
          </a:lstStyle>
          <a:p>
            <a:fld id="{1897674E-16A8-EB4C-8FFD-274426B9B8AB}" type="slidenum">
              <a:rPr lang="en-US" smtClean="0"/>
              <a:pPr/>
              <a:t>‹N›</a:t>
            </a:fld>
            <a:endParaRPr lang="en-US" dirty="0"/>
          </a:p>
        </p:txBody>
      </p:sp>
    </p:spTree>
    <p:extLst>
      <p:ext uri="{BB962C8B-B14F-4D97-AF65-F5344CB8AC3E}">
        <p14:creationId xmlns:p14="http://schemas.microsoft.com/office/powerpoint/2010/main" val="4213056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rgbClr val="846A60"/>
                </a:solidFill>
              </a:defRPr>
            </a:lvl1pPr>
          </a:lstStyle>
          <a:p>
            <a:pPr lvl="0"/>
            <a:r>
              <a:rPr lang="en-US" dirty="0"/>
              <a:t>Click to edit Master text </a:t>
            </a:r>
            <a:r>
              <a:rPr lang="en-US" dirty="0" err="1"/>
              <a:t>stylesc</a:t>
            </a:r>
            <a:endParaRPr lang="en-US" dirty="0"/>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846A60"/>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846A60"/>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pic>
        <p:nvPicPr>
          <p:cNvPr id="6" name="Image 5">
            <a:extLst>
              <a:ext uri="{FF2B5EF4-FFF2-40B4-BE49-F238E27FC236}">
                <a16:creationId xmlns:a16="http://schemas.microsoft.com/office/drawing/2014/main" id="{586AC543-9144-F04F-A6DE-CEF182F39C30}"/>
              </a:ext>
            </a:extLst>
          </p:cNvPr>
          <p:cNvPicPr>
            <a:picLocks noChangeAspect="1"/>
          </p:cNvPicPr>
          <p:nvPr userDrawn="1"/>
        </p:nvPicPr>
        <p:blipFill rotWithShape="1">
          <a:blip r:embed="rId2"/>
          <a:srcRect b="38310"/>
          <a:stretch/>
        </p:blipFill>
        <p:spPr>
          <a:xfrm>
            <a:off x="624789" y="6301103"/>
            <a:ext cx="1801945" cy="256788"/>
          </a:xfrm>
          <a:prstGeom prst="rect">
            <a:avLst/>
          </a:prstGeom>
        </p:spPr>
      </p:pic>
    </p:spTree>
    <p:extLst>
      <p:ext uri="{BB962C8B-B14F-4D97-AF65-F5344CB8AC3E}">
        <p14:creationId xmlns:p14="http://schemas.microsoft.com/office/powerpoint/2010/main" val="771667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ME_Program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9" name="Picture 8">
            <a:extLst>
              <a:ext uri="{FF2B5EF4-FFF2-40B4-BE49-F238E27FC236}">
                <a16:creationId xmlns:a16="http://schemas.microsoft.com/office/drawing/2014/main" id="{6611DC5D-A0F5-7F4C-A55B-3FC8C56600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15686242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CA3DCDD7-FA7A-A54E-A9B6-CF4E6679F6A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40702299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7" name="Picture 16">
            <a:extLst>
              <a:ext uri="{FF2B5EF4-FFF2-40B4-BE49-F238E27FC236}">
                <a16:creationId xmlns:a16="http://schemas.microsoft.com/office/drawing/2014/main" id="{B51038E2-D6DF-3B44-88BB-76DA570F71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25141107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ME_Program Title_HemOn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4CA14CA3-36B4-B842-A074-2DEFEA4415D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7792207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ME_Program Title TH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68680" y="1444752"/>
            <a:ext cx="10451592" cy="1170432"/>
          </a:xfrm>
        </p:spPr>
        <p:txBody>
          <a:bodyPr anchor="ctr">
            <a:noAutofit/>
          </a:bodyPr>
          <a:lstStyle>
            <a:lvl1pPr algn="ctr">
              <a:defRPr sz="4400"/>
            </a:lvl1pPr>
          </a:lstStyle>
          <a:p>
            <a:r>
              <a:rPr lang="en-US" dirty="0"/>
              <a:t>Click To Edit Master Title Style</a:t>
            </a:r>
          </a:p>
        </p:txBody>
      </p:sp>
      <p:sp>
        <p:nvSpPr>
          <p:cNvPr id="3" name="Subtitle 2"/>
          <p:cNvSpPr>
            <a:spLocks noGrp="1"/>
          </p:cNvSpPr>
          <p:nvPr>
            <p:ph type="subTitle" idx="1"/>
          </p:nvPr>
        </p:nvSpPr>
        <p:spPr>
          <a:xfrm>
            <a:off x="877824" y="2752344"/>
            <a:ext cx="10442448" cy="649224"/>
          </a:xfrm>
        </p:spPr>
        <p:txBody>
          <a:bodyPr>
            <a:noAutofit/>
          </a:bodyPr>
          <a:lstStyle>
            <a:lvl1pPr marL="0" indent="0" algn="ctr">
              <a:buNone/>
              <a:defRPr sz="3600" i="1">
                <a:solidFill>
                  <a:schemeClr val="accent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12"/>
          <p:cNvSpPr>
            <a:spLocks noGrp="1"/>
          </p:cNvSpPr>
          <p:nvPr>
            <p:ph type="body" sz="quarter" idx="13"/>
          </p:nvPr>
        </p:nvSpPr>
        <p:spPr>
          <a:xfrm>
            <a:off x="438912" y="3886200"/>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0" name="Picture 9">
            <a:extLst>
              <a:ext uri="{FF2B5EF4-FFF2-40B4-BE49-F238E27FC236}">
                <a16:creationId xmlns:a16="http://schemas.microsoft.com/office/drawing/2014/main" id="{28040E56-E774-7849-8172-C947652F23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12" name="Picture 11">
            <a:extLst>
              <a:ext uri="{FF2B5EF4-FFF2-40B4-BE49-F238E27FC236}">
                <a16:creationId xmlns:a16="http://schemas.microsoft.com/office/drawing/2014/main" id="{B36F3331-B025-1F44-A1D5-A18629A4E26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33403682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E_Panelist">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CACAA67F-D1FD-C148-A896-23A35382AD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3532310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EC61B8E3-492A-394C-BF56-A70BB95489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2795633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ADC345D0-B37C-DF40-82EC-48C4A5322F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3497357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9F5B24A9-15B9-4166-815F-2494E2575595}"/>
              </a:ext>
            </a:extLst>
          </p:cNvPr>
          <p:cNvSpPr>
            <a:spLocks noGrp="1"/>
          </p:cNvSpPr>
          <p:nvPr>
            <p:ph type="dt" sz="half" idx="10"/>
          </p:nvPr>
        </p:nvSpPr>
        <p:spPr/>
        <p:txBody>
          <a:bodyPr/>
          <a:lstStyle>
            <a:lvl1pPr>
              <a:defRPr/>
            </a:lvl1pPr>
          </a:lstStyle>
          <a:p>
            <a:pPr>
              <a:defRPr/>
            </a:pPr>
            <a:fld id="{AA2915EA-60DC-404A-A9B1-D54FB8BC0EC9}" type="datetimeFigureOut">
              <a:rPr lang="it-IT" altLang="it-IT"/>
              <a:pPr>
                <a:defRPr/>
              </a:pPr>
              <a:t>10/10/2023</a:t>
            </a:fld>
            <a:endParaRPr lang="it-IT" altLang="it-IT"/>
          </a:p>
        </p:txBody>
      </p:sp>
      <p:sp>
        <p:nvSpPr>
          <p:cNvPr id="8" name="Segnaposto piè di pagina 4">
            <a:extLst>
              <a:ext uri="{FF2B5EF4-FFF2-40B4-BE49-F238E27FC236}">
                <a16:creationId xmlns:a16="http://schemas.microsoft.com/office/drawing/2014/main" id="{896D013A-1843-44D6-809A-0CED95ED03C1}"/>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B27919E6-EBF4-45CE-9908-7C93DD943461}"/>
              </a:ext>
            </a:extLst>
          </p:cNvPr>
          <p:cNvSpPr>
            <a:spLocks noGrp="1"/>
          </p:cNvSpPr>
          <p:nvPr>
            <p:ph type="sldNum" sz="quarter" idx="12"/>
          </p:nvPr>
        </p:nvSpPr>
        <p:spPr/>
        <p:txBody>
          <a:bodyPr/>
          <a:lstStyle>
            <a:lvl1pPr>
              <a:defRPr/>
            </a:lvl1pPr>
          </a:lstStyle>
          <a:p>
            <a:fld id="{61876509-F077-4584-A173-4A0A83803A15}" type="slidenum">
              <a:rPr lang="it-IT" altLang="it-IT"/>
              <a:pPr/>
              <a:t>‹N›</a:t>
            </a:fld>
            <a:endParaRPr lang="it-IT" altLang="it-IT"/>
          </a:p>
        </p:txBody>
      </p:sp>
    </p:spTree>
    <p:extLst>
      <p:ext uri="{BB962C8B-B14F-4D97-AF65-F5344CB8AC3E}">
        <p14:creationId xmlns:p14="http://schemas.microsoft.com/office/powerpoint/2010/main" val="30035825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ME_Panelist_HemOnc">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62B7FAAD-1F56-EF48-A3AB-FE9773EDD8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3373720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E_Panelist THO">
    <p:spTree>
      <p:nvGrpSpPr>
        <p:cNvPr id="1" name=""/>
        <p:cNvGrpSpPr/>
        <p:nvPr/>
      </p:nvGrpSpPr>
      <p:grpSpPr>
        <a:xfrm>
          <a:off x="0" y="0"/>
          <a:ext cx="0" cy="0"/>
          <a:chOff x="0" y="0"/>
          <a:chExt cx="0" cy="0"/>
        </a:xfrm>
      </p:grpSpPr>
      <p:sp>
        <p:nvSpPr>
          <p:cNvPr id="13" name="Text Placeholder 12"/>
          <p:cNvSpPr>
            <a:spLocks noGrp="1"/>
          </p:cNvSpPr>
          <p:nvPr>
            <p:ph type="body" sz="quarter" idx="13"/>
          </p:nvPr>
        </p:nvSpPr>
        <p:spPr>
          <a:xfrm>
            <a:off x="438912" y="1673352"/>
            <a:ext cx="5632704" cy="347472"/>
          </a:xfrm>
        </p:spPr>
        <p:txBody>
          <a:bodyPr>
            <a:noAutofit/>
          </a:bodyPr>
          <a:lstStyle>
            <a:lvl1pPr>
              <a:lnSpc>
                <a:spcPts val="2800"/>
              </a:lnSpc>
              <a:spcBef>
                <a:spcPts val="600"/>
              </a:spcBef>
              <a:defRPr>
                <a:solidFill>
                  <a:schemeClr val="accent6"/>
                </a:solidFill>
                <a:latin typeface="Calibri Light" panose="020F0302020204030204" pitchFamily="34" charset="0"/>
              </a:defRPr>
            </a:lvl1pPr>
          </a:lstStyle>
          <a:p>
            <a:pPr lvl="0"/>
            <a:r>
              <a:rPr lang="en-US" dirty="0"/>
              <a:t>Edit Master text styles</a:t>
            </a:r>
          </a:p>
        </p:txBody>
      </p:sp>
      <p:sp>
        <p:nvSpPr>
          <p:cNvPr id="15" name="Text Placeholder 14"/>
          <p:cNvSpPr>
            <a:spLocks noGrp="1"/>
          </p:cNvSpPr>
          <p:nvPr>
            <p:ph type="body" sz="quarter" idx="14"/>
          </p:nvPr>
        </p:nvSpPr>
        <p:spPr>
          <a:xfrm>
            <a:off x="438912"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9" name="Text Placeholder 14"/>
          <p:cNvSpPr>
            <a:spLocks noGrp="1"/>
          </p:cNvSpPr>
          <p:nvPr>
            <p:ph type="body" sz="quarter" idx="15"/>
          </p:nvPr>
        </p:nvSpPr>
        <p:spPr>
          <a:xfrm>
            <a:off x="438912"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0" name="Text Placeholder 14"/>
          <p:cNvSpPr>
            <a:spLocks noGrp="1"/>
          </p:cNvSpPr>
          <p:nvPr>
            <p:ph type="body" sz="quarter" idx="16"/>
          </p:nvPr>
        </p:nvSpPr>
        <p:spPr>
          <a:xfrm>
            <a:off x="6163056" y="2029968"/>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sp>
        <p:nvSpPr>
          <p:cNvPr id="11" name="Text Placeholder 14"/>
          <p:cNvSpPr>
            <a:spLocks noGrp="1"/>
          </p:cNvSpPr>
          <p:nvPr>
            <p:ph type="body" sz="quarter" idx="17"/>
          </p:nvPr>
        </p:nvSpPr>
        <p:spPr>
          <a:xfrm>
            <a:off x="6163056" y="4288536"/>
            <a:ext cx="5632704" cy="1664208"/>
          </a:xfrm>
        </p:spPr>
        <p:txBody>
          <a:bodyPr>
            <a:noAutofit/>
          </a:bodyPr>
          <a:lstStyle>
            <a:lvl1pPr>
              <a:spcBef>
                <a:spcPts val="0"/>
              </a:spcBef>
              <a:defRPr>
                <a:latin typeface="+mj-lt"/>
              </a:defRPr>
            </a:lvl1pPr>
            <a:lvl2pPr marL="0" indent="0">
              <a:spcBef>
                <a:spcPts val="0"/>
              </a:spcBef>
              <a:buNone/>
              <a:defRPr sz="2000"/>
            </a:lvl2pPr>
          </a:lstStyle>
          <a:p>
            <a:pPr lvl="0"/>
            <a:r>
              <a:rPr lang="en-US" dirty="0"/>
              <a:t>Edit Master text styles</a:t>
            </a:r>
          </a:p>
          <a:p>
            <a:pPr lvl="1"/>
            <a:r>
              <a:rPr lang="en-US" dirty="0"/>
              <a:t>Second level</a:t>
            </a:r>
          </a:p>
        </p:txBody>
      </p:sp>
      <p:pic>
        <p:nvPicPr>
          <p:cNvPr id="12" name="Picture 11">
            <a:extLst>
              <a:ext uri="{FF2B5EF4-FFF2-40B4-BE49-F238E27FC236}">
                <a16:creationId xmlns:a16="http://schemas.microsoft.com/office/drawing/2014/main" id="{59573944-6D7B-0B4F-9C74-435D0774E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14" name="Picture 13">
            <a:extLst>
              <a:ext uri="{FF2B5EF4-FFF2-40B4-BE49-F238E27FC236}">
                <a16:creationId xmlns:a16="http://schemas.microsoft.com/office/drawing/2014/main" id="{33D8D437-3A4A-DA40-B4A2-6C3A3ADB806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9770777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E_Disclaimer">
    <p:spTree>
      <p:nvGrpSpPr>
        <p:cNvPr id="1" name=""/>
        <p:cNvGrpSpPr/>
        <p:nvPr/>
      </p:nvGrpSpPr>
      <p:grpSpPr>
        <a:xfrm>
          <a:off x="0" y="0"/>
          <a:ext cx="0" cy="0"/>
          <a:chOff x="0" y="0"/>
          <a:chExt cx="0" cy="0"/>
        </a:xfrm>
      </p:grpSpPr>
      <p:sp>
        <p:nvSpPr>
          <p:cNvPr id="2" name="Title 1"/>
          <p:cNvSpPr>
            <a:spLocks noGrp="1"/>
          </p:cNvSpPr>
          <p:nvPr>
            <p:ph type="title"/>
          </p:nvPr>
        </p:nvSpPr>
        <p:spPr>
          <a:xfrm>
            <a:off x="758952" y="2633472"/>
            <a:ext cx="10680192" cy="1600200"/>
          </a:xfrm>
        </p:spPr>
        <p:txBody>
          <a:bodyPr anchor="ctr">
            <a:noAutofit/>
          </a:bodyPr>
          <a:lstStyle>
            <a:lvl1pPr algn="ctr">
              <a:lnSpc>
                <a:spcPts val="3600"/>
              </a:lnSpc>
              <a:defRPr sz="3600" i="1">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3870375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_Divi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4" name="Picture 3">
            <a:extLst>
              <a:ext uri="{FF2B5EF4-FFF2-40B4-BE49-F238E27FC236}">
                <a16:creationId xmlns:a16="http://schemas.microsoft.com/office/drawing/2014/main" id="{79102028-FF0E-7842-AC75-93C54D0DA0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10781919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5C667007-A794-614E-9BED-9DF984AB13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3586896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746C4B53-D3C6-D24B-878D-49A7C5EA243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26086226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ME_Divider_HemOn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0E9C8FE7-CCE3-2748-BC1C-1BC1D01AD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14512108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_Divider TH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52928" y="2633472"/>
            <a:ext cx="6492240" cy="1600200"/>
          </a:xfrm>
        </p:spPr>
        <p:txBody>
          <a:bodyPr anchor="ctr">
            <a:noAutofit/>
          </a:bodyPr>
          <a:lstStyle>
            <a:lvl1pPr algn="ctr">
              <a:lnSpc>
                <a:spcPct val="90000"/>
              </a:lnSpc>
              <a:defRPr sz="4000" i="0">
                <a:solidFill>
                  <a:schemeClr val="accent6"/>
                </a:solidFill>
              </a:defRPr>
            </a:lvl1pPr>
          </a:lstStyle>
          <a:p>
            <a:r>
              <a:rPr lang="en-US" dirty="0"/>
              <a:t>Click To Edit Master Title Style</a:t>
            </a:r>
          </a:p>
        </p:txBody>
      </p:sp>
      <p:pic>
        <p:nvPicPr>
          <p:cNvPr id="5" name="Picture 4">
            <a:extLst>
              <a:ext uri="{FF2B5EF4-FFF2-40B4-BE49-F238E27FC236}">
                <a16:creationId xmlns:a16="http://schemas.microsoft.com/office/drawing/2014/main" id="{4AC43F7D-DCEF-6F43-9F2B-AB9F2CE80A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7" name="Picture 6">
            <a:extLst>
              <a:ext uri="{FF2B5EF4-FFF2-40B4-BE49-F238E27FC236}">
                <a16:creationId xmlns:a16="http://schemas.microsoft.com/office/drawing/2014/main" id="{B3A8279E-1EDD-F044-A1F0-CF1B6566280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2297044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79552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2"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10577593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11480" y="1609344"/>
            <a:ext cx="5577840" cy="4498848"/>
          </a:xfrm>
        </p:spPr>
        <p:txBody>
          <a:bodyPr>
            <a:noAutofit/>
          </a:bodyPr>
          <a:lstStyle>
            <a:lvl3pPr marL="795528">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2"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9" name="Content Placeholder 8"/>
          <p:cNvSpPr>
            <a:spLocks noGrp="1"/>
          </p:cNvSpPr>
          <p:nvPr>
            <p:ph sz="quarter" idx="13"/>
          </p:nvPr>
        </p:nvSpPr>
        <p:spPr>
          <a:xfrm>
            <a:off x="6236208" y="1609344"/>
            <a:ext cx="5577840" cy="4498848"/>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1891828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D7BBEEDF-6898-49CD-9848-7689671CDA4E}"/>
              </a:ext>
            </a:extLst>
          </p:cNvPr>
          <p:cNvSpPr>
            <a:spLocks noGrp="1"/>
          </p:cNvSpPr>
          <p:nvPr>
            <p:ph type="dt" sz="half" idx="10"/>
          </p:nvPr>
        </p:nvSpPr>
        <p:spPr/>
        <p:txBody>
          <a:bodyPr/>
          <a:lstStyle>
            <a:lvl1pPr>
              <a:defRPr/>
            </a:lvl1pPr>
          </a:lstStyle>
          <a:p>
            <a:pPr>
              <a:defRPr/>
            </a:pPr>
            <a:fld id="{7F440475-D964-499F-8425-45C886F8240A}" type="datetimeFigureOut">
              <a:rPr lang="it-IT" altLang="it-IT"/>
              <a:pPr>
                <a:defRPr/>
              </a:pPr>
              <a:t>10/10/2023</a:t>
            </a:fld>
            <a:endParaRPr lang="it-IT" altLang="it-IT"/>
          </a:p>
        </p:txBody>
      </p:sp>
      <p:sp>
        <p:nvSpPr>
          <p:cNvPr id="4" name="Segnaposto piè di pagina 4">
            <a:extLst>
              <a:ext uri="{FF2B5EF4-FFF2-40B4-BE49-F238E27FC236}">
                <a16:creationId xmlns:a16="http://schemas.microsoft.com/office/drawing/2014/main" id="{7D18113B-FBB5-40D4-9A69-38E001BCE1FA}"/>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24DDB5B9-41E1-45A4-9155-A5CE2A46F7C9}"/>
              </a:ext>
            </a:extLst>
          </p:cNvPr>
          <p:cNvSpPr>
            <a:spLocks noGrp="1"/>
          </p:cNvSpPr>
          <p:nvPr>
            <p:ph type="sldNum" sz="quarter" idx="12"/>
          </p:nvPr>
        </p:nvSpPr>
        <p:spPr/>
        <p:txBody>
          <a:bodyPr/>
          <a:lstStyle>
            <a:lvl1pPr>
              <a:defRPr/>
            </a:lvl1pPr>
          </a:lstStyle>
          <a:p>
            <a:fld id="{6475A8C9-4648-4F69-A21D-62372FAC99E7}" type="slidenum">
              <a:rPr lang="it-IT" altLang="it-IT"/>
              <a:pPr/>
              <a:t>‹N›</a:t>
            </a:fld>
            <a:endParaRPr lang="it-IT" altLang="it-IT"/>
          </a:p>
        </p:txBody>
      </p:sp>
    </p:spTree>
    <p:extLst>
      <p:ext uri="{BB962C8B-B14F-4D97-AF65-F5344CB8AC3E}">
        <p14:creationId xmlns:p14="http://schemas.microsoft.com/office/powerpoint/2010/main" val="20514448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7" name="Straight Connector 6"/>
          <p:cNvCxnSpPr/>
          <p:nvPr userDrawn="1"/>
        </p:nvCxnSpPr>
        <p:spPr>
          <a:xfrm>
            <a:off x="453772"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
        <p:nvSpPr>
          <p:cNvPr id="8"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1400" b="0"/>
            </a:lvl1pPr>
          </a:lstStyle>
          <a:p>
            <a:pPr lvl="0"/>
            <a:r>
              <a:rPr lang="en-US" dirty="0"/>
              <a:t>Edit Master text styles</a:t>
            </a:r>
          </a:p>
        </p:txBody>
      </p:sp>
    </p:spTree>
    <p:extLst>
      <p:ext uri="{BB962C8B-B14F-4D97-AF65-F5344CB8AC3E}">
        <p14:creationId xmlns:p14="http://schemas.microsoft.com/office/powerpoint/2010/main" val="2377369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ME_Abbrevia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Autofit/>
          </a:bodyPr>
          <a:lstStyle>
            <a:lvl1pPr>
              <a:spcBef>
                <a:spcPts val="0"/>
              </a:spcBef>
              <a:defRPr sz="1800" b="0"/>
            </a:lvl1pPr>
            <a:lvl3pPr marL="795528">
              <a:defRPr/>
            </a:lvl3pPr>
          </a:lstStyle>
          <a:p>
            <a:pPr lvl="0"/>
            <a:r>
              <a:rPr lang="en-US" dirty="0"/>
              <a:t>Edit Master text styles</a:t>
            </a:r>
          </a:p>
        </p:txBody>
      </p:sp>
      <p:cxnSp>
        <p:nvCxnSpPr>
          <p:cNvPr id="7" name="Straight Connector 6"/>
          <p:cNvCxnSpPr/>
          <p:nvPr userDrawn="1"/>
        </p:nvCxnSpPr>
        <p:spPr>
          <a:xfrm>
            <a:off x="453772" y="1295400"/>
            <a:ext cx="11362945" cy="0"/>
          </a:xfrm>
          <a:prstGeom prst="line">
            <a:avLst/>
          </a:prstGeom>
          <a:ln w="22225">
            <a:solidFill>
              <a:srgbClr val="3894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0597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E_Thank You">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AA917216-6F67-1146-BBB3-CBA09EA565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spTree>
    <p:extLst>
      <p:ext uri="{BB962C8B-B14F-4D97-AF65-F5344CB8AC3E}">
        <p14:creationId xmlns:p14="http://schemas.microsoft.com/office/powerpoint/2010/main" val="15317591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3FFA6128-CB85-EF4A-B642-3F9BE3DB6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1650" y="304801"/>
            <a:ext cx="3323266" cy="357326"/>
          </a:xfrm>
          <a:prstGeom prst="rect">
            <a:avLst/>
          </a:prstGeom>
        </p:spPr>
      </p:pic>
    </p:spTree>
    <p:extLst>
      <p:ext uri="{BB962C8B-B14F-4D97-AF65-F5344CB8AC3E}">
        <p14:creationId xmlns:p14="http://schemas.microsoft.com/office/powerpoint/2010/main" val="685022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01519412-F66E-F347-8AB6-17E5A726C5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3046" y="304801"/>
            <a:ext cx="2496991" cy="688974"/>
          </a:xfrm>
          <a:prstGeom prst="rect">
            <a:avLst/>
          </a:prstGeom>
        </p:spPr>
      </p:pic>
    </p:spTree>
    <p:extLst>
      <p:ext uri="{BB962C8B-B14F-4D97-AF65-F5344CB8AC3E}">
        <p14:creationId xmlns:p14="http://schemas.microsoft.com/office/powerpoint/2010/main" val="21741564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ME_Thank You_HemOnc">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4F9DD359-1145-B144-9821-EB7E25C682C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963" y="303076"/>
            <a:ext cx="2130799" cy="426159"/>
          </a:xfrm>
          <a:prstGeom prst="rect">
            <a:avLst/>
          </a:prstGeom>
        </p:spPr>
      </p:pic>
    </p:spTree>
    <p:extLst>
      <p:ext uri="{BB962C8B-B14F-4D97-AF65-F5344CB8AC3E}">
        <p14:creationId xmlns:p14="http://schemas.microsoft.com/office/powerpoint/2010/main" val="40866213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_Thank You THO">
    <p:spTree>
      <p:nvGrpSpPr>
        <p:cNvPr id="1" name=""/>
        <p:cNvGrpSpPr/>
        <p:nvPr/>
      </p:nvGrpSpPr>
      <p:grpSpPr>
        <a:xfrm>
          <a:off x="0" y="0"/>
          <a:ext cx="0" cy="0"/>
          <a:chOff x="0" y="0"/>
          <a:chExt cx="0" cy="0"/>
        </a:xfrm>
      </p:grpSpPr>
      <p:sp>
        <p:nvSpPr>
          <p:cNvPr id="2" name="Title 1"/>
          <p:cNvSpPr>
            <a:spLocks noGrp="1"/>
          </p:cNvSpPr>
          <p:nvPr>
            <p:ph type="ctrTitle"/>
          </p:nvPr>
        </p:nvSpPr>
        <p:spPr>
          <a:xfrm>
            <a:off x="1289304" y="1673352"/>
            <a:ext cx="9610344" cy="1837944"/>
          </a:xfrm>
        </p:spPr>
        <p:txBody>
          <a:bodyPr lIns="91440" tIns="45720" rIns="91440" bIns="45720" anchor="ctr">
            <a:noAutofit/>
          </a:bodyPr>
          <a:lstStyle>
            <a:lvl1pPr algn="ctr">
              <a:spcBef>
                <a:spcPts val="1000"/>
              </a:spcBef>
              <a:defRPr sz="4400" b="0">
                <a:latin typeface="+mn-lt"/>
              </a:defRPr>
            </a:lvl1pPr>
          </a:lstStyle>
          <a:p>
            <a:r>
              <a:rPr lang="en-US" dirty="0"/>
              <a:t>Click to edit Master title style</a:t>
            </a:r>
          </a:p>
        </p:txBody>
      </p:sp>
      <p:sp>
        <p:nvSpPr>
          <p:cNvPr id="3" name="Subtitle 2"/>
          <p:cNvSpPr>
            <a:spLocks noGrp="1"/>
          </p:cNvSpPr>
          <p:nvPr>
            <p:ph type="subTitle" idx="1"/>
          </p:nvPr>
        </p:nvSpPr>
        <p:spPr>
          <a:xfrm>
            <a:off x="466344" y="4462272"/>
            <a:ext cx="11329416" cy="1581912"/>
          </a:xfrm>
        </p:spPr>
        <p:txBody>
          <a:bodyPr anchor="b">
            <a:normAutofit/>
          </a:bodyPr>
          <a:lstStyle>
            <a:lvl1pPr marL="0" indent="0" algn="l">
              <a:lnSpc>
                <a:spcPts val="2400"/>
              </a:lnSpc>
              <a:spcBef>
                <a:spcPts val="0"/>
              </a:spcBef>
              <a:buNone/>
              <a:defRPr sz="2400" b="0" i="0">
                <a:solidFill>
                  <a:schemeClr val="accent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B873B8D3-4450-8E48-95FF-649483D91B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8912" y="304800"/>
            <a:ext cx="1613931" cy="424435"/>
          </a:xfrm>
          <a:prstGeom prst="rect">
            <a:avLst/>
          </a:prstGeom>
        </p:spPr>
      </p:pic>
      <p:pic>
        <p:nvPicPr>
          <p:cNvPr id="9" name="Picture 8">
            <a:extLst>
              <a:ext uri="{FF2B5EF4-FFF2-40B4-BE49-F238E27FC236}">
                <a16:creationId xmlns:a16="http://schemas.microsoft.com/office/drawing/2014/main" id="{5E87BF48-20BE-6C48-9476-656F19BACB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81191" y="323850"/>
            <a:ext cx="1398451" cy="405933"/>
          </a:xfrm>
          <a:prstGeom prst="rect">
            <a:avLst/>
          </a:prstGeom>
        </p:spPr>
      </p:pic>
    </p:spTree>
    <p:extLst>
      <p:ext uri="{BB962C8B-B14F-4D97-AF65-F5344CB8AC3E}">
        <p14:creationId xmlns:p14="http://schemas.microsoft.com/office/powerpoint/2010/main" val="2207885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cSld name="ME_Disclaimer ">
    <p:spTree>
      <p:nvGrpSpPr>
        <p:cNvPr id="1" name=""/>
        <p:cNvGrpSpPr/>
        <p:nvPr/>
      </p:nvGrpSpPr>
      <p:grpSpPr>
        <a:xfrm>
          <a:off x="0" y="0"/>
          <a:ext cx="0" cy="0"/>
          <a:chOff x="0" y="0"/>
          <a:chExt cx="0" cy="0"/>
        </a:xfrm>
      </p:grpSpPr>
      <p:sp>
        <p:nvSpPr>
          <p:cNvPr id="77" name="Rectangle 2"/>
          <p:cNvSpPr>
            <a:spLocks noGrp="1" noChangeArrowheads="1"/>
          </p:cNvSpPr>
          <p:nvPr>
            <p:ph type="ctrTitle" hasCustomPrompt="1"/>
          </p:nvPr>
        </p:nvSpPr>
        <p:spPr>
          <a:xfrm>
            <a:off x="754743" y="2628900"/>
            <a:ext cx="10682515" cy="1600200"/>
          </a:xfrm>
          <a:ln>
            <a:noFill/>
          </a:ln>
          <a:effectLst/>
        </p:spPr>
        <p:txBody>
          <a:bodyPr wrap="square" anchor="ctr" anchorCtr="1">
            <a:noAutofit/>
          </a:bodyPr>
          <a:lstStyle>
            <a:lvl1pPr algn="ctr">
              <a:lnSpc>
                <a:spcPts val="3600"/>
              </a:lnSpc>
              <a:defRPr sz="3600" i="1">
                <a:solidFill>
                  <a:schemeClr val="accent6"/>
                </a:solidFill>
              </a:defRPr>
            </a:lvl1pPr>
          </a:lstStyle>
          <a:p>
            <a:r>
              <a:rPr lang="en-US" dirty="0"/>
              <a:t>Click to edit master title style</a:t>
            </a:r>
          </a:p>
        </p:txBody>
      </p:sp>
    </p:spTree>
    <p:extLst>
      <p:ext uri="{BB962C8B-B14F-4D97-AF65-F5344CB8AC3E}">
        <p14:creationId xmlns:p14="http://schemas.microsoft.com/office/powerpoint/2010/main" val="2765648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BF422-2720-2B49-9FF3-DFFA6D6E4B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2825" y="3657600"/>
            <a:ext cx="6096000"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884951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174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DB5C7A2-AD36-454D-AFD1-EACC2B835C80}"/>
              </a:ext>
            </a:extLst>
          </p:cNvPr>
          <p:cNvSpPr>
            <a:spLocks noGrp="1"/>
          </p:cNvSpPr>
          <p:nvPr>
            <p:ph type="dt" sz="half" idx="10"/>
          </p:nvPr>
        </p:nvSpPr>
        <p:spPr/>
        <p:txBody>
          <a:bodyPr/>
          <a:lstStyle>
            <a:lvl1pPr>
              <a:defRPr/>
            </a:lvl1pPr>
          </a:lstStyle>
          <a:p>
            <a:pPr>
              <a:defRPr/>
            </a:pPr>
            <a:fld id="{E4987935-82E5-44DE-837F-7A5EDF886802}" type="datetimeFigureOut">
              <a:rPr lang="it-IT" altLang="it-IT"/>
              <a:pPr>
                <a:defRPr/>
              </a:pPr>
              <a:t>10/10/2023</a:t>
            </a:fld>
            <a:endParaRPr lang="it-IT" altLang="it-IT"/>
          </a:p>
        </p:txBody>
      </p:sp>
      <p:sp>
        <p:nvSpPr>
          <p:cNvPr id="3" name="Segnaposto piè di pagina 4">
            <a:extLst>
              <a:ext uri="{FF2B5EF4-FFF2-40B4-BE49-F238E27FC236}">
                <a16:creationId xmlns:a16="http://schemas.microsoft.com/office/drawing/2014/main" id="{65790FCC-FB2B-4FB5-B762-FDA4B8DAD54D}"/>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CFE12357-5297-4994-BB51-A87049430657}"/>
              </a:ext>
            </a:extLst>
          </p:cNvPr>
          <p:cNvSpPr>
            <a:spLocks noGrp="1"/>
          </p:cNvSpPr>
          <p:nvPr>
            <p:ph type="sldNum" sz="quarter" idx="12"/>
          </p:nvPr>
        </p:nvSpPr>
        <p:spPr/>
        <p:txBody>
          <a:bodyPr/>
          <a:lstStyle>
            <a:lvl1pPr>
              <a:defRPr/>
            </a:lvl1pPr>
          </a:lstStyle>
          <a:p>
            <a:fld id="{A9CB0BA7-862B-4DBF-9C73-164C238F48D6}" type="slidenum">
              <a:rPr lang="it-IT" altLang="it-IT"/>
              <a:pPr/>
              <a:t>‹N›</a:t>
            </a:fld>
            <a:endParaRPr lang="it-IT" altLang="it-IT"/>
          </a:p>
        </p:txBody>
      </p:sp>
    </p:spTree>
    <p:extLst>
      <p:ext uri="{BB962C8B-B14F-4D97-AF65-F5344CB8AC3E}">
        <p14:creationId xmlns:p14="http://schemas.microsoft.com/office/powerpoint/2010/main" val="38632409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418BC65-FA9C-4AD6-96A5-06C2F5B697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545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92447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7516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292176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93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0" name="Picture 9" descr="A picture containing icon&#10;&#10;Description automatically generated">
            <a:extLst>
              <a:ext uri="{FF2B5EF4-FFF2-40B4-BE49-F238E27FC236}">
                <a16:creationId xmlns:a16="http://schemas.microsoft.com/office/drawing/2014/main" id="{42E79C8A-E7C4-431E-B7EE-896656B478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8790"/>
          <a:stretch/>
        </p:blipFill>
        <p:spPr>
          <a:xfrm>
            <a:off x="9034667" y="5560297"/>
            <a:ext cx="3157333" cy="1029416"/>
          </a:xfrm>
          <a:prstGeom prst="rect">
            <a:avLst/>
          </a:prstGeom>
        </p:spPr>
      </p:pic>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3094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2381454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8986808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C764DE79-268F-4C1A-8933-263129D2AF90}"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8012611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474843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9ACB398B-E7DF-4620-A899-48885CA8A92B}"/>
              </a:ext>
            </a:extLst>
          </p:cNvPr>
          <p:cNvSpPr>
            <a:spLocks noGrp="1"/>
          </p:cNvSpPr>
          <p:nvPr>
            <p:ph type="dt" sz="half" idx="10"/>
          </p:nvPr>
        </p:nvSpPr>
        <p:spPr/>
        <p:txBody>
          <a:bodyPr/>
          <a:lstStyle>
            <a:lvl1pPr>
              <a:defRPr/>
            </a:lvl1pPr>
          </a:lstStyle>
          <a:p>
            <a:pPr>
              <a:defRPr/>
            </a:pPr>
            <a:fld id="{E610E9C1-B873-4A25-B35C-50794F6C4E76}" type="datetimeFigureOut">
              <a:rPr lang="it-IT" altLang="it-IT"/>
              <a:pPr>
                <a:defRPr/>
              </a:pPr>
              <a:t>10/10/2023</a:t>
            </a:fld>
            <a:endParaRPr lang="it-IT" altLang="it-IT"/>
          </a:p>
        </p:txBody>
      </p:sp>
      <p:sp>
        <p:nvSpPr>
          <p:cNvPr id="6" name="Segnaposto piè di pagina 4">
            <a:extLst>
              <a:ext uri="{FF2B5EF4-FFF2-40B4-BE49-F238E27FC236}">
                <a16:creationId xmlns:a16="http://schemas.microsoft.com/office/drawing/2014/main" id="{B8616A0B-B3E9-4CCF-B3E9-E37A4F479837}"/>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FC2D956B-98DA-4A0F-8AF4-F5312FD652B4}"/>
              </a:ext>
            </a:extLst>
          </p:cNvPr>
          <p:cNvSpPr>
            <a:spLocks noGrp="1"/>
          </p:cNvSpPr>
          <p:nvPr>
            <p:ph type="sldNum" sz="quarter" idx="12"/>
          </p:nvPr>
        </p:nvSpPr>
        <p:spPr/>
        <p:txBody>
          <a:bodyPr/>
          <a:lstStyle>
            <a:lvl1pPr>
              <a:defRPr/>
            </a:lvl1pPr>
          </a:lstStyle>
          <a:p>
            <a:fld id="{5E780A5A-90A5-4139-9919-723206DB79A2}" type="slidenum">
              <a:rPr lang="it-IT" altLang="it-IT"/>
              <a:pPr/>
              <a:t>‹N›</a:t>
            </a:fld>
            <a:endParaRPr lang="it-IT" altLang="it-IT"/>
          </a:p>
        </p:txBody>
      </p:sp>
    </p:spTree>
    <p:extLst>
      <p:ext uri="{BB962C8B-B14F-4D97-AF65-F5344CB8AC3E}">
        <p14:creationId xmlns:p14="http://schemas.microsoft.com/office/powerpoint/2010/main" val="27867045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3936196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810287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565957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764DE79-268F-4C1A-8933-263129D2AF90}"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7290791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fld id="{C764DE79-268F-4C1A-8933-263129D2AF90}" type="datetimeFigureOut">
              <a:rPr lang="en-US" dirty="0"/>
              <a:t>10/10/2023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86428346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23576931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‹N›</a:t>
            </a:fld>
            <a:endParaRPr lang="en-US" dirty="0"/>
          </a:p>
        </p:txBody>
      </p:sp>
    </p:spTree>
    <p:extLst>
      <p:ext uri="{BB962C8B-B14F-4D97-AF65-F5344CB8AC3E}">
        <p14:creationId xmlns:p14="http://schemas.microsoft.com/office/powerpoint/2010/main" val="14686930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3pPr marL="447485">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p:cNvCxnSpPr/>
          <p:nvPr userDrawn="1"/>
        </p:nvCxnSpPr>
        <p:spPr>
          <a:xfrm>
            <a:off x="453776"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11480" y="6163056"/>
            <a:ext cx="11365992" cy="694944"/>
          </a:xfrm>
        </p:spPr>
        <p:txBody>
          <a:bodyPr anchor="b">
            <a:noAutofit/>
          </a:bodyPr>
          <a:lstStyle>
            <a:lvl1pPr>
              <a:spcBef>
                <a:spcPts val="0"/>
              </a:spcBef>
              <a:defRPr sz="788" b="0"/>
            </a:lvl1pPr>
          </a:lstStyle>
          <a:p>
            <a:pPr lvl="0"/>
            <a:r>
              <a:rPr lang="en-US" dirty="0"/>
              <a:t>Edit Master text styles</a:t>
            </a:r>
          </a:p>
        </p:txBody>
      </p:sp>
    </p:spTree>
    <p:extLst>
      <p:ext uri="{BB962C8B-B14F-4D97-AF65-F5344CB8AC3E}">
        <p14:creationId xmlns:p14="http://schemas.microsoft.com/office/powerpoint/2010/main" val="27348919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sp>
        <p:nvSpPr>
          <p:cNvPr id="2" name="Title 1"/>
          <p:cNvSpPr>
            <a:spLocks noGrp="1"/>
          </p:cNvSpPr>
          <p:nvPr>
            <p:ph type="ctrTitle"/>
          </p:nvPr>
        </p:nvSpPr>
        <p:spPr>
          <a:xfrm>
            <a:off x="906139" y="2145600"/>
            <a:ext cx="6643652" cy="1219200"/>
          </a:xfrm>
        </p:spPr>
        <p:txBody>
          <a:bodyPr anchor="b">
            <a:noAutofit/>
          </a:bodyPr>
          <a:lstStyle>
            <a:lvl1pPr algn="l">
              <a:lnSpc>
                <a:spcPct val="80000"/>
              </a:lnSpc>
              <a:defRPr sz="4267" b="1" i="0" cap="all">
                <a:solidFill>
                  <a:schemeClr val="tx1"/>
                </a:solidFill>
                <a:latin typeface="Arial Narrow"/>
                <a:cs typeface="Arial Narrow"/>
              </a:defRPr>
            </a:lvl1pPr>
          </a:lstStyle>
          <a:p>
            <a:r>
              <a:rPr lang="en-US"/>
              <a:t>Click to edit Master title style</a:t>
            </a:r>
            <a:endParaRPr lang="en-US" dirty="0"/>
          </a:p>
        </p:txBody>
      </p:sp>
      <p:sp>
        <p:nvSpPr>
          <p:cNvPr id="3" name="Subtitle 2"/>
          <p:cNvSpPr>
            <a:spLocks noGrp="1"/>
          </p:cNvSpPr>
          <p:nvPr>
            <p:ph type="subTitle" idx="1"/>
          </p:nvPr>
        </p:nvSpPr>
        <p:spPr>
          <a:xfrm>
            <a:off x="906139" y="3370145"/>
            <a:ext cx="6643652" cy="600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9" name="Text Placeholder 18"/>
          <p:cNvSpPr>
            <a:spLocks noGrp="1"/>
          </p:cNvSpPr>
          <p:nvPr>
            <p:ph type="body" sz="quarter" idx="10"/>
          </p:nvPr>
        </p:nvSpPr>
        <p:spPr>
          <a:xfrm>
            <a:off x="906142" y="4579200"/>
            <a:ext cx="5900236" cy="307200"/>
          </a:xfrm>
        </p:spPr>
        <p:txBody>
          <a:bodyPr tIns="46800" bIns="234000">
            <a:noAutofit/>
          </a:bodyPr>
          <a:lstStyle>
            <a:lvl1pPr marL="0" indent="0">
              <a:buFontTx/>
              <a:buNone/>
              <a:defRPr sz="1600" b="1">
                <a:solidFill>
                  <a:schemeClr val="tx1"/>
                </a:solidFill>
              </a:defRPr>
            </a:lvl1pPr>
          </a:lstStyle>
          <a:p>
            <a:pPr lvl="0"/>
            <a:r>
              <a:rPr lang="en-US"/>
              <a:t>Click to edit Master text styles</a:t>
            </a:r>
          </a:p>
        </p:txBody>
      </p:sp>
      <p:sp>
        <p:nvSpPr>
          <p:cNvPr id="20" name="Text Placeholder 18"/>
          <p:cNvSpPr>
            <a:spLocks noGrp="1"/>
          </p:cNvSpPr>
          <p:nvPr>
            <p:ph type="body" sz="quarter" idx="11"/>
          </p:nvPr>
        </p:nvSpPr>
        <p:spPr>
          <a:xfrm>
            <a:off x="906142" y="4894301"/>
            <a:ext cx="5900236" cy="307200"/>
          </a:xfrm>
        </p:spPr>
        <p:txBody>
          <a:bodyPr tIns="46800" bIns="234000">
            <a:noAutofit/>
          </a:bodyPr>
          <a:lstStyle>
            <a:lvl1pPr marL="0" indent="0">
              <a:buFontTx/>
              <a:buNone/>
              <a:defRPr sz="1600" b="0">
                <a:solidFill>
                  <a:schemeClr val="tx1"/>
                </a:solidFill>
              </a:defRPr>
            </a:lvl1pPr>
          </a:lstStyle>
          <a:p>
            <a:pPr lvl="0"/>
            <a:r>
              <a:rPr lang="en-US"/>
              <a:t>Click to edit Master text styles</a:t>
            </a:r>
          </a:p>
        </p:txBody>
      </p:sp>
      <p:sp>
        <p:nvSpPr>
          <p:cNvPr id="21" name="Text Placeholder 18"/>
          <p:cNvSpPr>
            <a:spLocks noGrp="1"/>
          </p:cNvSpPr>
          <p:nvPr>
            <p:ph type="body" sz="quarter" idx="12"/>
          </p:nvPr>
        </p:nvSpPr>
        <p:spPr>
          <a:xfrm>
            <a:off x="906141" y="5966058"/>
            <a:ext cx="5313011" cy="307777"/>
          </a:xfrm>
        </p:spPr>
        <p:txBody>
          <a:bodyPr bIns="234000">
            <a:noAutofit/>
          </a:bodyPr>
          <a:lstStyle>
            <a:lvl1pPr marL="0" indent="0">
              <a:buFontTx/>
              <a:buNone/>
              <a:defRPr sz="1600" b="0">
                <a:solidFill>
                  <a:schemeClr val="tx1"/>
                </a:solidFill>
              </a:defRPr>
            </a:lvl1pPr>
          </a:lstStyle>
          <a:p>
            <a:pPr lvl="0"/>
            <a:r>
              <a:rPr lang="en-US"/>
              <a:t>Click to edit Master text styles</a:t>
            </a:r>
          </a:p>
        </p:txBody>
      </p:sp>
      <p:sp>
        <p:nvSpPr>
          <p:cNvPr id="17" name="TextBox 16"/>
          <p:cNvSpPr txBox="1"/>
          <p:nvPr userDrawn="1"/>
        </p:nvSpPr>
        <p:spPr>
          <a:xfrm>
            <a:off x="9370882" y="5856000"/>
            <a:ext cx="2211700" cy="420564"/>
          </a:xfrm>
          <a:prstGeom prst="rect">
            <a:avLst/>
          </a:prstGeom>
          <a:noFill/>
        </p:spPr>
        <p:txBody>
          <a:bodyPr wrap="square" rtlCol="0">
            <a:spAutoFit/>
          </a:bodyPr>
          <a:lstStyle/>
          <a:p>
            <a:pPr marL="0" marR="0" indent="0" algn="r" defTabSz="609585" rtl="0" eaLnBrk="1" fontAlgn="auto" latinLnBrk="0" hangingPunct="1">
              <a:lnSpc>
                <a:spcPct val="100000"/>
              </a:lnSpc>
              <a:spcBef>
                <a:spcPts val="0"/>
              </a:spcBef>
              <a:spcAft>
                <a:spcPts val="0"/>
              </a:spcAft>
              <a:buClrTx/>
              <a:buSzTx/>
              <a:buFontTx/>
              <a:buNone/>
              <a:tabLst/>
            </a:pPr>
            <a:r>
              <a:rPr lang="it-IT" sz="2133" i="0" u="none" strike="noStrike" kern="1200" baseline="0" dirty="0">
                <a:latin typeface="Arial Narrow"/>
                <a:ea typeface="+mn-ea"/>
                <a:cs typeface="Arial Narrow"/>
              </a:rPr>
              <a:t>esmo</a:t>
            </a:r>
            <a:r>
              <a:rPr lang="en-US" sz="2133" i="0" u="none" strike="noStrike" kern="1200" baseline="0" dirty="0">
                <a:latin typeface="Arial Narrow"/>
                <a:ea typeface="+mn-ea"/>
                <a:cs typeface="Arial Narrow"/>
              </a:rPr>
              <a:t>.org</a:t>
            </a:r>
          </a:p>
        </p:txBody>
      </p:sp>
      <p:pic>
        <p:nvPicPr>
          <p:cNvPr id="11" name="Picture 10">
            <a:extLst>
              <a:ext uri="{FF2B5EF4-FFF2-40B4-BE49-F238E27FC236}">
                <a16:creationId xmlns:a16="http://schemas.microsoft.com/office/drawing/2014/main" id="{B63FDB71-CA93-4675-9EC2-3A49227BE0AF}"/>
              </a:ext>
            </a:extLst>
          </p:cNvPr>
          <p:cNvPicPr>
            <a:picLocks noChangeAspect="1"/>
          </p:cNvPicPr>
          <p:nvPr userDrawn="1"/>
        </p:nvPicPr>
        <p:blipFill>
          <a:blip r:embed="rId2"/>
          <a:stretch>
            <a:fillRect/>
          </a:stretch>
        </p:blipFill>
        <p:spPr>
          <a:xfrm>
            <a:off x="559951" y="522773"/>
            <a:ext cx="2582400" cy="503065"/>
          </a:xfrm>
          <a:prstGeom prst="rect">
            <a:avLst/>
          </a:prstGeom>
        </p:spPr>
      </p:pic>
    </p:spTree>
    <p:extLst>
      <p:ext uri="{BB962C8B-B14F-4D97-AF65-F5344CB8AC3E}">
        <p14:creationId xmlns:p14="http://schemas.microsoft.com/office/powerpoint/2010/main" val="11372854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sp>
        <p:nvSpPr>
          <p:cNvPr id="15" name="Title 1"/>
          <p:cNvSpPr>
            <a:spLocks noGrp="1"/>
          </p:cNvSpPr>
          <p:nvPr>
            <p:ph type="ctrTitle"/>
          </p:nvPr>
        </p:nvSpPr>
        <p:spPr>
          <a:xfrm>
            <a:off x="914401" y="2145600"/>
            <a:ext cx="6643649" cy="1219200"/>
          </a:xfrm>
        </p:spPr>
        <p:txBody>
          <a:bodyPr anchor="b">
            <a:noAutofit/>
          </a:bodyPr>
          <a:lstStyle>
            <a:lvl1pPr algn="l">
              <a:lnSpc>
                <a:spcPct val="80000"/>
              </a:lnSpc>
              <a:defRPr b="1" i="0" cap="all">
                <a:solidFill>
                  <a:schemeClr val="tx1"/>
                </a:solidFill>
                <a:latin typeface="Arial Narrow"/>
                <a:cs typeface="Arial Narrow"/>
              </a:defRPr>
            </a:lvl1pPr>
          </a:lstStyle>
          <a:p>
            <a:r>
              <a:rPr lang="en-US"/>
              <a:t>Click to edit Master title style</a:t>
            </a:r>
            <a:endParaRPr lang="en-US" dirty="0"/>
          </a:p>
        </p:txBody>
      </p:sp>
      <p:sp>
        <p:nvSpPr>
          <p:cNvPr id="16" name="Subtitle 2"/>
          <p:cNvSpPr>
            <a:spLocks noGrp="1"/>
          </p:cNvSpPr>
          <p:nvPr>
            <p:ph type="subTitle" idx="1"/>
          </p:nvPr>
        </p:nvSpPr>
        <p:spPr>
          <a:xfrm>
            <a:off x="914402" y="3370145"/>
            <a:ext cx="6643649" cy="672000"/>
          </a:xfrm>
        </p:spPr>
        <p:txBody>
          <a:bodyPr>
            <a:noAutofit/>
          </a:bodyPr>
          <a:lstStyle>
            <a:lvl1pPr marL="0" indent="0" algn="l">
              <a:buNone/>
              <a:defRPr sz="3200">
                <a:solidFill>
                  <a:schemeClr val="tx1"/>
                </a:solidFill>
                <a:latin typeface="Arial Narrow"/>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61971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EB115AD0-DDD6-45A6-9DB7-CDCE5BA96F25}"/>
              </a:ext>
            </a:extLst>
          </p:cNvPr>
          <p:cNvSpPr>
            <a:spLocks noGrp="1"/>
          </p:cNvSpPr>
          <p:nvPr>
            <p:ph type="dt" sz="half" idx="10"/>
          </p:nvPr>
        </p:nvSpPr>
        <p:spPr/>
        <p:txBody>
          <a:bodyPr/>
          <a:lstStyle>
            <a:lvl1pPr>
              <a:defRPr/>
            </a:lvl1pPr>
          </a:lstStyle>
          <a:p>
            <a:pPr>
              <a:defRPr/>
            </a:pPr>
            <a:fld id="{AFDA6B39-9956-4E27-960D-04DC1CC5EAA2}" type="datetimeFigureOut">
              <a:rPr lang="it-IT" altLang="it-IT"/>
              <a:pPr>
                <a:defRPr/>
              </a:pPr>
              <a:t>10/10/2023</a:t>
            </a:fld>
            <a:endParaRPr lang="it-IT" altLang="it-IT"/>
          </a:p>
        </p:txBody>
      </p:sp>
      <p:sp>
        <p:nvSpPr>
          <p:cNvPr id="6" name="Segnaposto piè di pagina 4">
            <a:extLst>
              <a:ext uri="{FF2B5EF4-FFF2-40B4-BE49-F238E27FC236}">
                <a16:creationId xmlns:a16="http://schemas.microsoft.com/office/drawing/2014/main" id="{E7B095D7-E666-4B39-8304-AAFE140A6920}"/>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A0023D41-DA1B-469A-9EC1-AEEEADCCDB11}"/>
              </a:ext>
            </a:extLst>
          </p:cNvPr>
          <p:cNvSpPr>
            <a:spLocks noGrp="1"/>
          </p:cNvSpPr>
          <p:nvPr>
            <p:ph type="sldNum" sz="quarter" idx="12"/>
          </p:nvPr>
        </p:nvSpPr>
        <p:spPr/>
        <p:txBody>
          <a:bodyPr/>
          <a:lstStyle>
            <a:lvl1pPr>
              <a:defRPr/>
            </a:lvl1pPr>
          </a:lstStyle>
          <a:p>
            <a:fld id="{6CE1A27E-09D4-4D62-95FA-7C10C76B6622}" type="slidenum">
              <a:rPr lang="it-IT" altLang="it-IT"/>
              <a:pPr/>
              <a:t>‹N›</a:t>
            </a:fld>
            <a:endParaRPr lang="it-IT" altLang="it-IT"/>
          </a:p>
        </p:txBody>
      </p:sp>
    </p:spTree>
    <p:extLst>
      <p:ext uri="{BB962C8B-B14F-4D97-AF65-F5344CB8AC3E}">
        <p14:creationId xmlns:p14="http://schemas.microsoft.com/office/powerpoint/2010/main" val="14896701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0000" y="552121"/>
            <a:ext cx="7006269" cy="553999"/>
          </a:xfrm>
        </p:spPr>
        <p:txBody>
          <a:bodyPr anchor="b">
            <a:noAutofit/>
          </a:bodyPr>
          <a:lstStyle>
            <a:lvl1pPr>
              <a:defRPr sz="3200" cap="all" baseline="0"/>
            </a:lvl1pPr>
          </a:lstStyle>
          <a:p>
            <a:r>
              <a:rPr lang="en-US"/>
              <a:t>Click to edit Master title style</a:t>
            </a:r>
            <a:endParaRPr lang="en-US" dirty="0"/>
          </a:p>
        </p:txBody>
      </p:sp>
      <p:sp>
        <p:nvSpPr>
          <p:cNvPr id="12"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13" name="Text Placeholder 6"/>
          <p:cNvSpPr>
            <a:spLocks noGrp="1"/>
          </p:cNvSpPr>
          <p:nvPr>
            <p:ph type="body" sz="quarter" idx="12"/>
          </p:nvPr>
        </p:nvSpPr>
        <p:spPr>
          <a:xfrm>
            <a:off x="720000" y="2112963"/>
            <a:ext cx="10742400" cy="4020208"/>
          </a:xfrm>
        </p:spPr>
        <p:txBody>
          <a:bodyPr>
            <a:noAutofit/>
          </a:bodyPr>
          <a:lstStyle>
            <a:lvl1pPr marL="0" indent="0">
              <a:buNone/>
              <a:defRPr sz="2133" baseline="0"/>
            </a:lvl1pPr>
          </a:lstStyle>
          <a:p>
            <a:pPr lvl="0"/>
            <a:r>
              <a:rPr lang="en-US"/>
              <a:t>Click to edit Master text styles</a:t>
            </a:r>
          </a:p>
        </p:txBody>
      </p:sp>
      <p:sp>
        <p:nvSpPr>
          <p:cNvPr id="6" name="Slide Number Placeholder 5"/>
          <p:cNvSpPr>
            <a:spLocks noGrp="1"/>
          </p:cNvSpPr>
          <p:nvPr>
            <p:ph type="sldNum" sz="quarter" idx="13"/>
          </p:nvPr>
        </p:nvSpPr>
        <p:spPr/>
        <p:txBody>
          <a:bodyPr/>
          <a:lstStyle>
            <a:lvl1pPr>
              <a:defRPr/>
            </a:lvl1pPr>
          </a:lstStyle>
          <a:p>
            <a:pPr>
              <a:defRPr/>
            </a:pPr>
            <a:fld id="{D7A788FA-F864-4521-9DFD-AF03C9BFF3E5}" type="slidenum">
              <a:rPr lang="en-US" altLang="en-US"/>
              <a:pPr>
                <a:defRPr/>
              </a:pPr>
              <a:t>‹N›</a:t>
            </a:fld>
            <a:endParaRPr lang="en-US" altLang="en-US"/>
          </a:p>
        </p:txBody>
      </p:sp>
    </p:spTree>
    <p:extLst>
      <p:ext uri="{BB962C8B-B14F-4D97-AF65-F5344CB8AC3E}">
        <p14:creationId xmlns:p14="http://schemas.microsoft.com/office/powerpoint/2010/main" val="24694865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16909" y="2112963"/>
            <a:ext cx="4551516" cy="4013627"/>
          </a:xfr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5439345" y="2113389"/>
            <a:ext cx="6038400" cy="4013200"/>
          </a:xfrm>
        </p:spPr>
        <p:txBody>
          <a:bodyPr>
            <a:noAutofit/>
          </a:bodyPr>
          <a:lstStyle>
            <a:lvl1pPr marL="0" indent="0">
              <a:buNone/>
              <a:defRPr sz="2133" baseline="0"/>
            </a:lvl1pPr>
          </a:lstStyle>
          <a:p>
            <a:pPr lvl="0"/>
            <a:r>
              <a:rPr lang="en-US"/>
              <a:t>Click to edit Master text styles</a:t>
            </a:r>
          </a:p>
        </p:txBody>
      </p:sp>
      <p:sp>
        <p:nvSpPr>
          <p:cNvPr id="10" name="Title 1"/>
          <p:cNvSpPr>
            <a:spLocks noGrp="1"/>
          </p:cNvSpPr>
          <p:nvPr>
            <p:ph type="title"/>
          </p:nvPr>
        </p:nvSpPr>
        <p:spPr>
          <a:xfrm>
            <a:off x="72114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114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39A81B8E-DB90-4156-9998-67EBCA269C4E}" type="slidenum">
              <a:rPr lang="en-US" altLang="en-US"/>
              <a:pPr>
                <a:defRPr/>
              </a:pPr>
              <a:t>‹N›</a:t>
            </a:fld>
            <a:endParaRPr lang="en-US" altLang="en-US"/>
          </a:p>
        </p:txBody>
      </p:sp>
    </p:spTree>
    <p:extLst>
      <p:ext uri="{BB962C8B-B14F-4D97-AF65-F5344CB8AC3E}">
        <p14:creationId xmlns:p14="http://schemas.microsoft.com/office/powerpoint/2010/main" val="25741726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720000" y="4132146"/>
            <a:ext cx="10742400" cy="1994017"/>
          </a:xfr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7" name="Text Placeholder 6"/>
          <p:cNvSpPr>
            <a:spLocks noGrp="1"/>
          </p:cNvSpPr>
          <p:nvPr>
            <p:ph type="body" sz="quarter" idx="12"/>
          </p:nvPr>
        </p:nvSpPr>
        <p:spPr>
          <a:xfrm>
            <a:off x="720000" y="2112964"/>
            <a:ext cx="10742400" cy="1895281"/>
          </a:xfrm>
        </p:spPr>
        <p:txBody>
          <a:bodyPr>
            <a:noAutofit/>
          </a:bodyPr>
          <a:lstStyle>
            <a:lvl1pPr marL="0" indent="0">
              <a:buNone/>
              <a:defRPr baseline="0"/>
            </a:lvl1pPr>
          </a:lstStyle>
          <a:p>
            <a:pPr lvl="0"/>
            <a:r>
              <a:rPr lang="en-US"/>
              <a:t>Click to edit Master text styles</a:t>
            </a:r>
          </a:p>
        </p:txBody>
      </p:sp>
      <p:sp>
        <p:nvSpPr>
          <p:cNvPr id="10"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11" name="Text Placeholder 11"/>
          <p:cNvSpPr>
            <a:spLocks noGrp="1"/>
          </p:cNvSpPr>
          <p:nvPr>
            <p:ph type="body" sz="quarter" idx="10"/>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8" name="Slide Number Placeholder 5"/>
          <p:cNvSpPr>
            <a:spLocks noGrp="1"/>
          </p:cNvSpPr>
          <p:nvPr>
            <p:ph type="sldNum" sz="quarter" idx="13"/>
          </p:nvPr>
        </p:nvSpPr>
        <p:spPr/>
        <p:txBody>
          <a:bodyPr/>
          <a:lstStyle>
            <a:lvl1pPr>
              <a:defRPr/>
            </a:lvl1pPr>
          </a:lstStyle>
          <a:p>
            <a:pPr>
              <a:defRPr/>
            </a:pPr>
            <a:fld id="{4EE3CF81-11EA-405E-A3EC-9D48E6C9B03D}" type="slidenum">
              <a:rPr lang="en-US" altLang="en-US"/>
              <a:pPr>
                <a:defRPr/>
              </a:pPr>
              <a:t>‹N›</a:t>
            </a:fld>
            <a:endParaRPr lang="en-US" altLang="en-US"/>
          </a:p>
        </p:txBody>
      </p:sp>
    </p:spTree>
    <p:extLst>
      <p:ext uri="{BB962C8B-B14F-4D97-AF65-F5344CB8AC3E}">
        <p14:creationId xmlns:p14="http://schemas.microsoft.com/office/powerpoint/2010/main" val="21638905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20000" y="2112963"/>
            <a:ext cx="1074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7" name="Title 1"/>
          <p:cNvSpPr>
            <a:spLocks noGrp="1"/>
          </p:cNvSpPr>
          <p:nvPr>
            <p:ph type="title"/>
          </p:nvPr>
        </p:nvSpPr>
        <p:spPr>
          <a:xfrm>
            <a:off x="720000" y="550801"/>
            <a:ext cx="10075917" cy="553999"/>
          </a:xfrm>
        </p:spPr>
        <p:txBody>
          <a:bodyPr anchor="b">
            <a:noAutofit/>
          </a:bodyPr>
          <a:lstStyle>
            <a:lvl1pPr>
              <a:defRPr sz="3200" cap="all" baseline="0"/>
            </a:lvl1pPr>
          </a:lstStyle>
          <a:p>
            <a:r>
              <a:rPr lang="en-US"/>
              <a:t>Click to edit Master title style</a:t>
            </a:r>
            <a:endParaRPr lang="en-US" dirty="0"/>
          </a:p>
        </p:txBody>
      </p:sp>
      <p:sp>
        <p:nvSpPr>
          <p:cNvPr id="10" name="Text Placeholder 11"/>
          <p:cNvSpPr>
            <a:spLocks noGrp="1"/>
          </p:cNvSpPr>
          <p:nvPr>
            <p:ph type="body" sz="quarter" idx="10"/>
          </p:nvPr>
        </p:nvSpPr>
        <p:spPr>
          <a:xfrm>
            <a:off x="720000" y="1080001"/>
            <a:ext cx="10075917"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6" name="Slide Number Placeholder 5"/>
          <p:cNvSpPr>
            <a:spLocks noGrp="1"/>
          </p:cNvSpPr>
          <p:nvPr>
            <p:ph type="sldNum" sz="quarter" idx="14"/>
          </p:nvPr>
        </p:nvSpPr>
        <p:spPr/>
        <p:txBody>
          <a:bodyPr/>
          <a:lstStyle>
            <a:lvl1pPr>
              <a:defRPr/>
            </a:lvl1pPr>
          </a:lstStyle>
          <a:p>
            <a:pPr>
              <a:defRPr/>
            </a:pPr>
            <a:fld id="{08D83D96-D520-43E8-9FE3-99F474E31BD7}" type="slidenum">
              <a:rPr lang="en-US" altLang="en-US"/>
              <a:pPr>
                <a:defRPr/>
              </a:pPr>
              <a:t>‹N›</a:t>
            </a:fld>
            <a:endParaRPr lang="en-US" altLang="en-US"/>
          </a:p>
        </p:txBody>
      </p:sp>
    </p:spTree>
    <p:extLst>
      <p:ext uri="{BB962C8B-B14F-4D97-AF65-F5344CB8AC3E}">
        <p14:creationId xmlns:p14="http://schemas.microsoft.com/office/powerpoint/2010/main" val="24070163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5EF692A5-A8C0-47CD-A2C0-7DF226E98A5E}" type="slidenum">
              <a:rPr lang="en-US" altLang="en-US"/>
              <a:pPr>
                <a:defRPr/>
              </a:pPr>
              <a:t>‹N›</a:t>
            </a:fld>
            <a:endParaRPr lang="en-US" altLang="en-US"/>
          </a:p>
        </p:txBody>
      </p:sp>
    </p:spTree>
    <p:extLst>
      <p:ext uri="{BB962C8B-B14F-4D97-AF65-F5344CB8AC3E}">
        <p14:creationId xmlns:p14="http://schemas.microsoft.com/office/powerpoint/2010/main" val="29568402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8_Free Content">
    <p:spTree>
      <p:nvGrpSpPr>
        <p:cNvPr id="1" name=""/>
        <p:cNvGrpSpPr/>
        <p:nvPr/>
      </p:nvGrpSpPr>
      <p:grpSpPr>
        <a:xfrm>
          <a:off x="0" y="0"/>
          <a:ext cx="0" cy="0"/>
          <a:chOff x="0" y="0"/>
          <a:chExt cx="0" cy="0"/>
        </a:xfrm>
      </p:grpSpPr>
      <p:sp>
        <p:nvSpPr>
          <p:cNvPr id="5" name="Text Placeholder 3"/>
          <p:cNvSpPr>
            <a:spLocks noGrp="1"/>
          </p:cNvSpPr>
          <p:nvPr>
            <p:ph type="body" sz="quarter" idx="13"/>
          </p:nvPr>
        </p:nvSpPr>
        <p:spPr>
          <a:xfrm>
            <a:off x="720000" y="2112963"/>
            <a:ext cx="10982400" cy="4013627"/>
          </a:xfrm>
        </p:spPr>
        <p:txBody>
          <a:bodyPr>
            <a:noAutofit/>
          </a:bodyPr>
          <a:lstStyle/>
          <a:p>
            <a:pPr lvl="0"/>
            <a:r>
              <a:rPr lang="en-US"/>
              <a:t>Click to edit Master text styles</a:t>
            </a:r>
          </a:p>
          <a:p>
            <a:pPr lvl="1"/>
            <a:r>
              <a:rPr lang="en-US"/>
              <a:t>Second level</a:t>
            </a:r>
          </a:p>
          <a:p>
            <a:pPr lvl="2"/>
            <a:r>
              <a:rPr lang="en-US"/>
              <a:t>Third level</a:t>
            </a:r>
          </a:p>
        </p:txBody>
      </p:sp>
      <p:sp>
        <p:nvSpPr>
          <p:cNvPr id="6" name="Title 1"/>
          <p:cNvSpPr>
            <a:spLocks noGrp="1"/>
          </p:cNvSpPr>
          <p:nvPr>
            <p:ph type="title"/>
          </p:nvPr>
        </p:nvSpPr>
        <p:spPr>
          <a:xfrm>
            <a:off x="720000" y="550801"/>
            <a:ext cx="7006269" cy="553999"/>
          </a:xfrm>
        </p:spPr>
        <p:txBody>
          <a:bodyPr anchor="b">
            <a:noAutofit/>
          </a:bodyPr>
          <a:lstStyle>
            <a:lvl1pPr>
              <a:defRPr sz="3200" cap="all" baseline="0"/>
            </a:lvl1pPr>
          </a:lstStyle>
          <a:p>
            <a:r>
              <a:rPr lang="en-US"/>
              <a:t>Click to edit Master title style</a:t>
            </a:r>
            <a:endParaRPr lang="en-US" dirty="0"/>
          </a:p>
        </p:txBody>
      </p:sp>
      <p:sp>
        <p:nvSpPr>
          <p:cNvPr id="7" name="Text Placeholder 11"/>
          <p:cNvSpPr>
            <a:spLocks noGrp="1"/>
          </p:cNvSpPr>
          <p:nvPr>
            <p:ph type="body" sz="quarter" idx="14"/>
          </p:nvPr>
        </p:nvSpPr>
        <p:spPr>
          <a:xfrm>
            <a:off x="720000" y="1080001"/>
            <a:ext cx="7006269" cy="488795"/>
          </a:xfrm>
        </p:spPr>
        <p:txBody>
          <a:bodyPr>
            <a:noAutofit/>
          </a:bodyPr>
          <a:lstStyle>
            <a:lvl1pPr marL="0" indent="0">
              <a:buNone/>
              <a:defRPr sz="2667" baseline="0">
                <a:solidFill>
                  <a:schemeClr val="tx1"/>
                </a:solidFill>
              </a:defRPr>
            </a:lvl1pPr>
          </a:lstStyle>
          <a:p>
            <a:pPr lvl="0"/>
            <a:r>
              <a:rPr lang="en-US"/>
              <a:t>Click to edit Master text styles</a:t>
            </a:r>
          </a:p>
        </p:txBody>
      </p:sp>
      <p:sp>
        <p:nvSpPr>
          <p:cNvPr id="9" name="Slide Number Placeholder 5"/>
          <p:cNvSpPr>
            <a:spLocks noGrp="1"/>
          </p:cNvSpPr>
          <p:nvPr>
            <p:ph type="sldNum" sz="quarter" idx="15"/>
          </p:nvPr>
        </p:nvSpPr>
        <p:spPr/>
        <p:txBody>
          <a:bodyPr/>
          <a:lstStyle>
            <a:lvl1pPr>
              <a:defRPr/>
            </a:lvl1pPr>
          </a:lstStyle>
          <a:p>
            <a:pPr>
              <a:defRPr/>
            </a:pPr>
            <a:fld id="{711A7CD0-78D0-42EA-ADB5-8E9333008CAE}" type="slidenum">
              <a:rPr lang="en-US" altLang="en-US"/>
              <a:pPr>
                <a:defRPr/>
              </a:pPr>
              <a:t>‹N›</a:t>
            </a:fld>
            <a:endParaRPr lang="en-US" altLang="en-US"/>
          </a:p>
        </p:txBody>
      </p:sp>
    </p:spTree>
    <p:extLst>
      <p:ext uri="{BB962C8B-B14F-4D97-AF65-F5344CB8AC3E}">
        <p14:creationId xmlns:p14="http://schemas.microsoft.com/office/powerpoint/2010/main" val="5018108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sp>
        <p:nvSpPr>
          <p:cNvPr id="8" name="TextBox 7"/>
          <p:cNvSpPr txBox="1">
            <a:spLocks noChangeArrowheads="1"/>
          </p:cNvSpPr>
          <p:nvPr userDrawn="1"/>
        </p:nvSpPr>
        <p:spPr bwMode="auto">
          <a:xfrm>
            <a:off x="914402" y="3692527"/>
            <a:ext cx="3992033" cy="2140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altLang="en-US" sz="2067" b="1" baseline="30000" dirty="0">
                <a:solidFill>
                  <a:schemeClr val="tx1"/>
                </a:solidFill>
                <a:latin typeface="Arial Narrow" pitchFamily="34" charset="0"/>
              </a:rPr>
              <a:t>Contacts ESMO </a:t>
            </a:r>
          </a:p>
          <a:p>
            <a:pPr eaLnBrk="1" hangingPunct="1">
              <a:defRPr/>
            </a:pPr>
            <a:endParaRPr lang="en-US" altLang="en-US" sz="2067" b="1" baseline="30000" dirty="0">
              <a:solidFill>
                <a:schemeClr val="tx1"/>
              </a:solidFill>
              <a:latin typeface="Arial Narrow" pitchFamily="34" charset="0"/>
            </a:endParaRPr>
          </a:p>
          <a:p>
            <a:pPr eaLnBrk="1" hangingPunct="1">
              <a:defRPr/>
            </a:pPr>
            <a:r>
              <a:rPr lang="en-US" altLang="en-US" sz="2067" baseline="30000" dirty="0">
                <a:solidFill>
                  <a:schemeClr val="tx1"/>
                </a:solidFill>
                <a:latin typeface="Arial Narrow" pitchFamily="34" charset="0"/>
              </a:rPr>
              <a:t>European Society for Medical Oncology </a:t>
            </a: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Via Ginevra 4, CH-6900 Lugano</a:t>
            </a:r>
            <a:br>
              <a:rPr lang="en-US" altLang="en-US" sz="2067" baseline="30000" dirty="0">
                <a:solidFill>
                  <a:schemeClr val="tx1"/>
                </a:solidFill>
                <a:latin typeface="Arial Narrow" pitchFamily="34" charset="0"/>
              </a:rPr>
            </a:br>
            <a:endParaRPr lang="en-US" altLang="en-US" sz="2067" baseline="30000" dirty="0">
              <a:solidFill>
                <a:schemeClr val="tx1"/>
              </a:solidFill>
              <a:latin typeface="Arial Narrow" pitchFamily="34" charset="0"/>
            </a:endParaRPr>
          </a:p>
          <a:p>
            <a:pPr eaLnBrk="1" hangingPunct="1">
              <a:defRPr/>
            </a:pPr>
            <a:br>
              <a:rPr lang="en-US" altLang="en-US" sz="2067" baseline="30000" dirty="0">
                <a:solidFill>
                  <a:schemeClr val="tx1"/>
                </a:solidFill>
                <a:latin typeface="Arial Narrow" pitchFamily="34" charset="0"/>
              </a:rPr>
            </a:br>
            <a:r>
              <a:rPr lang="en-US" altLang="en-US" sz="2067" baseline="30000" dirty="0">
                <a:solidFill>
                  <a:schemeClr val="tx1"/>
                </a:solidFill>
                <a:latin typeface="Arial Narrow" pitchFamily="34" charset="0"/>
              </a:rPr>
              <a:t>http://</a:t>
            </a:r>
            <a:r>
              <a:rPr lang="en-US" altLang="en-US" sz="2067" baseline="30000" dirty="0" err="1">
                <a:solidFill>
                  <a:schemeClr val="tx1"/>
                </a:solidFill>
                <a:latin typeface="Arial Narrow" pitchFamily="34" charset="0"/>
              </a:rPr>
              <a:t>www.esmo.org</a:t>
            </a:r>
            <a:endParaRPr lang="en-US" altLang="en-US" sz="2067" b="1" baseline="0" dirty="0">
              <a:solidFill>
                <a:schemeClr val="tx1"/>
              </a:solidFill>
              <a:latin typeface="Arial Narrow" pitchFamily="34" charset="0"/>
            </a:endParaRPr>
          </a:p>
          <a:p>
            <a:pPr marL="0" marR="0" indent="0" algn="l" defTabSz="609585" rtl="0" eaLnBrk="1" fontAlgn="base" latinLnBrk="0" hangingPunct="1">
              <a:lnSpc>
                <a:spcPct val="100000"/>
              </a:lnSpc>
              <a:spcBef>
                <a:spcPct val="0"/>
              </a:spcBef>
              <a:spcAft>
                <a:spcPct val="0"/>
              </a:spcAft>
              <a:buClrTx/>
              <a:buSzTx/>
              <a:buFontTx/>
              <a:buNone/>
              <a:tabLst/>
              <a:defRPr/>
            </a:pPr>
            <a:r>
              <a:rPr lang="en-US" altLang="en-US" sz="2067" baseline="30000" dirty="0" err="1">
                <a:solidFill>
                  <a:schemeClr val="tx1"/>
                </a:solidFill>
                <a:latin typeface="Arial Narrow" pitchFamily="34" charset="0"/>
              </a:rPr>
              <a:t>esmo@esmo.org</a:t>
            </a:r>
            <a:endParaRPr lang="en-US" altLang="en-US" sz="2067" baseline="30000" dirty="0">
              <a:solidFill>
                <a:schemeClr val="tx1"/>
              </a:solidFill>
              <a:latin typeface="Arial Narrow" pitchFamily="34" charset="0"/>
            </a:endParaRPr>
          </a:p>
          <a:p>
            <a:pPr eaLnBrk="1" hangingPunct="1">
              <a:defRPr/>
            </a:pPr>
            <a:endParaRPr lang="en-US" altLang="en-US" sz="2400" baseline="30000" dirty="0">
              <a:solidFill>
                <a:schemeClr val="tx1"/>
              </a:solidFill>
              <a:latin typeface="Arial Narrow" pitchFamily="34" charset="0"/>
            </a:endParaRPr>
          </a:p>
        </p:txBody>
      </p:sp>
      <p:sp>
        <p:nvSpPr>
          <p:cNvPr id="5" name="Text Placeholder 18"/>
          <p:cNvSpPr>
            <a:spLocks noGrp="1"/>
          </p:cNvSpPr>
          <p:nvPr>
            <p:ph type="body" sz="quarter" idx="10"/>
          </p:nvPr>
        </p:nvSpPr>
        <p:spPr>
          <a:xfrm>
            <a:off x="914401" y="2266720"/>
            <a:ext cx="6924495" cy="297517"/>
          </a:xfrm>
        </p:spPr>
        <p:txBody>
          <a:bodyPr tIns="140400" anchor="ctr">
            <a:noAutofit/>
          </a:bodyPr>
          <a:lstStyle>
            <a:lvl1pPr marL="0" indent="0" rtl="0">
              <a:buFontTx/>
              <a:buNone/>
              <a:defRPr lang="en-US" sz="2267" b="1" i="0" u="none" strike="noStrike" baseline="30000" smtClean="0">
                <a:solidFill>
                  <a:schemeClr val="tx1"/>
                </a:solidFill>
              </a:defRPr>
            </a:lvl1pPr>
          </a:lstStyle>
          <a:p>
            <a:pPr lvl="0"/>
            <a:r>
              <a:rPr lang="en-US" dirty="0"/>
              <a:t>Click to edit Master text styles</a:t>
            </a:r>
          </a:p>
        </p:txBody>
      </p:sp>
      <p:sp>
        <p:nvSpPr>
          <p:cNvPr id="6" name="Text Placeholder 18"/>
          <p:cNvSpPr>
            <a:spLocks noGrp="1"/>
          </p:cNvSpPr>
          <p:nvPr>
            <p:ph type="body" sz="quarter" idx="11"/>
          </p:nvPr>
        </p:nvSpPr>
        <p:spPr>
          <a:xfrm>
            <a:off x="914400" y="2664487"/>
            <a:ext cx="6924493" cy="270475"/>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en-US"/>
              <a:t>Click to edit Master text styles</a:t>
            </a:r>
          </a:p>
        </p:txBody>
      </p:sp>
      <p:sp>
        <p:nvSpPr>
          <p:cNvPr id="10" name="Text Placeholder 18"/>
          <p:cNvSpPr>
            <a:spLocks noGrp="1"/>
          </p:cNvSpPr>
          <p:nvPr>
            <p:ph type="body" sz="quarter" idx="12" hasCustomPrompt="1"/>
          </p:nvPr>
        </p:nvSpPr>
        <p:spPr>
          <a:xfrm>
            <a:off x="914400" y="2937600"/>
            <a:ext cx="6924493" cy="297600"/>
          </a:xfrm>
        </p:spPr>
        <p:txBody>
          <a:bodyPr tIns="93600" bIns="0" anchor="ctr">
            <a:noAutofit/>
          </a:bodyPr>
          <a:lstStyle>
            <a:lvl1pPr marL="0" indent="0" rtl="0">
              <a:buFontTx/>
              <a:buNone/>
              <a:defRPr lang="en-US" sz="2267" b="0" i="0" u="none" strike="noStrike" baseline="30000" smtClean="0">
                <a:solidFill>
                  <a:schemeClr val="tx1"/>
                </a:solidFill>
              </a:defRPr>
            </a:lvl1pPr>
          </a:lstStyle>
          <a:p>
            <a:pPr lvl="0"/>
            <a:r>
              <a:rPr lang="fr-CH" dirty="0"/>
              <a:t>Click to edit Master text style</a:t>
            </a:r>
          </a:p>
        </p:txBody>
      </p:sp>
      <p:sp>
        <p:nvSpPr>
          <p:cNvPr id="12" name="Slide Number Placeholder 5"/>
          <p:cNvSpPr>
            <a:spLocks noGrp="1"/>
          </p:cNvSpPr>
          <p:nvPr>
            <p:ph type="sldNum" sz="quarter" idx="13"/>
          </p:nvPr>
        </p:nvSpPr>
        <p:spPr/>
        <p:txBody>
          <a:bodyPr/>
          <a:lstStyle>
            <a:lvl1pPr>
              <a:defRPr/>
            </a:lvl1pPr>
          </a:lstStyle>
          <a:p>
            <a:pPr>
              <a:defRPr/>
            </a:pPr>
            <a:fld id="{FC19FB4C-FCC4-423E-B433-D9FA2CAED6D2}" type="slidenum">
              <a:rPr lang="en-US" altLang="en-US"/>
              <a:pPr>
                <a:defRPr/>
              </a:pPr>
              <a:t>‹N›</a:t>
            </a:fld>
            <a:endParaRPr lang="en-US" altLang="en-US"/>
          </a:p>
        </p:txBody>
      </p:sp>
    </p:spTree>
    <p:extLst>
      <p:ext uri="{BB962C8B-B14F-4D97-AF65-F5344CB8AC3E}">
        <p14:creationId xmlns:p14="http://schemas.microsoft.com/office/powerpoint/2010/main" val="2871820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4_Title Only">
    <p:spTree>
      <p:nvGrpSpPr>
        <p:cNvPr id="1" name=""/>
        <p:cNvGrpSpPr/>
        <p:nvPr/>
      </p:nvGrpSpPr>
      <p:grpSpPr>
        <a:xfrm>
          <a:off x="0" y="0"/>
          <a:ext cx="0" cy="0"/>
          <a:chOff x="0" y="0"/>
          <a:chExt cx="0" cy="0"/>
        </a:xfrm>
      </p:grpSpPr>
      <p:sp>
        <p:nvSpPr>
          <p:cNvPr id="22" name="Text Placeholder 14"/>
          <p:cNvSpPr>
            <a:spLocks noGrp="1"/>
          </p:cNvSpPr>
          <p:nvPr>
            <p:ph type="body" sz="quarter" idx="14" hasCustomPrompt="1"/>
          </p:nvPr>
        </p:nvSpPr>
        <p:spPr>
          <a:xfrm>
            <a:off x="433640" y="6151737"/>
            <a:ext cx="4560000" cy="381600"/>
          </a:xfrm>
        </p:spPr>
        <p:txBody>
          <a:bodyPr anchor="b"/>
          <a:lstStyle>
            <a:lvl1pPr marL="9521" indent="0">
              <a:buNone/>
              <a:defRPr sz="825"/>
            </a:lvl1pPr>
          </a:lstStyle>
          <a:p>
            <a:pPr lvl="0"/>
            <a:r>
              <a:rPr lang="en-US" dirty="0"/>
              <a:t>Footer</a:t>
            </a:r>
            <a:endParaRPr lang="en-GB"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12" name="Text Placeholder 7"/>
          <p:cNvSpPr>
            <a:spLocks noGrp="1"/>
          </p:cNvSpPr>
          <p:nvPr>
            <p:ph type="body" sz="quarter" idx="13" hasCustomPrompt="1"/>
          </p:nvPr>
        </p:nvSpPr>
        <p:spPr>
          <a:xfrm>
            <a:off x="6188433" y="6154739"/>
            <a:ext cx="4560000" cy="381000"/>
          </a:xfrm>
        </p:spPr>
        <p:txBody>
          <a:bodyPr vert="horz" lIns="0" tIns="0" rIns="0" bIns="0" rtlCol="0" anchor="b">
            <a:noAutofit/>
          </a:bodyPr>
          <a:lstStyle>
            <a:lvl1pPr marL="0" indent="0" algn="r">
              <a:buFont typeface="Arial" panose="020B0604020202020204" pitchFamily="34" charset="0"/>
              <a:buNone/>
              <a:defRPr lang="en-US" sz="825" dirty="0" smtClean="0">
                <a:solidFill>
                  <a:schemeClr val="tx1"/>
                </a:solidFill>
              </a:defRPr>
            </a:lvl1pPr>
            <a:lvl2pPr>
              <a:defRPr lang="en-US" sz="1351" dirty="0" smtClean="0"/>
            </a:lvl2pPr>
          </a:lstStyle>
          <a:p>
            <a:pPr marL="0" lvl="0"/>
            <a:r>
              <a:rPr lang="en-US" dirty="0"/>
              <a:t>Reference</a:t>
            </a:r>
          </a:p>
        </p:txBody>
      </p:sp>
    </p:spTree>
    <p:extLst>
      <p:ext uri="{BB962C8B-B14F-4D97-AF65-F5344CB8AC3E}">
        <p14:creationId xmlns:p14="http://schemas.microsoft.com/office/powerpoint/2010/main" val="1267059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2" name="Title 1"/>
          <p:cNvSpPr>
            <a:spLocks noGrp="1"/>
          </p:cNvSpPr>
          <p:nvPr>
            <p:ph type="title" hasCustomPrompt="1"/>
          </p:nvPr>
        </p:nvSpPr>
        <p:spPr/>
        <p:txBody>
          <a:bodyPr>
            <a:normAutofit/>
          </a:bodyPr>
          <a:lstStyle>
            <a:lvl1pPr>
              <a:defRPr sz="4000"/>
            </a:lvl1pPr>
          </a:lstStyle>
          <a:p>
            <a:r>
              <a:rPr lang="en-US" dirty="0"/>
              <a:t>Click to Edit Master Title Style</a:t>
            </a:r>
          </a:p>
        </p:txBody>
      </p:sp>
    </p:spTree>
    <p:extLst>
      <p:ext uri="{BB962C8B-B14F-4D97-AF65-F5344CB8AC3E}">
        <p14:creationId xmlns:p14="http://schemas.microsoft.com/office/powerpoint/2010/main" val="12033351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itle and two conte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Click to edit Master title style</a:t>
            </a:r>
            <a:endParaRPr lang="de-DE" dirty="0"/>
          </a:p>
        </p:txBody>
      </p:sp>
      <p:sp>
        <p:nvSpPr>
          <p:cNvPr id="3" name="Inhaltsplatzhalter 2"/>
          <p:cNvSpPr>
            <a:spLocks noGrp="1"/>
          </p:cNvSpPr>
          <p:nvPr>
            <p:ph sz="half" idx="1"/>
          </p:nvPr>
        </p:nvSpPr>
        <p:spPr>
          <a:xfrm>
            <a:off x="550863" y="1706400"/>
            <a:ext cx="5365751" cy="419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4" name="Inhaltsplatzhalter 3"/>
          <p:cNvSpPr>
            <a:spLocks noGrp="1"/>
          </p:cNvSpPr>
          <p:nvPr>
            <p:ph sz="half" idx="2"/>
          </p:nvPr>
        </p:nvSpPr>
        <p:spPr>
          <a:xfrm>
            <a:off x="6275389" y="1706400"/>
            <a:ext cx="5365751" cy="41904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7" name="Text Placeholder 3">
            <a:extLst>
              <a:ext uri="{FF2B5EF4-FFF2-40B4-BE49-F238E27FC236}">
                <a16:creationId xmlns:a16="http://schemas.microsoft.com/office/drawing/2014/main" id="{8045F000-8343-AC4C-9870-EC13864F0A6E}"/>
              </a:ext>
            </a:extLst>
          </p:cNvPr>
          <p:cNvSpPr>
            <a:spLocks noGrp="1"/>
          </p:cNvSpPr>
          <p:nvPr>
            <p:ph type="body" sz="quarter" idx="12"/>
          </p:nvPr>
        </p:nvSpPr>
        <p:spPr>
          <a:xfrm>
            <a:off x="550863" y="6057901"/>
            <a:ext cx="9276740" cy="487363"/>
          </a:xfrm>
        </p:spPr>
        <p:txBody>
          <a:bodyPr anchor="b">
            <a:normAutofit/>
          </a:bodyPr>
          <a:lstStyle>
            <a:lvl1pPr marL="0" indent="0">
              <a:buNone/>
              <a:defRPr sz="900">
                <a:solidFill>
                  <a:srgbClr val="526E71"/>
                </a:solidFill>
              </a:defRPr>
            </a:lvl1pPr>
          </a:lstStyle>
          <a:p>
            <a:pPr lvl="0"/>
            <a:r>
              <a:rPr lang="en-GB"/>
              <a:t>Click to edit Master text styles</a:t>
            </a:r>
          </a:p>
        </p:txBody>
      </p:sp>
    </p:spTree>
    <p:extLst>
      <p:ext uri="{BB962C8B-B14F-4D97-AF65-F5344CB8AC3E}">
        <p14:creationId xmlns:p14="http://schemas.microsoft.com/office/powerpoint/2010/main" val="2404067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6" Type="http://schemas.openxmlformats.org/officeDocument/2006/relationships/image" Target="../media/image16.jpe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theme" Target="../theme/theme10.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10" Type="http://schemas.openxmlformats.org/officeDocument/2006/relationships/theme" Target="../theme/theme11.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image" Target="../media/image25.png"/><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image" Target="../media/image24.png"/><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theme" Target="../theme/theme12.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3.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6" Type="http://schemas.openxmlformats.org/officeDocument/2006/relationships/image" Target="../media/image27.jpg"/><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image" Target="../media/image26.jpg"/><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5.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6.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12.xml"/><Relationship Id="rId7" Type="http://schemas.openxmlformats.org/officeDocument/2006/relationships/image" Target="../media/image39.jpg"/><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theme" Target="../theme/theme17.xml"/><Relationship Id="rId5" Type="http://schemas.openxmlformats.org/officeDocument/2006/relationships/slideLayout" Target="../slideLayouts/slideLayout214.xml"/><Relationship Id="rId4" Type="http://schemas.openxmlformats.org/officeDocument/2006/relationships/slideLayout" Target="../slideLayouts/slideLayout21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27.jp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image" Target="../media/image26.jpg"/><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theme" Target="../theme/theme18.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 Type="http://schemas.openxmlformats.org/officeDocument/2006/relationships/slideLayout" Target="../slideLayouts/slideLayout227.xml"/><Relationship Id="rId21" Type="http://schemas.openxmlformats.org/officeDocument/2006/relationships/slideLayout" Target="../slideLayouts/slideLayout245.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0" Type="http://schemas.openxmlformats.org/officeDocument/2006/relationships/slideLayout" Target="../slideLayouts/slideLayout244.xml"/><Relationship Id="rId29" Type="http://schemas.openxmlformats.org/officeDocument/2006/relationships/theme" Target="../theme/theme19.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image" Target="../media/image3.jpg"/><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theme" Target="../theme/theme20.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slideLayout" Target="../slideLayouts/slideLayout265.xml"/><Relationship Id="rId7" Type="http://schemas.openxmlformats.org/officeDocument/2006/relationships/image" Target="../media/image42.jpg"/><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theme" Target="../theme/theme21.xml"/><Relationship Id="rId5" Type="http://schemas.openxmlformats.org/officeDocument/2006/relationships/slideLayout" Target="../slideLayouts/slideLayout267.xml"/><Relationship Id="rId4" Type="http://schemas.openxmlformats.org/officeDocument/2006/relationships/slideLayout" Target="../slideLayouts/slideLayout266.xml"/><Relationship Id="rId9" Type="http://schemas.openxmlformats.org/officeDocument/2006/relationships/image" Target="../media/image44.jp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26.jp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2.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7.jp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theme" Target="../theme/theme2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slideLayout" Target="../slideLayouts/slideLayout29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00.xml"/><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4.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6.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image" Target="../media/image14.jp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theme" Target="../theme/theme7.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image" Target="../media/image3.jpg"/><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theme" Target="../theme/theme8.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5.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9.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C4F56C80-C771-44CF-BAA3-BA202AC8549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73B199B8-AAFD-4857-8BFF-CBEEB38F663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1CD27CFC-3938-4328-B4EB-FB5FD8D949E7}"/>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A111976-9D94-43DB-A4AB-31547C149B1B}"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E4AA7CB7-039B-4CA0-B8D8-56EAF3222F6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5A4621BC-8D10-47B1-A042-9D747561267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019E04D-3CD9-4312-996A-5C2254EDAA7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01" r:id="rId13"/>
    <p:sldLayoutId id="2147483702" r:id="rId14"/>
    <p:sldLayoutId id="2147483965" r:id="rId15"/>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C4F56C80-C771-44CF-BAA3-BA202AC8549B}"/>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73B199B8-AAFD-4857-8BFF-CBEEB38F663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1CD27CFC-3938-4328-B4EB-FB5FD8D949E7}"/>
              </a:ext>
            </a:extLst>
          </p:cNvPr>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CA111976-9D94-43DB-A4AB-31547C149B1B}" type="datetimeFigureOut">
              <a:rPr lang="it-IT" altLang="it-IT"/>
              <a:pPr>
                <a:defRPr/>
              </a:pPr>
              <a:t>10/10/2023</a:t>
            </a:fld>
            <a:endParaRPr lang="it-IT" altLang="it-IT"/>
          </a:p>
        </p:txBody>
      </p:sp>
      <p:sp>
        <p:nvSpPr>
          <p:cNvPr id="5" name="Segnaposto piè di pagina 4">
            <a:extLst>
              <a:ext uri="{FF2B5EF4-FFF2-40B4-BE49-F238E27FC236}">
                <a16:creationId xmlns:a16="http://schemas.microsoft.com/office/drawing/2014/main" id="{E4AA7CB7-039B-4CA0-B8D8-56EAF3222F6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a:extLst>
              <a:ext uri="{FF2B5EF4-FFF2-40B4-BE49-F238E27FC236}">
                <a16:creationId xmlns:a16="http://schemas.microsoft.com/office/drawing/2014/main" id="{5A4621BC-8D10-47B1-A042-9D7475612671}"/>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019E04D-3CD9-4312-996A-5C2254EDAA7F}" type="slidenum">
              <a:rPr lang="it-IT" altLang="it-IT"/>
              <a:pPr/>
              <a:t>‹N›</a:t>
            </a:fld>
            <a:endParaRPr lang="it-IT" altLang="it-IT"/>
          </a:p>
        </p:txBody>
      </p:sp>
    </p:spTree>
    <p:extLst>
      <p:ext uri="{BB962C8B-B14F-4D97-AF65-F5344CB8AC3E}">
        <p14:creationId xmlns:p14="http://schemas.microsoft.com/office/powerpoint/2010/main" val="265061332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835116"/>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21" r:id="rId9"/>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9EA2A1-29ED-42C9-B768-7346EF815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97C65D-9296-4ED1-AFB5-F928D65EE9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map of the world&#10;&#10;Description automatically generated with medium confidence">
            <a:extLst>
              <a:ext uri="{FF2B5EF4-FFF2-40B4-BE49-F238E27FC236}">
                <a16:creationId xmlns:a16="http://schemas.microsoft.com/office/drawing/2014/main" id="{DA3D79D1-4284-461C-A8FB-BE57DD841C90}"/>
              </a:ext>
            </a:extLst>
          </p:cNvPr>
          <p:cNvPicPr>
            <a:picLocks noChangeAspect="1"/>
          </p:cNvPicPr>
          <p:nvPr userDrawn="1"/>
        </p:nvPicPr>
        <p:blipFill>
          <a:blip r:embed="rId20">
            <a:alphaModFix amt="10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681037"/>
            <a:ext cx="12192000" cy="5529085"/>
          </a:xfrm>
          <a:prstGeom prst="rect">
            <a:avLst/>
          </a:prstGeom>
        </p:spPr>
      </p:pic>
      <p:pic>
        <p:nvPicPr>
          <p:cNvPr id="5" name="Picture 4" descr="Text&#10;&#10;Description automatically generated">
            <a:extLst>
              <a:ext uri="{FF2B5EF4-FFF2-40B4-BE49-F238E27FC236}">
                <a16:creationId xmlns:a16="http://schemas.microsoft.com/office/drawing/2014/main" id="{19DCAE8C-E00B-4B6A-9F15-6A2A87FDF738}"/>
              </a:ext>
            </a:extLst>
          </p:cNvPr>
          <p:cNvPicPr>
            <a:picLocks noChangeAspect="1"/>
          </p:cNvPicPr>
          <p:nvPr userDrawn="1"/>
        </p:nvPicPr>
        <p:blipFill rotWithShape="1">
          <a:blip r:embed="rId21">
            <a:duotone>
              <a:schemeClr val="accent4">
                <a:shade val="45000"/>
                <a:satMod val="135000"/>
              </a:schemeClr>
              <a:prstClr val="white"/>
            </a:duotone>
            <a:extLst>
              <a:ext uri="{28A0092B-C50C-407E-A947-70E740481C1C}">
                <a14:useLocalDpi xmlns:a14="http://schemas.microsoft.com/office/drawing/2010/main" val="0"/>
              </a:ext>
            </a:extLst>
          </a:blip>
          <a:srcRect l="33238" t="84286" r="39619"/>
          <a:stretch/>
        </p:blipFill>
        <p:spPr>
          <a:xfrm>
            <a:off x="8871857" y="5773057"/>
            <a:ext cx="3102429" cy="1077686"/>
          </a:xfrm>
          <a:prstGeom prst="rect">
            <a:avLst/>
          </a:prstGeom>
        </p:spPr>
      </p:pic>
    </p:spTree>
    <p:extLst>
      <p:ext uri="{BB962C8B-B14F-4D97-AF65-F5344CB8AC3E}">
        <p14:creationId xmlns:p14="http://schemas.microsoft.com/office/powerpoint/2010/main" val="391164887"/>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70" r:id="rId15"/>
    <p:sldLayoutId id="2147484071" r:id="rId16"/>
    <p:sldLayoutId id="2147484072" r:id="rId17"/>
    <p:sldLayoutId id="2147484092"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414694-2507-4283-8634-754E82D0A9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4CD830-3B56-4803-A8E2-75DBC5FB21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BDCB1C-E8BC-4EE4-94DC-98D0D6ADD1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BC7C1-6FAD-483A-86F0-467B95C4D674}" type="datetimeFigureOut">
              <a:rPr lang="en-GB" smtClean="0"/>
              <a:t>10/10/2023</a:t>
            </a:fld>
            <a:endParaRPr lang="en-GB"/>
          </a:p>
        </p:txBody>
      </p:sp>
      <p:sp>
        <p:nvSpPr>
          <p:cNvPr id="5" name="Footer Placeholder 4">
            <a:extLst>
              <a:ext uri="{FF2B5EF4-FFF2-40B4-BE49-F238E27FC236}">
                <a16:creationId xmlns:a16="http://schemas.microsoft.com/office/drawing/2014/main" id="{471500B7-7EF8-44F3-98C1-B12B33A5B3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C48BD5F-B772-4A84-9631-A4ABA122EF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99CC1-CCE8-4332-8097-4F6E7DFF50B3}" type="slidenum">
              <a:rPr lang="en-GB" smtClean="0"/>
              <a:t>‹N›</a:t>
            </a:fld>
            <a:endParaRPr lang="en-GB"/>
          </a:p>
        </p:txBody>
      </p:sp>
    </p:spTree>
    <p:extLst>
      <p:ext uri="{BB962C8B-B14F-4D97-AF65-F5344CB8AC3E}">
        <p14:creationId xmlns:p14="http://schemas.microsoft.com/office/powerpoint/2010/main" val="2096769877"/>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5D311A18-F61D-436B-84E0-FE86CC6F239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897674E-16A8-EB4C-8FFD-274426B9B8AB}" type="slidenum">
              <a:rPr lang="en-US" smtClean="0">
                <a:solidFill>
                  <a:prstClr val="black">
                    <a:tint val="75000"/>
                  </a:prstClr>
                </a:solidFill>
              </a:rPr>
              <a:pPr defTabSz="457200"/>
              <a:t>‹N›</a:t>
            </a:fld>
            <a:endParaRPr lang="en-US">
              <a:solidFill>
                <a:prstClr val="black">
                  <a:tint val="75000"/>
                </a:prstClr>
              </a:solidFill>
            </a:endParaRPr>
          </a:p>
        </p:txBody>
      </p:sp>
      <p:pic>
        <p:nvPicPr>
          <p:cNvPr id="8" name="Picture 7" descr="Text&#10;&#10;Description automatically generated with medium confidence">
            <a:extLst>
              <a:ext uri="{FF2B5EF4-FFF2-40B4-BE49-F238E27FC236}">
                <a16:creationId xmlns:a16="http://schemas.microsoft.com/office/drawing/2014/main" id="{FE2E894F-7EC9-33F2-6C79-AB4DEC932CA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919267" y="5873797"/>
            <a:ext cx="2663133" cy="492517"/>
          </a:xfrm>
          <a:prstGeom prst="rect">
            <a:avLst/>
          </a:prstGeom>
        </p:spPr>
      </p:pic>
    </p:spTree>
    <p:extLst>
      <p:ext uri="{BB962C8B-B14F-4D97-AF65-F5344CB8AC3E}">
        <p14:creationId xmlns:p14="http://schemas.microsoft.com/office/powerpoint/2010/main" val="864277992"/>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 id="2147484165" r:id="rId13"/>
  </p:sldLayoutIdLst>
  <p:hf hdr="0" ftr="0" dt="0"/>
  <p:txStyles>
    <p:title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26EAFF9-11FF-4B7E-A54F-7D480CEAA80F}"/>
              </a:ext>
            </a:extLst>
          </p:cNvPr>
          <p:cNvSpPr>
            <a:spLocks noGrp="1" noChangeArrowheads="1"/>
          </p:cNvSpPr>
          <p:nvPr>
            <p:ph type="title"/>
          </p:nvPr>
        </p:nvSpPr>
        <p:spPr bwMode="auto">
          <a:xfrm>
            <a:off x="838419" y="365126"/>
            <a:ext cx="10515163"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5D825F9-E711-4666-BD19-D15E84E61BDC}"/>
              </a:ext>
            </a:extLst>
          </p:cNvPr>
          <p:cNvSpPr>
            <a:spLocks noGrp="1" noChangeArrowheads="1"/>
          </p:cNvSpPr>
          <p:nvPr>
            <p:ph type="body" idx="1"/>
          </p:nvPr>
        </p:nvSpPr>
        <p:spPr bwMode="auto">
          <a:xfrm>
            <a:off x="838419" y="1825625"/>
            <a:ext cx="10515163"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E48E5D4-F0BF-41FF-BFCD-2A6B8BA44817}"/>
              </a:ext>
            </a:extLst>
          </p:cNvPr>
          <p:cNvSpPr>
            <a:spLocks noGrp="1"/>
          </p:cNvSpPr>
          <p:nvPr>
            <p:ph type="dt" sz="half" idx="2"/>
          </p:nvPr>
        </p:nvSpPr>
        <p:spPr>
          <a:xfrm>
            <a:off x="838419" y="6356351"/>
            <a:ext cx="2742327"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02699D6-1335-429C-A231-830BBBA04A6B}" type="datetimeFigureOut">
              <a:rPr lang="en-US"/>
              <a:pPr>
                <a:defRPr/>
              </a:pPr>
              <a:t>10/10/2023</a:t>
            </a:fld>
            <a:endParaRPr lang="en-US"/>
          </a:p>
        </p:txBody>
      </p:sp>
      <p:sp>
        <p:nvSpPr>
          <p:cNvPr id="5" name="Footer Placeholder 4">
            <a:extLst>
              <a:ext uri="{FF2B5EF4-FFF2-40B4-BE49-F238E27FC236}">
                <a16:creationId xmlns:a16="http://schemas.microsoft.com/office/drawing/2014/main" id="{AF5E7CAE-B73B-447B-BB34-0C0002AF72F4}"/>
              </a:ext>
            </a:extLst>
          </p:cNvPr>
          <p:cNvSpPr>
            <a:spLocks noGrp="1"/>
          </p:cNvSpPr>
          <p:nvPr>
            <p:ph type="ftr" sz="quarter" idx="3"/>
          </p:nvPr>
        </p:nvSpPr>
        <p:spPr>
          <a:xfrm>
            <a:off x="4038065" y="6356351"/>
            <a:ext cx="4115872"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AD0048C-1C81-42B7-96DC-E186C5C1ABB7}"/>
              </a:ext>
            </a:extLst>
          </p:cNvPr>
          <p:cNvSpPr>
            <a:spLocks noGrp="1"/>
          </p:cNvSpPr>
          <p:nvPr>
            <p:ph type="sldNum" sz="quarter" idx="4"/>
          </p:nvPr>
        </p:nvSpPr>
        <p:spPr>
          <a:xfrm>
            <a:off x="8611256" y="6356351"/>
            <a:ext cx="2742326"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98438B39-B466-4BB4-AD9F-08D33F42E266}" type="slidenum">
              <a:rPr lang="en-US"/>
              <a:pPr>
                <a:defRPr/>
              </a:pPr>
              <a:t>‹N›</a:t>
            </a:fld>
            <a:endParaRPr lang="en-US"/>
          </a:p>
        </p:txBody>
      </p:sp>
    </p:spTree>
    <p:extLst>
      <p:ext uri="{BB962C8B-B14F-4D97-AF65-F5344CB8AC3E}">
        <p14:creationId xmlns:p14="http://schemas.microsoft.com/office/powerpoint/2010/main" val="785559986"/>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Lst>
  <p:txStyles>
    <p:titleStyle>
      <a:lvl1pPr algn="l" defTabSz="912813" rtl="0" eaLnBrk="0" fontAlgn="base" hangingPunct="0">
        <a:lnSpc>
          <a:spcPct val="90000"/>
        </a:lnSpc>
        <a:spcBef>
          <a:spcPct val="0"/>
        </a:spcBef>
        <a:spcAft>
          <a:spcPct val="0"/>
        </a:spcAft>
        <a:defRPr sz="4300" kern="1200">
          <a:solidFill>
            <a:schemeClr val="tx1"/>
          </a:solidFill>
          <a:latin typeface="+mj-lt"/>
          <a:ea typeface="+mj-ea"/>
          <a:cs typeface="+mj-cs"/>
        </a:defRPr>
      </a:lvl1pPr>
      <a:lvl2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defRPr>
      </a:lvl2pPr>
      <a:lvl3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defRPr>
      </a:lvl3pPr>
      <a:lvl4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defRPr>
      </a:lvl4pPr>
      <a:lvl5pPr algn="l" defTabSz="912813" rtl="0" eaLnBrk="0" fontAlgn="base" hangingPunct="0">
        <a:lnSpc>
          <a:spcPct val="90000"/>
        </a:lnSpc>
        <a:spcBef>
          <a:spcPct val="0"/>
        </a:spcBef>
        <a:spcAft>
          <a:spcPct val="0"/>
        </a:spcAft>
        <a:defRPr sz="43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3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3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3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300">
          <a:solidFill>
            <a:schemeClr val="tx1"/>
          </a:solidFill>
          <a:latin typeface="Calibri Light" panose="020F0302020204030204" pitchFamily="34" charset="0"/>
        </a:defRPr>
      </a:lvl9pPr>
    </p:titleStyle>
    <p:bodyStyle>
      <a:lvl1pPr marL="227013" indent="-227013" algn="l" defTabSz="912813" rtl="0" eaLnBrk="0" fontAlgn="base" hangingPunct="0">
        <a:lnSpc>
          <a:spcPct val="90000"/>
        </a:lnSpc>
        <a:spcBef>
          <a:spcPts val="1000"/>
        </a:spcBef>
        <a:spcAft>
          <a:spcPct val="0"/>
        </a:spcAft>
        <a:buFont typeface="Arial" panose="020B0604020202020204" pitchFamily="34" charset="0"/>
        <a:buChar char="•"/>
        <a:defRPr sz="2700" kern="1200">
          <a:solidFill>
            <a:schemeClr val="tx1"/>
          </a:solidFill>
          <a:latin typeface="+mn-lt"/>
          <a:ea typeface="+mn-ea"/>
          <a:cs typeface="+mn-cs"/>
        </a:defRPr>
      </a:lvl1pPr>
      <a:lvl2pPr marL="684213" indent="-227013" algn="l" defTabSz="912813" rtl="0" eaLnBrk="0" fontAlgn="base" hangingPunct="0">
        <a:lnSpc>
          <a:spcPct val="90000"/>
        </a:lnSpc>
        <a:spcBef>
          <a:spcPts val="500"/>
        </a:spcBef>
        <a:spcAft>
          <a:spcPct val="0"/>
        </a:spcAft>
        <a:buFont typeface="Arial" panose="020B0604020202020204" pitchFamily="34" charset="0"/>
        <a:buChar char="•"/>
        <a:defRPr sz="2300" kern="1200">
          <a:solidFill>
            <a:schemeClr val="tx1"/>
          </a:solidFill>
          <a:latin typeface="+mn-lt"/>
          <a:ea typeface="+mn-ea"/>
          <a:cs typeface="+mn-cs"/>
        </a:defRPr>
      </a:lvl2pPr>
      <a:lvl3pPr marL="1141413" indent="-227013" algn="l" defTabSz="912813" rtl="0" eaLnBrk="0" fontAlgn="base" hangingPunct="0">
        <a:lnSpc>
          <a:spcPct val="90000"/>
        </a:lnSpc>
        <a:spcBef>
          <a:spcPts val="500"/>
        </a:spcBef>
        <a:spcAft>
          <a:spcPct val="0"/>
        </a:spcAft>
        <a:buFont typeface="Arial" panose="020B0604020202020204" pitchFamily="34" charset="0"/>
        <a:buChar char="•"/>
        <a:defRPr sz="1900" kern="1200">
          <a:solidFill>
            <a:schemeClr val="tx1"/>
          </a:solidFill>
          <a:latin typeface="+mn-lt"/>
          <a:ea typeface="+mn-ea"/>
          <a:cs typeface="+mn-cs"/>
        </a:defRPr>
      </a:lvl3pPr>
      <a:lvl4pPr marL="1598613" indent="-227013" algn="l" defTabSz="912813"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4pPr>
      <a:lvl5pPr marL="2055813" indent="-227013" algn="l" defTabSz="912813" rtl="0" eaLnBrk="0" fontAlgn="base" hangingPunct="0">
        <a:lnSpc>
          <a:spcPct val="90000"/>
        </a:lnSpc>
        <a:spcBef>
          <a:spcPts val="500"/>
        </a:spcBef>
        <a:spcAft>
          <a:spcPct val="0"/>
        </a:spcAft>
        <a:buFont typeface="Arial" panose="020B0604020202020204" pitchFamily="34" charset="0"/>
        <a:buChar char="•"/>
        <a:defRPr sz="17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431517"/>
      </p:ext>
    </p:extLst>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hf sldNum="0" hdr="0" ftr="0" dt="0"/>
  <p:txStyles>
    <p:titleStyle>
      <a:lvl1pPr algn="l" defTabSz="609021" rtl="0" eaLnBrk="1" fontAlgn="base" hangingPunct="1">
        <a:spcBef>
          <a:spcPct val="0"/>
        </a:spcBef>
        <a:spcAft>
          <a:spcPct val="0"/>
        </a:spcAft>
        <a:defRPr sz="4263" b="1" kern="1200">
          <a:solidFill>
            <a:schemeClr val="tx1"/>
          </a:solidFill>
          <a:latin typeface="Arial Narrow"/>
          <a:ea typeface="MS PGothic" pitchFamily="34" charset="-128"/>
          <a:cs typeface="Arial Narrow"/>
        </a:defRPr>
      </a:lvl1pPr>
      <a:lvl2pPr algn="l" defTabSz="609021" rtl="0" eaLnBrk="1" fontAlgn="base" hangingPunct="1">
        <a:spcBef>
          <a:spcPct val="0"/>
        </a:spcBef>
        <a:spcAft>
          <a:spcPct val="0"/>
        </a:spcAft>
        <a:defRPr sz="5328" b="1">
          <a:solidFill>
            <a:srgbClr val="81104F"/>
          </a:solidFill>
          <a:latin typeface="Arial Narrow" charset="0"/>
          <a:ea typeface="MS PGothic" pitchFamily="34" charset="-128"/>
          <a:cs typeface="Arial Narrow" panose="020B0606020202030204" pitchFamily="34" charset="0"/>
        </a:defRPr>
      </a:lvl2pPr>
      <a:lvl3pPr algn="l" defTabSz="609021" rtl="0" eaLnBrk="1" fontAlgn="base" hangingPunct="1">
        <a:spcBef>
          <a:spcPct val="0"/>
        </a:spcBef>
        <a:spcAft>
          <a:spcPct val="0"/>
        </a:spcAft>
        <a:defRPr sz="5328" b="1">
          <a:solidFill>
            <a:srgbClr val="81104F"/>
          </a:solidFill>
          <a:latin typeface="Arial Narrow" charset="0"/>
          <a:ea typeface="MS PGothic" pitchFamily="34" charset="-128"/>
          <a:cs typeface="Arial Narrow" panose="020B0606020202030204" pitchFamily="34" charset="0"/>
        </a:defRPr>
      </a:lvl3pPr>
      <a:lvl4pPr algn="l" defTabSz="609021" rtl="0" eaLnBrk="1" fontAlgn="base" hangingPunct="1">
        <a:spcBef>
          <a:spcPct val="0"/>
        </a:spcBef>
        <a:spcAft>
          <a:spcPct val="0"/>
        </a:spcAft>
        <a:defRPr sz="5328" b="1">
          <a:solidFill>
            <a:srgbClr val="81104F"/>
          </a:solidFill>
          <a:latin typeface="Arial Narrow" charset="0"/>
          <a:ea typeface="MS PGothic" pitchFamily="34" charset="-128"/>
          <a:cs typeface="Arial Narrow" panose="020B0606020202030204" pitchFamily="34" charset="0"/>
        </a:defRPr>
      </a:lvl4pPr>
      <a:lvl5pPr algn="l" defTabSz="609021" rtl="0" eaLnBrk="1" fontAlgn="base" hangingPunct="1">
        <a:spcBef>
          <a:spcPct val="0"/>
        </a:spcBef>
        <a:spcAft>
          <a:spcPct val="0"/>
        </a:spcAft>
        <a:defRPr sz="5328" b="1">
          <a:solidFill>
            <a:srgbClr val="81104F"/>
          </a:solidFill>
          <a:latin typeface="Arial Narrow" charset="0"/>
          <a:ea typeface="MS PGothic" pitchFamily="34" charset="-128"/>
          <a:cs typeface="Arial Narrow" panose="020B0606020202030204" pitchFamily="34" charset="0"/>
        </a:defRPr>
      </a:lvl5pPr>
      <a:lvl6pPr marL="609021" algn="l" defTabSz="609021" rtl="0" eaLnBrk="1" fontAlgn="base" hangingPunct="1">
        <a:spcBef>
          <a:spcPct val="0"/>
        </a:spcBef>
        <a:spcAft>
          <a:spcPct val="0"/>
        </a:spcAft>
        <a:defRPr sz="5328" b="1">
          <a:solidFill>
            <a:srgbClr val="81104F"/>
          </a:solidFill>
          <a:latin typeface="Arial Narrow" charset="0"/>
          <a:ea typeface="ＭＳ Ｐゴシック" charset="0"/>
        </a:defRPr>
      </a:lvl6pPr>
      <a:lvl7pPr marL="1218043" algn="l" defTabSz="609021" rtl="0" eaLnBrk="1" fontAlgn="base" hangingPunct="1">
        <a:spcBef>
          <a:spcPct val="0"/>
        </a:spcBef>
        <a:spcAft>
          <a:spcPct val="0"/>
        </a:spcAft>
        <a:defRPr sz="5328" b="1">
          <a:solidFill>
            <a:srgbClr val="81104F"/>
          </a:solidFill>
          <a:latin typeface="Arial Narrow" charset="0"/>
          <a:ea typeface="ＭＳ Ｐゴシック" charset="0"/>
        </a:defRPr>
      </a:lvl7pPr>
      <a:lvl8pPr marL="1827063" algn="l" defTabSz="609021" rtl="0" eaLnBrk="1" fontAlgn="base" hangingPunct="1">
        <a:spcBef>
          <a:spcPct val="0"/>
        </a:spcBef>
        <a:spcAft>
          <a:spcPct val="0"/>
        </a:spcAft>
        <a:defRPr sz="5328" b="1">
          <a:solidFill>
            <a:srgbClr val="81104F"/>
          </a:solidFill>
          <a:latin typeface="Arial Narrow" charset="0"/>
          <a:ea typeface="ＭＳ Ｐゴシック" charset="0"/>
        </a:defRPr>
      </a:lvl8pPr>
      <a:lvl9pPr marL="2436083" algn="l" defTabSz="609021" rtl="0" eaLnBrk="1" fontAlgn="base" hangingPunct="1">
        <a:spcBef>
          <a:spcPct val="0"/>
        </a:spcBef>
        <a:spcAft>
          <a:spcPct val="0"/>
        </a:spcAft>
        <a:defRPr sz="5328" b="1">
          <a:solidFill>
            <a:srgbClr val="81104F"/>
          </a:solidFill>
          <a:latin typeface="Arial Narrow" charset="0"/>
          <a:ea typeface="ＭＳ Ｐゴシック" charset="0"/>
        </a:defRPr>
      </a:lvl9pPr>
    </p:titleStyle>
    <p:bodyStyle>
      <a:lvl1pPr marL="456766" indent="-456766" algn="l" defTabSz="609021" rtl="0" eaLnBrk="1" fontAlgn="base" hangingPunct="1">
        <a:spcBef>
          <a:spcPct val="20000"/>
        </a:spcBef>
        <a:spcAft>
          <a:spcPct val="0"/>
        </a:spcAft>
        <a:buClr>
          <a:schemeClr val="tx1"/>
        </a:buClr>
        <a:buSzPct val="35000"/>
        <a:buFont typeface="Wingdings" panose="05000000000000000000" pitchFamily="2" charset="2"/>
        <a:buChar char="u"/>
        <a:defRPr sz="2131" kern="1200">
          <a:solidFill>
            <a:schemeClr val="tx1"/>
          </a:solidFill>
          <a:latin typeface="Arial Narrow"/>
          <a:ea typeface="MS PGothic" pitchFamily="34" charset="-128"/>
          <a:cs typeface="Arial Narrow"/>
        </a:defRPr>
      </a:lvl1pPr>
      <a:lvl2pPr marL="989658" indent="-380638" algn="l" defTabSz="609021" rtl="0" eaLnBrk="1" fontAlgn="base" hangingPunct="1">
        <a:spcBef>
          <a:spcPct val="20000"/>
        </a:spcBef>
        <a:spcAft>
          <a:spcPct val="0"/>
        </a:spcAft>
        <a:buClr>
          <a:schemeClr val="tx1"/>
        </a:buClr>
        <a:buSzPct val="35000"/>
        <a:buFont typeface="Wingdings" panose="05000000000000000000" pitchFamily="2" charset="2"/>
        <a:buChar char="u"/>
        <a:defRPr sz="2131" kern="1200">
          <a:solidFill>
            <a:schemeClr val="tx1">
              <a:lumMod val="50000"/>
              <a:lumOff val="50000"/>
            </a:schemeClr>
          </a:solidFill>
          <a:latin typeface="Arial Narrow"/>
          <a:ea typeface="MS PGothic" pitchFamily="34" charset="-128"/>
          <a:cs typeface="Arial Narrow"/>
        </a:defRPr>
      </a:lvl2pPr>
      <a:lvl3pPr marL="1522553" indent="-304510" algn="l" defTabSz="609021" rtl="0" eaLnBrk="1" fontAlgn="base" hangingPunct="1">
        <a:spcBef>
          <a:spcPct val="20000"/>
        </a:spcBef>
        <a:spcAft>
          <a:spcPct val="0"/>
        </a:spcAft>
        <a:buClr>
          <a:schemeClr val="tx1"/>
        </a:buClr>
        <a:buSzPct val="35000"/>
        <a:buFont typeface="Wingdings" panose="05000000000000000000" pitchFamily="2" charset="2"/>
        <a:buChar char="u"/>
        <a:defRPr sz="2131" kern="1200">
          <a:solidFill>
            <a:schemeClr val="bg1">
              <a:lumMod val="65000"/>
            </a:schemeClr>
          </a:solidFill>
          <a:latin typeface="Arial Narrow"/>
          <a:ea typeface="MS PGothic" pitchFamily="34" charset="-128"/>
          <a:cs typeface="Arial Narrow"/>
        </a:defRPr>
      </a:lvl3pPr>
      <a:lvl4pPr marL="2131573" indent="-304510" algn="l" defTabSz="609021" rtl="0" eaLnBrk="1" fontAlgn="base" hangingPunct="1">
        <a:spcBef>
          <a:spcPct val="20000"/>
        </a:spcBef>
        <a:spcAft>
          <a:spcPct val="0"/>
        </a:spcAft>
        <a:buFont typeface="Arial" panose="020B0604020202020204" pitchFamily="34" charset="0"/>
        <a:buChar char="–"/>
        <a:defRPr sz="2664" kern="1200">
          <a:solidFill>
            <a:schemeClr val="tx1"/>
          </a:solidFill>
          <a:latin typeface="+mn-lt"/>
          <a:ea typeface="MS PGothic" pitchFamily="34" charset="-128"/>
          <a:cs typeface="+mn-cs"/>
        </a:defRPr>
      </a:lvl4pPr>
      <a:lvl5pPr marL="2740593" indent="-304510" algn="l" defTabSz="609021" rtl="0" eaLnBrk="1" fontAlgn="base" hangingPunct="1">
        <a:spcBef>
          <a:spcPct val="20000"/>
        </a:spcBef>
        <a:spcAft>
          <a:spcPct val="0"/>
        </a:spcAft>
        <a:buFont typeface="Arial" panose="020B0604020202020204" pitchFamily="34" charset="0"/>
        <a:buChar char="»"/>
        <a:defRPr sz="2664" kern="1200">
          <a:solidFill>
            <a:schemeClr val="tx1"/>
          </a:solidFill>
          <a:latin typeface="+mn-lt"/>
          <a:ea typeface="MS PGothic" pitchFamily="34" charset="-128"/>
          <a:cs typeface="+mn-cs"/>
        </a:defRPr>
      </a:lvl5pPr>
      <a:lvl6pPr marL="3349615" indent="-304510" algn="l" defTabSz="609021" rtl="0" eaLnBrk="1" latinLnBrk="0" hangingPunct="1">
        <a:spcBef>
          <a:spcPct val="20000"/>
        </a:spcBef>
        <a:buFont typeface="Arial"/>
        <a:buChar char="•"/>
        <a:defRPr sz="2664" kern="1200">
          <a:solidFill>
            <a:schemeClr val="tx1"/>
          </a:solidFill>
          <a:latin typeface="+mn-lt"/>
          <a:ea typeface="+mn-ea"/>
          <a:cs typeface="+mn-cs"/>
        </a:defRPr>
      </a:lvl6pPr>
      <a:lvl7pPr marL="3958636" indent="-304510" algn="l" defTabSz="609021" rtl="0" eaLnBrk="1" latinLnBrk="0" hangingPunct="1">
        <a:spcBef>
          <a:spcPct val="20000"/>
        </a:spcBef>
        <a:buFont typeface="Arial"/>
        <a:buChar char="•"/>
        <a:defRPr sz="2664" kern="1200">
          <a:solidFill>
            <a:schemeClr val="tx1"/>
          </a:solidFill>
          <a:latin typeface="+mn-lt"/>
          <a:ea typeface="+mn-ea"/>
          <a:cs typeface="+mn-cs"/>
        </a:defRPr>
      </a:lvl7pPr>
      <a:lvl8pPr marL="4567658" indent="-304510" algn="l" defTabSz="609021" rtl="0" eaLnBrk="1" latinLnBrk="0" hangingPunct="1">
        <a:spcBef>
          <a:spcPct val="20000"/>
        </a:spcBef>
        <a:buFont typeface="Arial"/>
        <a:buChar char="•"/>
        <a:defRPr sz="2664" kern="1200">
          <a:solidFill>
            <a:schemeClr val="tx1"/>
          </a:solidFill>
          <a:latin typeface="+mn-lt"/>
          <a:ea typeface="+mn-ea"/>
          <a:cs typeface="+mn-cs"/>
        </a:defRPr>
      </a:lvl8pPr>
      <a:lvl9pPr marL="5176678" indent="-304510" algn="l" defTabSz="609021" rtl="0" eaLnBrk="1" latinLnBrk="0" hangingPunct="1">
        <a:spcBef>
          <a:spcPct val="20000"/>
        </a:spcBef>
        <a:buFont typeface="Arial"/>
        <a:buChar char="•"/>
        <a:defRPr sz="2664" kern="1200">
          <a:solidFill>
            <a:schemeClr val="tx1"/>
          </a:solidFill>
          <a:latin typeface="+mn-lt"/>
          <a:ea typeface="+mn-ea"/>
          <a:cs typeface="+mn-cs"/>
        </a:defRPr>
      </a:lvl9pPr>
    </p:bodyStyle>
    <p:otherStyle>
      <a:defPPr>
        <a:defRPr lang="en-US"/>
      </a:defPPr>
      <a:lvl1pPr marL="0" algn="l" defTabSz="609021" rtl="0" eaLnBrk="1" latinLnBrk="0" hangingPunct="1">
        <a:defRPr sz="2398" kern="1200">
          <a:solidFill>
            <a:schemeClr val="tx1"/>
          </a:solidFill>
          <a:latin typeface="+mn-lt"/>
          <a:ea typeface="+mn-ea"/>
          <a:cs typeface="+mn-cs"/>
        </a:defRPr>
      </a:lvl1pPr>
      <a:lvl2pPr marL="609021" algn="l" defTabSz="609021" rtl="0" eaLnBrk="1" latinLnBrk="0" hangingPunct="1">
        <a:defRPr sz="2398" kern="1200">
          <a:solidFill>
            <a:schemeClr val="tx1"/>
          </a:solidFill>
          <a:latin typeface="+mn-lt"/>
          <a:ea typeface="+mn-ea"/>
          <a:cs typeface="+mn-cs"/>
        </a:defRPr>
      </a:lvl2pPr>
      <a:lvl3pPr marL="1218043" algn="l" defTabSz="609021" rtl="0" eaLnBrk="1" latinLnBrk="0" hangingPunct="1">
        <a:defRPr sz="2398" kern="1200">
          <a:solidFill>
            <a:schemeClr val="tx1"/>
          </a:solidFill>
          <a:latin typeface="+mn-lt"/>
          <a:ea typeface="+mn-ea"/>
          <a:cs typeface="+mn-cs"/>
        </a:defRPr>
      </a:lvl3pPr>
      <a:lvl4pPr marL="1827063" algn="l" defTabSz="609021" rtl="0" eaLnBrk="1" latinLnBrk="0" hangingPunct="1">
        <a:defRPr sz="2398" kern="1200">
          <a:solidFill>
            <a:schemeClr val="tx1"/>
          </a:solidFill>
          <a:latin typeface="+mn-lt"/>
          <a:ea typeface="+mn-ea"/>
          <a:cs typeface="+mn-cs"/>
        </a:defRPr>
      </a:lvl4pPr>
      <a:lvl5pPr marL="2436083" algn="l" defTabSz="609021" rtl="0" eaLnBrk="1" latinLnBrk="0" hangingPunct="1">
        <a:defRPr sz="2398" kern="1200">
          <a:solidFill>
            <a:schemeClr val="tx1"/>
          </a:solidFill>
          <a:latin typeface="+mn-lt"/>
          <a:ea typeface="+mn-ea"/>
          <a:cs typeface="+mn-cs"/>
        </a:defRPr>
      </a:lvl5pPr>
      <a:lvl6pPr marL="3045105" algn="l" defTabSz="609021" rtl="0" eaLnBrk="1" latinLnBrk="0" hangingPunct="1">
        <a:defRPr sz="2398" kern="1200">
          <a:solidFill>
            <a:schemeClr val="tx1"/>
          </a:solidFill>
          <a:latin typeface="+mn-lt"/>
          <a:ea typeface="+mn-ea"/>
          <a:cs typeface="+mn-cs"/>
        </a:defRPr>
      </a:lvl6pPr>
      <a:lvl7pPr marL="3654126" algn="l" defTabSz="609021" rtl="0" eaLnBrk="1" latinLnBrk="0" hangingPunct="1">
        <a:defRPr sz="2398" kern="1200">
          <a:solidFill>
            <a:schemeClr val="tx1"/>
          </a:solidFill>
          <a:latin typeface="+mn-lt"/>
          <a:ea typeface="+mn-ea"/>
          <a:cs typeface="+mn-cs"/>
        </a:defRPr>
      </a:lvl7pPr>
      <a:lvl8pPr marL="4263146" algn="l" defTabSz="609021" rtl="0" eaLnBrk="1" latinLnBrk="0" hangingPunct="1">
        <a:defRPr sz="2398" kern="1200">
          <a:solidFill>
            <a:schemeClr val="tx1"/>
          </a:solidFill>
          <a:latin typeface="+mn-lt"/>
          <a:ea typeface="+mn-ea"/>
          <a:cs typeface="+mn-cs"/>
        </a:defRPr>
      </a:lvl8pPr>
      <a:lvl9pPr marL="4872168" algn="l" defTabSz="609021" rtl="0" eaLnBrk="1" latinLnBrk="0" hangingPunct="1">
        <a:defRPr sz="2398"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03200" y="5791198"/>
            <a:ext cx="863599" cy="914399"/>
          </a:xfrm>
          <a:prstGeom prst="rect">
            <a:avLst/>
          </a:prstGeom>
        </p:spPr>
      </p:pic>
      <p:sp>
        <p:nvSpPr>
          <p:cNvPr id="2" name="Holder 2"/>
          <p:cNvSpPr>
            <a:spLocks noGrp="1"/>
          </p:cNvSpPr>
          <p:nvPr>
            <p:ph type="title"/>
          </p:nvPr>
        </p:nvSpPr>
        <p:spPr>
          <a:xfrm>
            <a:off x="601472" y="1593545"/>
            <a:ext cx="10989055" cy="2281554"/>
          </a:xfrm>
          <a:prstGeom prst="rect">
            <a:avLst/>
          </a:prstGeom>
        </p:spPr>
        <p:txBody>
          <a:bodyPr wrap="square" lIns="0" tIns="0" rIns="0" bIns="0">
            <a:spAutoFit/>
          </a:bodyPr>
          <a:lstStyle>
            <a:lvl1pPr>
              <a:defRPr sz="4000" b="0" i="0">
                <a:solidFill>
                  <a:srgbClr val="892231"/>
                </a:solidFill>
                <a:latin typeface="Calibri Light"/>
                <a:cs typeface="Calibri Light"/>
              </a:defRPr>
            </a:lvl1pPr>
          </a:lstStyle>
          <a:p>
            <a:endParaRPr/>
          </a:p>
        </p:txBody>
      </p:sp>
      <p:sp>
        <p:nvSpPr>
          <p:cNvPr id="3" name="Holder 3"/>
          <p:cNvSpPr>
            <a:spLocks noGrp="1"/>
          </p:cNvSpPr>
          <p:nvPr>
            <p:ph type="body" idx="1"/>
          </p:nvPr>
        </p:nvSpPr>
        <p:spPr>
          <a:xfrm>
            <a:off x="838200" y="1585150"/>
            <a:ext cx="10515600" cy="34702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523360328"/>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5D311A18-F61D-436B-84E0-FE86CC6F239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897674E-16A8-EB4C-8FFD-274426B9B8AB}" type="slidenum">
              <a:rPr lang="en-US" smtClean="0">
                <a:solidFill>
                  <a:prstClr val="black">
                    <a:tint val="75000"/>
                  </a:prstClr>
                </a:solidFill>
              </a:rPr>
              <a:pPr defTabSz="457200"/>
              <a:t>‹N›</a:t>
            </a:fld>
            <a:endParaRPr lang="en-US">
              <a:solidFill>
                <a:prstClr val="black">
                  <a:tint val="75000"/>
                </a:prstClr>
              </a:solidFill>
            </a:endParaRPr>
          </a:p>
        </p:txBody>
      </p:sp>
      <p:pic>
        <p:nvPicPr>
          <p:cNvPr id="8" name="Picture 7" descr="Text&#10;&#10;Description automatically generated with medium confidence">
            <a:extLst>
              <a:ext uri="{FF2B5EF4-FFF2-40B4-BE49-F238E27FC236}">
                <a16:creationId xmlns:a16="http://schemas.microsoft.com/office/drawing/2014/main" id="{FE2E894F-7EC9-33F2-6C79-AB4DEC932C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919267" y="5873797"/>
            <a:ext cx="2663133" cy="492517"/>
          </a:xfrm>
          <a:prstGeom prst="rect">
            <a:avLst/>
          </a:prstGeom>
        </p:spPr>
      </p:pic>
    </p:spTree>
    <p:extLst>
      <p:ext uri="{BB962C8B-B14F-4D97-AF65-F5344CB8AC3E}">
        <p14:creationId xmlns:p14="http://schemas.microsoft.com/office/powerpoint/2010/main" val="1449447734"/>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Lst>
  <p:hf hdr="0" ftr="0" dt="0"/>
  <p:txStyles>
    <p:title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384048"/>
            <a:ext cx="11365992" cy="86868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11480" y="1609344"/>
            <a:ext cx="11365992" cy="44988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4438008"/>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 id="2147484220" r:id="rId12"/>
    <p:sldLayoutId id="2147484221" r:id="rId13"/>
    <p:sldLayoutId id="2147484222" r:id="rId14"/>
    <p:sldLayoutId id="2147484223" r:id="rId15"/>
    <p:sldLayoutId id="2147484224" r:id="rId16"/>
    <p:sldLayoutId id="2147484225" r:id="rId17"/>
    <p:sldLayoutId id="2147484226" r:id="rId18"/>
    <p:sldLayoutId id="2147484227" r:id="rId19"/>
    <p:sldLayoutId id="2147484228" r:id="rId20"/>
    <p:sldLayoutId id="2147484229" r:id="rId21"/>
    <p:sldLayoutId id="2147484230" r:id="rId22"/>
    <p:sldLayoutId id="2147484231" r:id="rId23"/>
    <p:sldLayoutId id="2147484232" r:id="rId24"/>
    <p:sldLayoutId id="2147484233" r:id="rId25"/>
    <p:sldLayoutId id="2147484234" r:id="rId26"/>
    <p:sldLayoutId id="2147484235" r:id="rId27"/>
    <p:sldLayoutId id="2147484236" r:id="rId28"/>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7013" indent="-227013"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528" indent="-339725"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888" indent="-231775"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928" indent="-231775"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91271" tIns="45638" rIns="91271" bIns="45638" rtlCol="0" anchor="ctr">
            <a:normAutofit/>
          </a:bodyPr>
          <a:lstStyle/>
          <a:p>
            <a:r>
              <a:rPr lang="en-US"/>
              <a:t>Fare clic per modificare stile</a:t>
            </a:r>
            <a:endParaRPr lang="it-IT"/>
          </a:p>
        </p:txBody>
      </p:sp>
      <p:sp>
        <p:nvSpPr>
          <p:cNvPr id="3" name="Segnaposto testo 2"/>
          <p:cNvSpPr>
            <a:spLocks noGrp="1"/>
          </p:cNvSpPr>
          <p:nvPr>
            <p:ph type="body" idx="1"/>
          </p:nvPr>
        </p:nvSpPr>
        <p:spPr>
          <a:xfrm>
            <a:off x="609600" y="1600206"/>
            <a:ext cx="10972800" cy="4525963"/>
          </a:xfrm>
          <a:prstGeom prst="rect">
            <a:avLst/>
          </a:prstGeom>
        </p:spPr>
        <p:txBody>
          <a:bodyPr vert="horz" lIns="91271" tIns="45638" rIns="91271" bIns="45638" rtlCol="0">
            <a:normAutofit/>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2"/>
          </p:nvPr>
        </p:nvSpPr>
        <p:spPr>
          <a:xfrm>
            <a:off x="609600" y="6356377"/>
            <a:ext cx="2844800" cy="365125"/>
          </a:xfrm>
          <a:prstGeom prst="rect">
            <a:avLst/>
          </a:prstGeom>
        </p:spPr>
        <p:txBody>
          <a:bodyPr vert="horz" lIns="91271" tIns="45638" rIns="91271" bIns="45638" rtlCol="0" anchor="ctr"/>
          <a:lstStyle>
            <a:lvl1pPr algn="l">
              <a:defRPr sz="675">
                <a:solidFill>
                  <a:schemeClr val="tx1">
                    <a:tint val="75000"/>
                  </a:schemeClr>
                </a:solidFill>
              </a:defRPr>
            </a:lvl1pPr>
          </a:lstStyle>
          <a:p>
            <a:fld id="{C3203D9E-34C9-A049-A9A8-A767D34CE52D}" type="datetimeFigureOut">
              <a:rPr lang="it-IT" smtClean="0"/>
              <a:pPr/>
              <a:t>10/10/2023</a:t>
            </a:fld>
            <a:endParaRPr lang="it-IT"/>
          </a:p>
        </p:txBody>
      </p:sp>
      <p:sp>
        <p:nvSpPr>
          <p:cNvPr id="5" name="Segnaposto piè di pagina 4"/>
          <p:cNvSpPr>
            <a:spLocks noGrp="1"/>
          </p:cNvSpPr>
          <p:nvPr>
            <p:ph type="ftr" sz="quarter" idx="3"/>
          </p:nvPr>
        </p:nvSpPr>
        <p:spPr>
          <a:xfrm>
            <a:off x="4165600" y="6356377"/>
            <a:ext cx="3860800" cy="365125"/>
          </a:xfrm>
          <a:prstGeom prst="rect">
            <a:avLst/>
          </a:prstGeom>
        </p:spPr>
        <p:txBody>
          <a:bodyPr vert="horz" lIns="91271" tIns="45638" rIns="91271" bIns="45638" rtlCol="0" anchor="ctr"/>
          <a:lstStyle>
            <a:lvl1pPr algn="ctr">
              <a:defRPr sz="675">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77"/>
            <a:ext cx="2844800" cy="365125"/>
          </a:xfrm>
          <a:prstGeom prst="rect">
            <a:avLst/>
          </a:prstGeom>
        </p:spPr>
        <p:txBody>
          <a:bodyPr vert="horz" lIns="91271" tIns="45638" rIns="91271" bIns="45638" rtlCol="0" anchor="ctr"/>
          <a:lstStyle>
            <a:lvl1pPr algn="r">
              <a:defRPr sz="675">
                <a:solidFill>
                  <a:schemeClr val="tx1">
                    <a:tint val="75000"/>
                  </a:schemeClr>
                </a:solidFill>
              </a:defRPr>
            </a:lvl1pPr>
          </a:lstStyle>
          <a:p>
            <a:fld id="{5A9B6985-25CA-F240-B6C4-814183125058}" type="slidenum">
              <a:rPr lang="it-IT" smtClean="0"/>
              <a:pPr/>
              <a:t>‹N›</a:t>
            </a:fld>
            <a:endParaRPr lang="it-IT"/>
          </a:p>
        </p:txBody>
      </p:sp>
    </p:spTree>
    <p:extLst>
      <p:ext uri="{BB962C8B-B14F-4D97-AF65-F5344CB8AC3E}">
        <p14:creationId xmlns:p14="http://schemas.microsoft.com/office/powerpoint/2010/main" val="14081576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2" r:id="rId15"/>
    <p:sldLayoutId id="2147483694" r:id="rId16"/>
    <p:sldLayoutId id="2147483695" r:id="rId17"/>
    <p:sldLayoutId id="2147483696" r:id="rId18"/>
    <p:sldLayoutId id="2147483700" r:id="rId19"/>
  </p:sldLayoutIdLst>
  <p:txStyles>
    <p:titleStyle>
      <a:lvl1pPr algn="ctr" defTabSz="256722" rtl="0" eaLnBrk="1" latinLnBrk="0" hangingPunct="1">
        <a:spcBef>
          <a:spcPct val="0"/>
        </a:spcBef>
        <a:buNone/>
        <a:defRPr sz="2475" kern="1200">
          <a:solidFill>
            <a:schemeClr val="tx1"/>
          </a:solidFill>
          <a:latin typeface="+mj-lt"/>
          <a:ea typeface="+mj-ea"/>
          <a:cs typeface="+mj-cs"/>
        </a:defRPr>
      </a:lvl1pPr>
    </p:titleStyle>
    <p:bodyStyle>
      <a:lvl1pPr marL="192541" indent="-192541" algn="l" defTabSz="256722" rtl="0" eaLnBrk="1" latinLnBrk="0" hangingPunct="1">
        <a:spcBef>
          <a:spcPct val="20000"/>
        </a:spcBef>
        <a:buFont typeface="Arial"/>
        <a:buChar char="•"/>
        <a:defRPr sz="1800" kern="1200">
          <a:solidFill>
            <a:schemeClr val="tx1"/>
          </a:solidFill>
          <a:latin typeface="+mn-lt"/>
          <a:ea typeface="+mn-ea"/>
          <a:cs typeface="+mn-cs"/>
        </a:defRPr>
      </a:lvl1pPr>
      <a:lvl2pPr marL="417174" indent="-160452" algn="l" defTabSz="256722" rtl="0" eaLnBrk="1" latinLnBrk="0" hangingPunct="1">
        <a:spcBef>
          <a:spcPct val="20000"/>
        </a:spcBef>
        <a:buFont typeface="Arial"/>
        <a:buChar char="–"/>
        <a:defRPr sz="1575" kern="1200">
          <a:solidFill>
            <a:schemeClr val="tx1"/>
          </a:solidFill>
          <a:latin typeface="+mn-lt"/>
          <a:ea typeface="+mn-ea"/>
          <a:cs typeface="+mn-cs"/>
        </a:defRPr>
      </a:lvl2pPr>
      <a:lvl3pPr marL="641807" indent="-128361" algn="l" defTabSz="256722" rtl="0" eaLnBrk="1" latinLnBrk="0" hangingPunct="1">
        <a:spcBef>
          <a:spcPct val="20000"/>
        </a:spcBef>
        <a:buFont typeface="Arial"/>
        <a:buChar char="•"/>
        <a:defRPr sz="1350" kern="1200">
          <a:solidFill>
            <a:schemeClr val="tx1"/>
          </a:solidFill>
          <a:latin typeface="+mn-lt"/>
          <a:ea typeface="+mn-ea"/>
          <a:cs typeface="+mn-cs"/>
        </a:defRPr>
      </a:lvl3pPr>
      <a:lvl4pPr marL="898526" indent="-128361" algn="l" defTabSz="256722" rtl="0" eaLnBrk="1" latinLnBrk="0" hangingPunct="1">
        <a:spcBef>
          <a:spcPct val="20000"/>
        </a:spcBef>
        <a:buFont typeface="Arial"/>
        <a:buChar char="–"/>
        <a:defRPr sz="1125" kern="1200">
          <a:solidFill>
            <a:schemeClr val="tx1"/>
          </a:solidFill>
          <a:latin typeface="+mn-lt"/>
          <a:ea typeface="+mn-ea"/>
          <a:cs typeface="+mn-cs"/>
        </a:defRPr>
      </a:lvl4pPr>
      <a:lvl5pPr marL="1155251" indent="-128361" algn="l" defTabSz="256722" rtl="0" eaLnBrk="1" latinLnBrk="0" hangingPunct="1">
        <a:spcBef>
          <a:spcPct val="20000"/>
        </a:spcBef>
        <a:buFont typeface="Arial"/>
        <a:buChar char="»"/>
        <a:defRPr sz="1125" kern="1200">
          <a:solidFill>
            <a:schemeClr val="tx1"/>
          </a:solidFill>
          <a:latin typeface="+mn-lt"/>
          <a:ea typeface="+mn-ea"/>
          <a:cs typeface="+mn-cs"/>
        </a:defRPr>
      </a:lvl5pPr>
      <a:lvl6pPr marL="1411972" indent="-128361" algn="l" defTabSz="256722" rtl="0" eaLnBrk="1" latinLnBrk="0" hangingPunct="1">
        <a:spcBef>
          <a:spcPct val="20000"/>
        </a:spcBef>
        <a:buFont typeface="Arial"/>
        <a:buChar char="•"/>
        <a:defRPr sz="1125" kern="1200">
          <a:solidFill>
            <a:schemeClr val="tx1"/>
          </a:solidFill>
          <a:latin typeface="+mn-lt"/>
          <a:ea typeface="+mn-ea"/>
          <a:cs typeface="+mn-cs"/>
        </a:defRPr>
      </a:lvl6pPr>
      <a:lvl7pPr marL="1668695" indent="-128361" algn="l" defTabSz="256722" rtl="0" eaLnBrk="1" latinLnBrk="0" hangingPunct="1">
        <a:spcBef>
          <a:spcPct val="20000"/>
        </a:spcBef>
        <a:buFont typeface="Arial"/>
        <a:buChar char="•"/>
        <a:defRPr sz="1125" kern="1200">
          <a:solidFill>
            <a:schemeClr val="tx1"/>
          </a:solidFill>
          <a:latin typeface="+mn-lt"/>
          <a:ea typeface="+mn-ea"/>
          <a:cs typeface="+mn-cs"/>
        </a:defRPr>
      </a:lvl7pPr>
      <a:lvl8pPr marL="1925417" indent="-128361" algn="l" defTabSz="256722" rtl="0" eaLnBrk="1" latinLnBrk="0" hangingPunct="1">
        <a:spcBef>
          <a:spcPct val="20000"/>
        </a:spcBef>
        <a:buFont typeface="Arial"/>
        <a:buChar char="•"/>
        <a:defRPr sz="1125" kern="1200">
          <a:solidFill>
            <a:schemeClr val="tx1"/>
          </a:solidFill>
          <a:latin typeface="+mn-lt"/>
          <a:ea typeface="+mn-ea"/>
          <a:cs typeface="+mn-cs"/>
        </a:defRPr>
      </a:lvl8pPr>
      <a:lvl9pPr marL="2182139" indent="-128361" algn="l" defTabSz="256722" rtl="0" eaLnBrk="1" latinLnBrk="0" hangingPunct="1">
        <a:spcBef>
          <a:spcPct val="20000"/>
        </a:spcBef>
        <a:buFont typeface="Arial"/>
        <a:buChar char="•"/>
        <a:defRPr sz="1125" kern="1200">
          <a:solidFill>
            <a:schemeClr val="tx1"/>
          </a:solidFill>
          <a:latin typeface="+mn-lt"/>
          <a:ea typeface="+mn-ea"/>
          <a:cs typeface="+mn-cs"/>
        </a:defRPr>
      </a:lvl9pPr>
    </p:bodyStyle>
    <p:otherStyle>
      <a:defPPr>
        <a:defRPr lang="it-IT"/>
      </a:defPPr>
      <a:lvl1pPr marL="0" algn="l" defTabSz="256722" rtl="0" eaLnBrk="1" latinLnBrk="0" hangingPunct="1">
        <a:defRPr sz="1013" kern="1200">
          <a:solidFill>
            <a:schemeClr val="tx1"/>
          </a:solidFill>
          <a:latin typeface="+mn-lt"/>
          <a:ea typeface="+mn-ea"/>
          <a:cs typeface="+mn-cs"/>
        </a:defRPr>
      </a:lvl1pPr>
      <a:lvl2pPr marL="256722" algn="l" defTabSz="256722" rtl="0" eaLnBrk="1" latinLnBrk="0" hangingPunct="1">
        <a:defRPr sz="1013" kern="1200">
          <a:solidFill>
            <a:schemeClr val="tx1"/>
          </a:solidFill>
          <a:latin typeface="+mn-lt"/>
          <a:ea typeface="+mn-ea"/>
          <a:cs typeface="+mn-cs"/>
        </a:defRPr>
      </a:lvl2pPr>
      <a:lvl3pPr marL="513445" algn="l" defTabSz="256722" rtl="0" eaLnBrk="1" latinLnBrk="0" hangingPunct="1">
        <a:defRPr sz="1013" kern="1200">
          <a:solidFill>
            <a:schemeClr val="tx1"/>
          </a:solidFill>
          <a:latin typeface="+mn-lt"/>
          <a:ea typeface="+mn-ea"/>
          <a:cs typeface="+mn-cs"/>
        </a:defRPr>
      </a:lvl3pPr>
      <a:lvl4pPr marL="770168" algn="l" defTabSz="256722" rtl="0" eaLnBrk="1" latinLnBrk="0" hangingPunct="1">
        <a:defRPr sz="1013" kern="1200">
          <a:solidFill>
            <a:schemeClr val="tx1"/>
          </a:solidFill>
          <a:latin typeface="+mn-lt"/>
          <a:ea typeface="+mn-ea"/>
          <a:cs typeface="+mn-cs"/>
        </a:defRPr>
      </a:lvl4pPr>
      <a:lvl5pPr marL="1026889" algn="l" defTabSz="256722" rtl="0" eaLnBrk="1" latinLnBrk="0" hangingPunct="1">
        <a:defRPr sz="1013" kern="1200">
          <a:solidFill>
            <a:schemeClr val="tx1"/>
          </a:solidFill>
          <a:latin typeface="+mn-lt"/>
          <a:ea typeface="+mn-ea"/>
          <a:cs typeface="+mn-cs"/>
        </a:defRPr>
      </a:lvl5pPr>
      <a:lvl6pPr marL="1283612" algn="l" defTabSz="256722" rtl="0" eaLnBrk="1" latinLnBrk="0" hangingPunct="1">
        <a:defRPr sz="1013" kern="1200">
          <a:solidFill>
            <a:schemeClr val="tx1"/>
          </a:solidFill>
          <a:latin typeface="+mn-lt"/>
          <a:ea typeface="+mn-ea"/>
          <a:cs typeface="+mn-cs"/>
        </a:defRPr>
      </a:lvl6pPr>
      <a:lvl7pPr marL="1540334" algn="l" defTabSz="256722" rtl="0" eaLnBrk="1" latinLnBrk="0" hangingPunct="1">
        <a:defRPr sz="1013" kern="1200">
          <a:solidFill>
            <a:schemeClr val="tx1"/>
          </a:solidFill>
          <a:latin typeface="+mn-lt"/>
          <a:ea typeface="+mn-ea"/>
          <a:cs typeface="+mn-cs"/>
        </a:defRPr>
      </a:lvl7pPr>
      <a:lvl8pPr marL="1797051" algn="l" defTabSz="256722" rtl="0" eaLnBrk="1" latinLnBrk="0" hangingPunct="1">
        <a:defRPr sz="1013" kern="1200">
          <a:solidFill>
            <a:schemeClr val="tx1"/>
          </a:solidFill>
          <a:latin typeface="+mn-lt"/>
          <a:ea typeface="+mn-ea"/>
          <a:cs typeface="+mn-cs"/>
        </a:defRPr>
      </a:lvl8pPr>
      <a:lvl9pPr marL="2053777" algn="l" defTabSz="256722" rtl="0" eaLnBrk="1" latinLnBrk="0" hangingPunct="1">
        <a:defRPr sz="1013"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64528"/>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10596376" y="99091"/>
            <a:ext cx="1514846" cy="211772"/>
          </a:xfrm>
          <a:prstGeom prst="rect">
            <a:avLst/>
          </a:prstGeom>
        </p:spPr>
      </p:pic>
      <p:pic>
        <p:nvPicPr>
          <p:cNvPr id="17" name="bg object 17"/>
          <p:cNvPicPr/>
          <p:nvPr/>
        </p:nvPicPr>
        <p:blipFill>
          <a:blip r:embed="rId8" cstate="print"/>
          <a:stretch>
            <a:fillRect/>
          </a:stretch>
        </p:blipFill>
        <p:spPr>
          <a:xfrm>
            <a:off x="11114531" y="413004"/>
            <a:ext cx="970787" cy="281939"/>
          </a:xfrm>
          <a:prstGeom prst="rect">
            <a:avLst/>
          </a:prstGeom>
        </p:spPr>
      </p:pic>
      <p:pic>
        <p:nvPicPr>
          <p:cNvPr id="18" name="bg object 18"/>
          <p:cNvPicPr/>
          <p:nvPr/>
        </p:nvPicPr>
        <p:blipFill>
          <a:blip r:embed="rId9" cstate="print"/>
          <a:stretch>
            <a:fillRect/>
          </a:stretch>
        </p:blipFill>
        <p:spPr>
          <a:xfrm>
            <a:off x="11341856" y="745394"/>
            <a:ext cx="799851" cy="380793"/>
          </a:xfrm>
          <a:prstGeom prst="rect">
            <a:avLst/>
          </a:prstGeom>
        </p:spPr>
      </p:pic>
      <p:sp>
        <p:nvSpPr>
          <p:cNvPr id="2" name="Holder 2"/>
          <p:cNvSpPr>
            <a:spLocks noGrp="1"/>
          </p:cNvSpPr>
          <p:nvPr>
            <p:ph type="title"/>
          </p:nvPr>
        </p:nvSpPr>
        <p:spPr>
          <a:xfrm>
            <a:off x="3166237" y="185166"/>
            <a:ext cx="5859525" cy="452120"/>
          </a:xfrm>
          <a:prstGeom prst="rect">
            <a:avLst/>
          </a:prstGeom>
        </p:spPr>
        <p:txBody>
          <a:bodyPr wrap="square" lIns="0" tIns="0" rIns="0" bIns="0">
            <a:spAutoFit/>
          </a:bodyPr>
          <a:lstStyle>
            <a:lvl1pPr>
              <a:defRPr sz="2800" b="1" i="0">
                <a:solidFill>
                  <a:srgbClr val="8E0000"/>
                </a:solidFill>
                <a:latin typeface="Arial"/>
                <a:cs typeface="Arial"/>
              </a:defRPr>
            </a:lvl1pPr>
          </a:lstStyle>
          <a:p>
            <a:endParaRPr/>
          </a:p>
        </p:txBody>
      </p:sp>
      <p:sp>
        <p:nvSpPr>
          <p:cNvPr id="3" name="Holder 3"/>
          <p:cNvSpPr>
            <a:spLocks noGrp="1"/>
          </p:cNvSpPr>
          <p:nvPr>
            <p:ph type="body" idx="1"/>
          </p:nvPr>
        </p:nvSpPr>
        <p:spPr>
          <a:xfrm>
            <a:off x="1432827" y="3255053"/>
            <a:ext cx="5338445" cy="27311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10/10/2023</a:t>
            </a:fld>
            <a:endParaRPr lang="en-US"/>
          </a:p>
        </p:txBody>
      </p:sp>
      <p:sp>
        <p:nvSpPr>
          <p:cNvPr id="6" name="Holder 6"/>
          <p:cNvSpPr>
            <a:spLocks noGrp="1"/>
          </p:cNvSpPr>
          <p:nvPr>
            <p:ph type="sldNum" sz="quarter" idx="7"/>
          </p:nvPr>
        </p:nvSpPr>
        <p:spPr>
          <a:xfrm>
            <a:off x="11348084" y="6498032"/>
            <a:ext cx="597534" cy="323215"/>
          </a:xfrm>
          <a:prstGeom prst="rect">
            <a:avLst/>
          </a:prstGeom>
        </p:spPr>
        <p:txBody>
          <a:bodyPr wrap="square" lIns="0" tIns="0" rIns="0" bIns="0">
            <a:spAutoFit/>
          </a:bodyPr>
          <a:lstStyle>
            <a:lvl1pPr>
              <a:defRPr sz="1100" b="0" i="0">
                <a:solidFill>
                  <a:schemeClr val="tx1"/>
                </a:solidFill>
                <a:latin typeface="Arial MT"/>
                <a:cs typeface="Arial MT"/>
              </a:defRPr>
            </a:lvl1pPr>
          </a:lstStyle>
          <a:p>
            <a:pPr marR="7620" algn="ctr">
              <a:lnSpc>
                <a:spcPct val="100000"/>
              </a:lnSpc>
            </a:pPr>
            <a:fld id="{81D60167-4931-47E6-BA6A-407CBD079E47}" type="slidenum">
              <a:rPr dirty="0"/>
              <a:t>‹N›</a:t>
            </a:fld>
            <a:endParaRPr dirty="0"/>
          </a:p>
          <a:p>
            <a:pPr marR="30480" algn="ctr">
              <a:lnSpc>
                <a:spcPct val="100000"/>
              </a:lnSpc>
              <a:spcBef>
                <a:spcPts val="120"/>
              </a:spcBef>
            </a:pPr>
            <a:r>
              <a:rPr sz="800" spc="-400" dirty="0">
                <a:latin typeface="Yu Gothic"/>
                <a:cs typeface="Yu Gothic"/>
              </a:rPr>
              <a:t>©️</a:t>
            </a:r>
            <a:r>
              <a:rPr sz="800" spc="-60" dirty="0">
                <a:latin typeface="Yu Gothic"/>
                <a:cs typeface="Yu Gothic"/>
              </a:rPr>
              <a:t> </a:t>
            </a:r>
            <a:r>
              <a:rPr sz="800" dirty="0">
                <a:latin typeface="Calibri"/>
                <a:cs typeface="Calibri"/>
              </a:rPr>
              <a:t>M</a:t>
            </a:r>
            <a:r>
              <a:rPr sz="800" spc="-5" dirty="0">
                <a:latin typeface="Calibri"/>
                <a:cs typeface="Calibri"/>
              </a:rPr>
              <a:t> </a:t>
            </a:r>
            <a:r>
              <a:rPr sz="800" dirty="0">
                <a:latin typeface="Calibri"/>
                <a:cs typeface="Calibri"/>
              </a:rPr>
              <a:t>R</a:t>
            </a:r>
            <a:r>
              <a:rPr sz="800" spc="-10" dirty="0">
                <a:latin typeface="Calibri"/>
                <a:cs typeface="Calibri"/>
              </a:rPr>
              <a:t> </a:t>
            </a:r>
            <a:r>
              <a:rPr sz="800" spc="-5" dirty="0">
                <a:latin typeface="Calibri"/>
                <a:cs typeface="Calibri"/>
              </a:rPr>
              <a:t>Mir</a:t>
            </a:r>
            <a:r>
              <a:rPr sz="800" spc="-10" dirty="0">
                <a:latin typeface="Calibri"/>
                <a:cs typeface="Calibri"/>
              </a:rPr>
              <a:t>z</a:t>
            </a:r>
            <a:r>
              <a:rPr sz="800" dirty="0">
                <a:latin typeface="Calibri"/>
                <a:cs typeface="Calibri"/>
              </a:rPr>
              <a:t>a</a:t>
            </a:r>
            <a:endParaRPr sz="800">
              <a:latin typeface="Calibri"/>
              <a:cs typeface="Calibri"/>
            </a:endParaRPr>
          </a:p>
        </p:txBody>
      </p:sp>
    </p:spTree>
    <p:extLst>
      <p:ext uri="{BB962C8B-B14F-4D97-AF65-F5344CB8AC3E}">
        <p14:creationId xmlns:p14="http://schemas.microsoft.com/office/powerpoint/2010/main" val="803581018"/>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Obrázek 8" descr="Obsah obrázku text&#10;&#10;Popis byl vytvořen automaticky">
            <a:extLst>
              <a:ext uri="{FF2B5EF4-FFF2-40B4-BE49-F238E27FC236}">
                <a16:creationId xmlns:a16="http://schemas.microsoft.com/office/drawing/2014/main" id="{5D311A18-F61D-436B-84E0-FE86CC6F239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7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endParaRPr lang="en-US">
              <a:solidFill>
                <a:prstClr val="black">
                  <a:tint val="75000"/>
                </a:prstClr>
              </a:solidFill>
            </a:endParaRPr>
          </a:p>
        </p:txBody>
      </p:sp>
      <p:sp>
        <p:nvSpPr>
          <p:cNvPr id="5" name="Footer Placeholder 4"/>
          <p:cNvSpPr>
            <a:spLocks noGrp="1"/>
          </p:cNvSpPr>
          <p:nvPr>
            <p:ph type="ftr" sz="quarter" idx="3"/>
          </p:nvPr>
        </p:nvSpPr>
        <p:spPr>
          <a:xfrm>
            <a:off x="4165600" y="635637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7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897674E-16A8-EB4C-8FFD-274426B9B8AB}" type="slidenum">
              <a:rPr lang="en-US" smtClean="0">
                <a:solidFill>
                  <a:prstClr val="black">
                    <a:tint val="75000"/>
                  </a:prstClr>
                </a:solidFill>
              </a:rPr>
              <a:pPr defTabSz="457200"/>
              <a:t>‹N›</a:t>
            </a:fld>
            <a:endParaRPr lang="en-US">
              <a:solidFill>
                <a:prstClr val="black">
                  <a:tint val="75000"/>
                </a:prstClr>
              </a:solidFill>
            </a:endParaRPr>
          </a:p>
        </p:txBody>
      </p:sp>
      <p:pic>
        <p:nvPicPr>
          <p:cNvPr id="8" name="Picture 7" descr="Text&#10;&#10;Description automatically generated with medium confidence">
            <a:extLst>
              <a:ext uri="{FF2B5EF4-FFF2-40B4-BE49-F238E27FC236}">
                <a16:creationId xmlns:a16="http://schemas.microsoft.com/office/drawing/2014/main" id="{FE2E894F-7EC9-33F2-6C79-AB4DEC932CA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919267" y="5873797"/>
            <a:ext cx="2663133" cy="492517"/>
          </a:xfrm>
          <a:prstGeom prst="rect">
            <a:avLst/>
          </a:prstGeom>
        </p:spPr>
      </p:pic>
    </p:spTree>
    <p:extLst>
      <p:ext uri="{BB962C8B-B14F-4D97-AF65-F5344CB8AC3E}">
        <p14:creationId xmlns:p14="http://schemas.microsoft.com/office/powerpoint/2010/main" val="269985289"/>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hf hdr="0" ftr="0" dt="0"/>
  <p:txStyles>
    <p:title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9"/>
            <a:ext cx="10972800" cy="1143000"/>
          </a:xfrm>
          <a:prstGeom prst="rect">
            <a:avLst/>
          </a:prstGeom>
        </p:spPr>
        <p:txBody>
          <a:bodyPr vert="horz" lIns="91271" tIns="45638" rIns="91271" bIns="45638" rtlCol="0" anchor="ctr">
            <a:normAutofit/>
          </a:bodyPr>
          <a:lstStyle/>
          <a:p>
            <a:r>
              <a:rPr lang="en-US"/>
              <a:t>Fare clic per modificare stile</a:t>
            </a:r>
            <a:endParaRPr lang="it-IT"/>
          </a:p>
        </p:txBody>
      </p:sp>
      <p:sp>
        <p:nvSpPr>
          <p:cNvPr id="3" name="Segnaposto testo 2"/>
          <p:cNvSpPr>
            <a:spLocks noGrp="1"/>
          </p:cNvSpPr>
          <p:nvPr>
            <p:ph type="body" idx="1"/>
          </p:nvPr>
        </p:nvSpPr>
        <p:spPr>
          <a:xfrm>
            <a:off x="609600" y="1600206"/>
            <a:ext cx="10972800" cy="4525963"/>
          </a:xfrm>
          <a:prstGeom prst="rect">
            <a:avLst/>
          </a:prstGeom>
        </p:spPr>
        <p:txBody>
          <a:bodyPr vert="horz" lIns="91271" tIns="45638" rIns="91271" bIns="45638" rtlCol="0">
            <a:normAutofit/>
          </a:bodyPr>
          <a:lstStyle/>
          <a:p>
            <a:pPr lvl="0"/>
            <a:r>
              <a:rPr lang="en-US"/>
              <a:t>Fare clic per modificare gli stili del testo dello schema</a:t>
            </a:r>
          </a:p>
          <a:p>
            <a:pPr lvl="1"/>
            <a:r>
              <a:rPr lang="en-US"/>
              <a:t>Secondo livello</a:t>
            </a:r>
          </a:p>
          <a:p>
            <a:pPr lvl="2"/>
            <a:r>
              <a:rPr lang="en-US"/>
              <a:t>Terzo livello</a:t>
            </a:r>
          </a:p>
          <a:p>
            <a:pPr lvl="3"/>
            <a:r>
              <a:rPr lang="en-US"/>
              <a:t>Quarto livello</a:t>
            </a:r>
          </a:p>
          <a:p>
            <a:pPr lvl="4"/>
            <a:r>
              <a:rPr lang="en-US"/>
              <a:t>Quinto livello</a:t>
            </a:r>
            <a:endParaRPr lang="it-IT"/>
          </a:p>
        </p:txBody>
      </p:sp>
      <p:sp>
        <p:nvSpPr>
          <p:cNvPr id="4" name="Segnaposto data 3"/>
          <p:cNvSpPr>
            <a:spLocks noGrp="1"/>
          </p:cNvSpPr>
          <p:nvPr>
            <p:ph type="dt" sz="half" idx="2"/>
          </p:nvPr>
        </p:nvSpPr>
        <p:spPr>
          <a:xfrm>
            <a:off x="609600" y="6356373"/>
            <a:ext cx="2844800" cy="365125"/>
          </a:xfrm>
          <a:prstGeom prst="rect">
            <a:avLst/>
          </a:prstGeom>
        </p:spPr>
        <p:txBody>
          <a:bodyPr vert="horz" lIns="91271" tIns="45638" rIns="91271" bIns="45638" rtlCol="0" anchor="ctr"/>
          <a:lstStyle>
            <a:lvl1pPr algn="l">
              <a:defRPr sz="1200">
                <a:solidFill>
                  <a:schemeClr val="tx1">
                    <a:tint val="75000"/>
                  </a:schemeClr>
                </a:solidFill>
              </a:defRPr>
            </a:lvl1pPr>
          </a:lstStyle>
          <a:p>
            <a:fld id="{C3203D9E-34C9-A049-A9A8-A767D34CE52D}" type="datetimeFigureOut">
              <a:rPr lang="it-IT" smtClean="0"/>
              <a:pPr/>
              <a:t>10/10/2023</a:t>
            </a:fld>
            <a:endParaRPr lang="it-IT"/>
          </a:p>
        </p:txBody>
      </p:sp>
      <p:sp>
        <p:nvSpPr>
          <p:cNvPr id="5" name="Segnaposto piè di pagina 4"/>
          <p:cNvSpPr>
            <a:spLocks noGrp="1"/>
          </p:cNvSpPr>
          <p:nvPr>
            <p:ph type="ftr" sz="quarter" idx="3"/>
          </p:nvPr>
        </p:nvSpPr>
        <p:spPr>
          <a:xfrm>
            <a:off x="4165600" y="6356373"/>
            <a:ext cx="3860800" cy="365125"/>
          </a:xfrm>
          <a:prstGeom prst="rect">
            <a:avLst/>
          </a:prstGeom>
        </p:spPr>
        <p:txBody>
          <a:bodyPr vert="horz" lIns="91271" tIns="45638" rIns="91271" bIns="45638"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73"/>
            <a:ext cx="2844800" cy="365125"/>
          </a:xfrm>
          <a:prstGeom prst="rect">
            <a:avLst/>
          </a:prstGeom>
        </p:spPr>
        <p:txBody>
          <a:bodyPr vert="horz" lIns="91271" tIns="45638" rIns="91271" bIns="45638" rtlCol="0" anchor="ctr"/>
          <a:lstStyle>
            <a:lvl1pPr algn="r">
              <a:defRPr sz="1200">
                <a:solidFill>
                  <a:schemeClr val="tx1">
                    <a:tint val="75000"/>
                  </a:schemeClr>
                </a:solidFill>
              </a:defRPr>
            </a:lvl1pPr>
          </a:lstStyle>
          <a:p>
            <a:fld id="{5A9B6985-25CA-F240-B6C4-814183125058}" type="slidenum">
              <a:rPr lang="it-IT" smtClean="0"/>
              <a:pPr/>
              <a:t>‹N›</a:t>
            </a:fld>
            <a:endParaRPr lang="it-IT"/>
          </a:p>
        </p:txBody>
      </p:sp>
    </p:spTree>
    <p:extLst>
      <p:ext uri="{BB962C8B-B14F-4D97-AF65-F5344CB8AC3E}">
        <p14:creationId xmlns:p14="http://schemas.microsoft.com/office/powerpoint/2010/main" val="3820487190"/>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Lst>
  <p:txStyles>
    <p:titleStyle>
      <a:lvl1pPr algn="ctr" defTabSz="456394" rtl="0" eaLnBrk="1" latinLnBrk="0" hangingPunct="1">
        <a:spcBef>
          <a:spcPct val="0"/>
        </a:spcBef>
        <a:buNone/>
        <a:defRPr sz="4400" kern="1200">
          <a:solidFill>
            <a:schemeClr val="tx1"/>
          </a:solidFill>
          <a:latin typeface="+mj-lt"/>
          <a:ea typeface="+mj-ea"/>
          <a:cs typeface="+mj-cs"/>
        </a:defRPr>
      </a:lvl1pPr>
    </p:titleStyle>
    <p:bodyStyle>
      <a:lvl1pPr marL="342295" indent="-342295" algn="l" defTabSz="456394" rtl="0" eaLnBrk="1" latinLnBrk="0" hangingPunct="1">
        <a:spcBef>
          <a:spcPct val="20000"/>
        </a:spcBef>
        <a:buFont typeface="Arial"/>
        <a:buChar char="•"/>
        <a:defRPr sz="3200" kern="1200">
          <a:solidFill>
            <a:schemeClr val="tx1"/>
          </a:solidFill>
          <a:latin typeface="+mn-lt"/>
          <a:ea typeface="+mn-ea"/>
          <a:cs typeface="+mn-cs"/>
        </a:defRPr>
      </a:lvl1pPr>
      <a:lvl2pPr marL="741642" indent="-285248" algn="l" defTabSz="456394" rtl="0" eaLnBrk="1" latinLnBrk="0" hangingPunct="1">
        <a:spcBef>
          <a:spcPct val="20000"/>
        </a:spcBef>
        <a:buFont typeface="Arial"/>
        <a:buChar char="–"/>
        <a:defRPr sz="2800" kern="1200">
          <a:solidFill>
            <a:schemeClr val="tx1"/>
          </a:solidFill>
          <a:latin typeface="+mn-lt"/>
          <a:ea typeface="+mn-ea"/>
          <a:cs typeface="+mn-cs"/>
        </a:defRPr>
      </a:lvl2pPr>
      <a:lvl3pPr marL="1140990" indent="-228197" algn="l" defTabSz="456394" rtl="0" eaLnBrk="1" latinLnBrk="0" hangingPunct="1">
        <a:spcBef>
          <a:spcPct val="20000"/>
        </a:spcBef>
        <a:buFont typeface="Arial"/>
        <a:buChar char="•"/>
        <a:defRPr sz="2400" kern="1200">
          <a:solidFill>
            <a:schemeClr val="tx1"/>
          </a:solidFill>
          <a:latin typeface="+mn-lt"/>
          <a:ea typeface="+mn-ea"/>
          <a:cs typeface="+mn-cs"/>
        </a:defRPr>
      </a:lvl3pPr>
      <a:lvl4pPr marL="1597380" indent="-228197" algn="l" defTabSz="456394" rtl="0" eaLnBrk="1" latinLnBrk="0" hangingPunct="1">
        <a:spcBef>
          <a:spcPct val="20000"/>
        </a:spcBef>
        <a:buFont typeface="Arial"/>
        <a:buChar char="–"/>
        <a:defRPr sz="2000" kern="1200">
          <a:solidFill>
            <a:schemeClr val="tx1"/>
          </a:solidFill>
          <a:latin typeface="+mn-lt"/>
          <a:ea typeface="+mn-ea"/>
          <a:cs typeface="+mn-cs"/>
        </a:defRPr>
      </a:lvl4pPr>
      <a:lvl5pPr marL="2053778" indent="-228197" algn="l" defTabSz="456394" rtl="0" eaLnBrk="1" latinLnBrk="0" hangingPunct="1">
        <a:spcBef>
          <a:spcPct val="20000"/>
        </a:spcBef>
        <a:buFont typeface="Arial"/>
        <a:buChar char="»"/>
        <a:defRPr sz="2000" kern="1200">
          <a:solidFill>
            <a:schemeClr val="tx1"/>
          </a:solidFill>
          <a:latin typeface="+mn-lt"/>
          <a:ea typeface="+mn-ea"/>
          <a:cs typeface="+mn-cs"/>
        </a:defRPr>
      </a:lvl5pPr>
      <a:lvl6pPr marL="2510172" indent="-228197" algn="l" defTabSz="456394" rtl="0" eaLnBrk="1" latinLnBrk="0" hangingPunct="1">
        <a:spcBef>
          <a:spcPct val="20000"/>
        </a:spcBef>
        <a:buFont typeface="Arial"/>
        <a:buChar char="•"/>
        <a:defRPr sz="2000" kern="1200">
          <a:solidFill>
            <a:schemeClr val="tx1"/>
          </a:solidFill>
          <a:latin typeface="+mn-lt"/>
          <a:ea typeface="+mn-ea"/>
          <a:cs typeface="+mn-cs"/>
        </a:defRPr>
      </a:lvl6pPr>
      <a:lvl7pPr marL="2966568" indent="-228197" algn="l" defTabSz="456394" rtl="0" eaLnBrk="1" latinLnBrk="0" hangingPunct="1">
        <a:spcBef>
          <a:spcPct val="20000"/>
        </a:spcBef>
        <a:buFont typeface="Arial"/>
        <a:buChar char="•"/>
        <a:defRPr sz="2000" kern="1200">
          <a:solidFill>
            <a:schemeClr val="tx1"/>
          </a:solidFill>
          <a:latin typeface="+mn-lt"/>
          <a:ea typeface="+mn-ea"/>
          <a:cs typeface="+mn-cs"/>
        </a:defRPr>
      </a:lvl7pPr>
      <a:lvl8pPr marL="3422963" indent="-228197" algn="l" defTabSz="456394" rtl="0" eaLnBrk="1" latinLnBrk="0" hangingPunct="1">
        <a:spcBef>
          <a:spcPct val="20000"/>
        </a:spcBef>
        <a:buFont typeface="Arial"/>
        <a:buChar char="•"/>
        <a:defRPr sz="2000" kern="1200">
          <a:solidFill>
            <a:schemeClr val="tx1"/>
          </a:solidFill>
          <a:latin typeface="+mn-lt"/>
          <a:ea typeface="+mn-ea"/>
          <a:cs typeface="+mn-cs"/>
        </a:defRPr>
      </a:lvl8pPr>
      <a:lvl9pPr marL="3879357" indent="-228197" algn="l" defTabSz="45639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6394" rtl="0" eaLnBrk="1" latinLnBrk="0" hangingPunct="1">
        <a:defRPr sz="1800" kern="1200">
          <a:solidFill>
            <a:schemeClr val="tx1"/>
          </a:solidFill>
          <a:latin typeface="+mn-lt"/>
          <a:ea typeface="+mn-ea"/>
          <a:cs typeface="+mn-cs"/>
        </a:defRPr>
      </a:lvl1pPr>
      <a:lvl2pPr marL="456394" algn="l" defTabSz="456394" rtl="0" eaLnBrk="1" latinLnBrk="0" hangingPunct="1">
        <a:defRPr sz="1800" kern="1200">
          <a:solidFill>
            <a:schemeClr val="tx1"/>
          </a:solidFill>
          <a:latin typeface="+mn-lt"/>
          <a:ea typeface="+mn-ea"/>
          <a:cs typeface="+mn-cs"/>
        </a:defRPr>
      </a:lvl2pPr>
      <a:lvl3pPr marL="912790" algn="l" defTabSz="456394" rtl="0" eaLnBrk="1" latinLnBrk="0" hangingPunct="1">
        <a:defRPr sz="1800" kern="1200">
          <a:solidFill>
            <a:schemeClr val="tx1"/>
          </a:solidFill>
          <a:latin typeface="+mn-lt"/>
          <a:ea typeface="+mn-ea"/>
          <a:cs typeface="+mn-cs"/>
        </a:defRPr>
      </a:lvl3pPr>
      <a:lvl4pPr marL="1369186" algn="l" defTabSz="456394" rtl="0" eaLnBrk="1" latinLnBrk="0" hangingPunct="1">
        <a:defRPr sz="1800" kern="1200">
          <a:solidFill>
            <a:schemeClr val="tx1"/>
          </a:solidFill>
          <a:latin typeface="+mn-lt"/>
          <a:ea typeface="+mn-ea"/>
          <a:cs typeface="+mn-cs"/>
        </a:defRPr>
      </a:lvl4pPr>
      <a:lvl5pPr marL="1825580" algn="l" defTabSz="456394" rtl="0" eaLnBrk="1" latinLnBrk="0" hangingPunct="1">
        <a:defRPr sz="1800" kern="1200">
          <a:solidFill>
            <a:schemeClr val="tx1"/>
          </a:solidFill>
          <a:latin typeface="+mn-lt"/>
          <a:ea typeface="+mn-ea"/>
          <a:cs typeface="+mn-cs"/>
        </a:defRPr>
      </a:lvl5pPr>
      <a:lvl6pPr marL="2281976" algn="l" defTabSz="456394" rtl="0" eaLnBrk="1" latinLnBrk="0" hangingPunct="1">
        <a:defRPr sz="1800" kern="1200">
          <a:solidFill>
            <a:schemeClr val="tx1"/>
          </a:solidFill>
          <a:latin typeface="+mn-lt"/>
          <a:ea typeface="+mn-ea"/>
          <a:cs typeface="+mn-cs"/>
        </a:defRPr>
      </a:lvl6pPr>
      <a:lvl7pPr marL="2738370" algn="l" defTabSz="456394" rtl="0" eaLnBrk="1" latinLnBrk="0" hangingPunct="1">
        <a:defRPr sz="1800" kern="1200">
          <a:solidFill>
            <a:schemeClr val="tx1"/>
          </a:solidFill>
          <a:latin typeface="+mn-lt"/>
          <a:ea typeface="+mn-ea"/>
          <a:cs typeface="+mn-cs"/>
        </a:defRPr>
      </a:lvl7pPr>
      <a:lvl8pPr marL="3194757" algn="l" defTabSz="456394" rtl="0" eaLnBrk="1" latinLnBrk="0" hangingPunct="1">
        <a:defRPr sz="1800" kern="1200">
          <a:solidFill>
            <a:schemeClr val="tx1"/>
          </a:solidFill>
          <a:latin typeface="+mn-lt"/>
          <a:ea typeface="+mn-ea"/>
          <a:cs typeface="+mn-cs"/>
        </a:defRPr>
      </a:lvl8pPr>
      <a:lvl9pPr marL="3651158" algn="l" defTabSz="456394"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5352" y="569913"/>
            <a:ext cx="10407649"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895352" y="1906589"/>
            <a:ext cx="10407649" cy="431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2174851276"/>
      </p:ext>
    </p:extLst>
  </p:cSld>
  <p:clrMap bg1="lt1" tx1="dk1" bg2="lt2" tx2="dk2" accent1="accent1" accent2="accent2" accent3="accent3" accent4="accent4" accent5="accent5" accent6="accent6" hlink="hlink" folHlink="folHlink"/>
  <p:sldLayoutIdLst>
    <p:sldLayoutId id="2147484401" r:id="rId1"/>
    <p:sldLayoutId id="2147484402" r:id="rId2"/>
    <p:sldLayoutId id="2147484403" r:id="rId3"/>
    <p:sldLayoutId id="2147484404" r:id="rId4"/>
    <p:sldLayoutId id="2147484405" r:id="rId5"/>
    <p:sldLayoutId id="2147484406" r:id="rId6"/>
    <p:sldLayoutId id="2147484407" r:id="rId7"/>
    <p:sldLayoutId id="2147484408" r:id="rId8"/>
    <p:sldLayoutId id="2147484409" r:id="rId9"/>
    <p:sldLayoutId id="2147484410" r:id="rId10"/>
    <p:sldLayoutId id="2147484411" r:id="rId11"/>
  </p:sldLayoutIdLst>
  <p:txStyles>
    <p:titleStyle>
      <a:lvl1pPr algn="ctr" defTabSz="428638" rtl="0" fontAlgn="base" hangingPunct="0">
        <a:lnSpc>
          <a:spcPct val="112000"/>
        </a:lnSpc>
        <a:spcBef>
          <a:spcPct val="0"/>
        </a:spcBef>
        <a:spcAft>
          <a:spcPct val="0"/>
        </a:spcAft>
        <a:buClr>
          <a:srgbClr val="000000"/>
        </a:buClr>
        <a:buSzPct val="45000"/>
        <a:buFont typeface="StarSymbol" charset="0"/>
        <a:defRPr sz="4125">
          <a:solidFill>
            <a:srgbClr val="000000"/>
          </a:solidFill>
          <a:latin typeface="+mj-lt"/>
          <a:ea typeface="+mj-ea"/>
          <a:cs typeface="+mj-cs"/>
        </a:defRPr>
      </a:lvl1pPr>
      <a:lvl2pPr marL="404825"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2pPr>
      <a:lvl3pPr marL="607238"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3pPr>
      <a:lvl4pPr marL="80965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4pPr>
      <a:lvl5pPr marL="1012063"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5pPr>
      <a:lvl6pPr marL="1440701"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6pPr>
      <a:lvl7pPr marL="1869340"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7pPr>
      <a:lvl8pPr marL="2297977"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8pPr>
      <a:lvl9pPr marL="2726616" indent="-202412" algn="l" defTabSz="428638" rtl="0" fontAlgn="base" hangingPunct="0">
        <a:spcBef>
          <a:spcPct val="0"/>
        </a:spcBef>
        <a:spcAft>
          <a:spcPct val="0"/>
        </a:spcAft>
        <a:buClr>
          <a:srgbClr val="000000"/>
        </a:buClr>
        <a:buSzPct val="45000"/>
        <a:buFont typeface="StarSymbol" charset="0"/>
        <a:defRPr sz="4125">
          <a:solidFill>
            <a:srgbClr val="000000"/>
          </a:solidFill>
          <a:latin typeface="Times New Roman" pitchFamily="16" charset="0"/>
          <a:ea typeface="Lucida Sans Unicode" pitchFamily="32" charset="0"/>
          <a:cs typeface="Lucida Sans Unicode" pitchFamily="32" charset="0"/>
        </a:defRPr>
      </a:lvl9pPr>
    </p:titleStyle>
    <p:bodyStyle>
      <a:lvl1pPr marL="403337" indent="-303619" algn="l" defTabSz="428638" rtl="0" fontAlgn="base" hangingPunct="0">
        <a:lnSpc>
          <a:spcPct val="112000"/>
        </a:lnSpc>
        <a:spcBef>
          <a:spcPct val="0"/>
        </a:spcBef>
        <a:spcAft>
          <a:spcPts val="1336"/>
        </a:spcAft>
        <a:buClr>
          <a:srgbClr val="000000"/>
        </a:buClr>
        <a:buSzPct val="45000"/>
        <a:buFont typeface="StarSymbol" charset="0"/>
        <a:buChar char="●"/>
        <a:defRPr sz="3000">
          <a:solidFill>
            <a:srgbClr val="000000"/>
          </a:solidFill>
          <a:latin typeface="+mn-lt"/>
          <a:ea typeface="+mn-ea"/>
          <a:cs typeface="+mn-cs"/>
        </a:defRPr>
      </a:lvl1pPr>
      <a:lvl2pPr marL="808162" indent="-267899" algn="l" defTabSz="428638" rtl="0" fontAlgn="base" hangingPunct="0">
        <a:lnSpc>
          <a:spcPct val="112000"/>
        </a:lnSpc>
        <a:spcBef>
          <a:spcPct val="0"/>
        </a:spcBef>
        <a:spcAft>
          <a:spcPts val="1067"/>
        </a:spcAft>
        <a:buClr>
          <a:srgbClr val="000000"/>
        </a:buClr>
        <a:buSzPct val="75000"/>
        <a:buFont typeface="StarSymbol" charset="0"/>
        <a:buChar char="–"/>
        <a:defRPr sz="2625">
          <a:solidFill>
            <a:srgbClr val="000000"/>
          </a:solidFill>
          <a:latin typeface="+mn-lt"/>
          <a:ea typeface="+mn-ea"/>
          <a:cs typeface="+mn-cs"/>
        </a:defRPr>
      </a:lvl2pPr>
      <a:lvl3pPr marL="1212987" indent="-202412" algn="l" defTabSz="428638" rtl="0" fontAlgn="base" hangingPunct="0">
        <a:lnSpc>
          <a:spcPct val="112000"/>
        </a:lnSpc>
        <a:spcBef>
          <a:spcPct val="0"/>
        </a:spcBef>
        <a:spcAft>
          <a:spcPts val="797"/>
        </a:spcAft>
        <a:buClr>
          <a:srgbClr val="000000"/>
        </a:buClr>
        <a:buSzPct val="45000"/>
        <a:buFont typeface="StarSymbol" charset="0"/>
        <a:buChar char="●"/>
        <a:defRPr sz="2250">
          <a:solidFill>
            <a:srgbClr val="000000"/>
          </a:solidFill>
          <a:latin typeface="+mn-lt"/>
          <a:ea typeface="+mn-ea"/>
          <a:cs typeface="+mn-cs"/>
        </a:defRPr>
      </a:lvl3pPr>
      <a:lvl4pPr marL="1617812" indent="-200924" algn="l" defTabSz="428638" rtl="0" fontAlgn="base" hangingPunct="0">
        <a:lnSpc>
          <a:spcPct val="112000"/>
        </a:lnSpc>
        <a:spcBef>
          <a:spcPct val="0"/>
        </a:spcBef>
        <a:spcAft>
          <a:spcPts val="539"/>
        </a:spcAft>
        <a:buClr>
          <a:srgbClr val="000000"/>
        </a:buClr>
        <a:buSzPct val="75000"/>
        <a:buFont typeface="StarSymbol" charset="0"/>
        <a:buChar char="–"/>
        <a:defRPr sz="1875">
          <a:solidFill>
            <a:srgbClr val="000000"/>
          </a:solidFill>
          <a:latin typeface="+mn-lt"/>
          <a:ea typeface="+mn-ea"/>
          <a:cs typeface="+mn-cs"/>
        </a:defRPr>
      </a:lvl4pPr>
      <a:lvl5pPr marL="2022638"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5pPr>
      <a:lvl6pPr marL="2451276"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6pPr>
      <a:lvl7pPr marL="2879914"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7pPr>
      <a:lvl8pPr marL="3308552"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8pPr>
      <a:lvl9pPr marL="3737191" indent="-202412" algn="l" defTabSz="428638" rtl="0" fontAlgn="base" hangingPunct="0">
        <a:lnSpc>
          <a:spcPct val="112000"/>
        </a:lnSpc>
        <a:spcBef>
          <a:spcPct val="0"/>
        </a:spcBef>
        <a:spcAft>
          <a:spcPts val="270"/>
        </a:spcAft>
        <a:buClr>
          <a:srgbClr val="000000"/>
        </a:buClr>
        <a:buSzPct val="45000"/>
        <a:buFont typeface="StarSymbol" charset="0"/>
        <a:buChar char="●"/>
        <a:defRPr sz="1875">
          <a:solidFill>
            <a:srgbClr val="000000"/>
          </a:solidFill>
          <a:latin typeface="+mn-lt"/>
          <a:ea typeface="+mn-ea"/>
          <a:cs typeface="+mn-cs"/>
        </a:defRPr>
      </a:lvl9pPr>
    </p:bodyStyle>
    <p:otherStyle>
      <a:defPPr>
        <a:defRPr lang="en-US"/>
      </a:defPPr>
      <a:lvl1pPr marL="0" algn="l" defTabSz="857277" rtl="0" eaLnBrk="1" latinLnBrk="0" hangingPunct="1">
        <a:defRPr sz="1688" kern="1200">
          <a:solidFill>
            <a:schemeClr val="tx1"/>
          </a:solidFill>
          <a:latin typeface="+mn-lt"/>
          <a:ea typeface="+mn-ea"/>
          <a:cs typeface="+mn-cs"/>
        </a:defRPr>
      </a:lvl1pPr>
      <a:lvl2pPr marL="428638" algn="l" defTabSz="857277" rtl="0" eaLnBrk="1" latinLnBrk="0" hangingPunct="1">
        <a:defRPr sz="1688" kern="1200">
          <a:solidFill>
            <a:schemeClr val="tx1"/>
          </a:solidFill>
          <a:latin typeface="+mn-lt"/>
          <a:ea typeface="+mn-ea"/>
          <a:cs typeface="+mn-cs"/>
        </a:defRPr>
      </a:lvl2pPr>
      <a:lvl3pPr marL="857277" algn="l" defTabSz="857277" rtl="0" eaLnBrk="1" latinLnBrk="0" hangingPunct="1">
        <a:defRPr sz="1688" kern="1200">
          <a:solidFill>
            <a:schemeClr val="tx1"/>
          </a:solidFill>
          <a:latin typeface="+mn-lt"/>
          <a:ea typeface="+mn-ea"/>
          <a:cs typeface="+mn-cs"/>
        </a:defRPr>
      </a:lvl3pPr>
      <a:lvl4pPr marL="1285915" algn="l" defTabSz="857277" rtl="0" eaLnBrk="1" latinLnBrk="0" hangingPunct="1">
        <a:defRPr sz="1688" kern="1200">
          <a:solidFill>
            <a:schemeClr val="tx1"/>
          </a:solidFill>
          <a:latin typeface="+mn-lt"/>
          <a:ea typeface="+mn-ea"/>
          <a:cs typeface="+mn-cs"/>
        </a:defRPr>
      </a:lvl4pPr>
      <a:lvl5pPr marL="1714553" algn="l" defTabSz="857277" rtl="0" eaLnBrk="1" latinLnBrk="0" hangingPunct="1">
        <a:defRPr sz="1688" kern="1200">
          <a:solidFill>
            <a:schemeClr val="tx1"/>
          </a:solidFill>
          <a:latin typeface="+mn-lt"/>
          <a:ea typeface="+mn-ea"/>
          <a:cs typeface="+mn-cs"/>
        </a:defRPr>
      </a:lvl5pPr>
      <a:lvl6pPr marL="2143192" algn="l" defTabSz="857277" rtl="0" eaLnBrk="1" latinLnBrk="0" hangingPunct="1">
        <a:defRPr sz="1688" kern="1200">
          <a:solidFill>
            <a:schemeClr val="tx1"/>
          </a:solidFill>
          <a:latin typeface="+mn-lt"/>
          <a:ea typeface="+mn-ea"/>
          <a:cs typeface="+mn-cs"/>
        </a:defRPr>
      </a:lvl6pPr>
      <a:lvl7pPr marL="2571830" algn="l" defTabSz="857277" rtl="0" eaLnBrk="1" latinLnBrk="0" hangingPunct="1">
        <a:defRPr sz="1688" kern="1200">
          <a:solidFill>
            <a:schemeClr val="tx1"/>
          </a:solidFill>
          <a:latin typeface="+mn-lt"/>
          <a:ea typeface="+mn-ea"/>
          <a:cs typeface="+mn-cs"/>
        </a:defRPr>
      </a:lvl7pPr>
      <a:lvl8pPr marL="3000469" algn="l" defTabSz="857277" rtl="0" eaLnBrk="1" latinLnBrk="0" hangingPunct="1">
        <a:defRPr sz="1688" kern="1200">
          <a:solidFill>
            <a:schemeClr val="tx1"/>
          </a:solidFill>
          <a:latin typeface="+mn-lt"/>
          <a:ea typeface="+mn-ea"/>
          <a:cs typeface="+mn-cs"/>
        </a:defRPr>
      </a:lvl8pPr>
      <a:lvl9pPr marL="3429107" algn="l" defTabSz="857277" rtl="0" eaLnBrk="1" latinLnBrk="0" hangingPunct="1">
        <a:defRPr sz="16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0977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9" r:id="rId5"/>
    <p:sldLayoutId id="2147483711" r:id="rId6"/>
    <p:sldLayoutId id="2147483712"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1480" y="384048"/>
            <a:ext cx="11365992" cy="868680"/>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p:cNvSpPr>
            <a:spLocks noGrp="1"/>
          </p:cNvSpPr>
          <p:nvPr>
            <p:ph type="body" idx="1"/>
          </p:nvPr>
        </p:nvSpPr>
        <p:spPr>
          <a:xfrm>
            <a:off x="411480" y="1609344"/>
            <a:ext cx="11365992" cy="449884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34421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227013" indent="-227013" algn="l" defTabSz="914400" rtl="0" eaLnBrk="1" latinLnBrk="0" hangingPunct="1">
        <a:lnSpc>
          <a:spcPct val="90000"/>
        </a:lnSpc>
        <a:spcBef>
          <a:spcPts val="500"/>
        </a:spcBef>
        <a:buClr>
          <a:schemeClr val="accent6"/>
        </a:buClr>
        <a:buFont typeface="Arial" panose="020B0604020202020204" pitchFamily="34" charset="0"/>
        <a:buChar char="•"/>
        <a:defRPr sz="2800" kern="1200">
          <a:solidFill>
            <a:schemeClr val="tx1"/>
          </a:solidFill>
          <a:latin typeface="+mn-lt"/>
          <a:ea typeface="+mn-ea"/>
          <a:cs typeface="+mn-cs"/>
        </a:defRPr>
      </a:lvl2pPr>
      <a:lvl3pPr marL="795528" indent="-339725" algn="l" defTabSz="914400" rtl="0" eaLnBrk="1" latinLnBrk="0" hangingPunct="1">
        <a:lnSpc>
          <a:spcPct val="90000"/>
        </a:lnSpc>
        <a:spcBef>
          <a:spcPts val="500"/>
        </a:spcBef>
        <a:buClr>
          <a:schemeClr val="accent6"/>
        </a:buClr>
        <a:buFont typeface="Arial" panose="020B0604020202020204" pitchFamily="34" charset="0"/>
        <a:buChar char="–"/>
        <a:defRPr sz="2400" kern="1200">
          <a:solidFill>
            <a:schemeClr val="tx1"/>
          </a:solidFill>
          <a:latin typeface="+mn-lt"/>
          <a:ea typeface="+mn-ea"/>
          <a:cs typeface="+mn-cs"/>
        </a:defRPr>
      </a:lvl3pPr>
      <a:lvl4pPr marL="1258888" indent="-231775" algn="l" defTabSz="914400" rtl="0" eaLnBrk="1" latinLnBrk="0" hangingPunct="1">
        <a:lnSpc>
          <a:spcPct val="90000"/>
        </a:lnSpc>
        <a:spcBef>
          <a:spcPts val="500"/>
        </a:spcBef>
        <a:buClr>
          <a:schemeClr val="accent6"/>
        </a:buClr>
        <a:buFont typeface="Wingdings" panose="05000000000000000000" pitchFamily="2" charset="2"/>
        <a:buChar char="§"/>
        <a:defRPr sz="2000" kern="1200">
          <a:solidFill>
            <a:schemeClr val="tx1"/>
          </a:solidFill>
          <a:latin typeface="+mn-lt"/>
          <a:ea typeface="+mn-ea"/>
          <a:cs typeface="+mn-cs"/>
        </a:defRPr>
      </a:lvl4pPr>
      <a:lvl5pPr marL="1709928" indent="-231775" algn="l" defTabSz="914400" rtl="0" eaLnBrk="1" latinLnBrk="0" hangingPunct="1">
        <a:lnSpc>
          <a:spcPct val="90000"/>
        </a:lnSpc>
        <a:spcBef>
          <a:spcPts val="500"/>
        </a:spcBef>
        <a:buClr>
          <a:schemeClr val="accent6"/>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91640"/>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1450A5-C907-E247-8CD3-B10C8C14C8DB}" type="datetimeFigureOut">
              <a:rPr lang="en-US" smtClean="0"/>
              <a:t>10/10/2023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40D22A-6315-5942-B0A5-F8A41A20E5C2}" type="slidenum">
              <a:rPr lang="en-US" smtClean="0"/>
              <a:t>‹N›</a:t>
            </a:fld>
            <a:endParaRPr lang="en-US"/>
          </a:p>
        </p:txBody>
      </p:sp>
    </p:spTree>
    <p:extLst>
      <p:ext uri="{BB962C8B-B14F-4D97-AF65-F5344CB8AC3E}">
        <p14:creationId xmlns:p14="http://schemas.microsoft.com/office/powerpoint/2010/main" val="495027089"/>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 id="21474838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20000" y="274639"/>
            <a:ext cx="1074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Text Placeholder 2"/>
          <p:cNvSpPr>
            <a:spLocks noGrp="1"/>
          </p:cNvSpPr>
          <p:nvPr>
            <p:ph type="body" idx="1"/>
          </p:nvPr>
        </p:nvSpPr>
        <p:spPr bwMode="auto">
          <a:xfrm>
            <a:off x="721140" y="1600201"/>
            <a:ext cx="1074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p:txBody>
      </p:sp>
      <p:sp>
        <p:nvSpPr>
          <p:cNvPr id="6" name="Slide Number Placeholder 5"/>
          <p:cNvSpPr>
            <a:spLocks noGrp="1"/>
          </p:cNvSpPr>
          <p:nvPr>
            <p:ph type="sldNum" sz="quarter" idx="4"/>
          </p:nvPr>
        </p:nvSpPr>
        <p:spPr>
          <a:xfrm>
            <a:off x="1728000" y="6372104"/>
            <a:ext cx="953803" cy="246184"/>
          </a:xfrm>
          <a:prstGeom prst="rect">
            <a:avLst/>
          </a:prstGeom>
        </p:spPr>
        <p:txBody>
          <a:bodyPr vert="horz" wrap="square" lIns="91440" tIns="45720" rIns="91440" bIns="45720" numCol="1" anchor="ctr" anchorCtr="0" compatLnSpc="1">
            <a:prstTxWarp prst="textNoShape">
              <a:avLst/>
            </a:prstTxWarp>
          </a:bodyPr>
          <a:lstStyle>
            <a:lvl1pPr eaLnBrk="1" hangingPunct="1">
              <a:defRPr sz="1333">
                <a:solidFill>
                  <a:srgbClr val="000000"/>
                </a:solidFill>
                <a:latin typeface="Arial Narrow" panose="020B0606020202030204" pitchFamily="34" charset="0"/>
                <a:ea typeface="MS PGothic" panose="020B0600070205080204" pitchFamily="34" charset="-128"/>
              </a:defRPr>
            </a:lvl1pPr>
          </a:lstStyle>
          <a:p>
            <a:pPr>
              <a:defRPr/>
            </a:pPr>
            <a:fld id="{5E7506D9-11D1-4EDF-8D7F-95F25EAFBD39}" type="slidenum">
              <a:rPr lang="en-US" altLang="en-US" smtClean="0"/>
              <a:pPr>
                <a:defRPr/>
              </a:pPr>
              <a:t>‹N›</a:t>
            </a:fld>
            <a:endParaRPr lang="en-US" altLang="en-US" dirty="0"/>
          </a:p>
        </p:txBody>
      </p:sp>
      <p:pic>
        <p:nvPicPr>
          <p:cNvPr id="7" name="Picture 6">
            <a:extLst>
              <a:ext uri="{FF2B5EF4-FFF2-40B4-BE49-F238E27FC236}">
                <a16:creationId xmlns:a16="http://schemas.microsoft.com/office/drawing/2014/main" id="{D650AF0F-96E1-4951-85F4-89C237206700}"/>
              </a:ext>
            </a:extLst>
          </p:cNvPr>
          <p:cNvPicPr>
            <a:picLocks noChangeAspect="1"/>
          </p:cNvPicPr>
          <p:nvPr userDrawn="1"/>
        </p:nvPicPr>
        <p:blipFill>
          <a:blip r:embed="rId16"/>
          <a:stretch>
            <a:fillRect/>
          </a:stretch>
        </p:blipFill>
        <p:spPr>
          <a:xfrm>
            <a:off x="436802" y="6126164"/>
            <a:ext cx="2217596" cy="432000"/>
          </a:xfrm>
          <a:prstGeom prst="rect">
            <a:avLst/>
          </a:prstGeom>
        </p:spPr>
      </p:pic>
    </p:spTree>
    <p:extLst>
      <p:ext uri="{BB962C8B-B14F-4D97-AF65-F5344CB8AC3E}">
        <p14:creationId xmlns:p14="http://schemas.microsoft.com/office/powerpoint/2010/main" val="2110240743"/>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540829"/>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x-none"/>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BA2B3D-8BA2-4930-85E2-A8C170FCD13F}" type="datetime1">
              <a:rPr lang="en-US" smtClean="0"/>
              <a:t>10/10/2023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E48A3-E881-E64B-A52C-945D56050F3F}" type="slidenum">
              <a:rPr lang="en-US" smtClean="0"/>
              <a:t>‹N›</a:t>
            </a:fld>
            <a:endParaRPr lang="en-US"/>
          </a:p>
        </p:txBody>
      </p:sp>
    </p:spTree>
    <p:extLst>
      <p:ext uri="{BB962C8B-B14F-4D97-AF65-F5344CB8AC3E}">
        <p14:creationId xmlns:p14="http://schemas.microsoft.com/office/powerpoint/2010/main" val="4007666534"/>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5.xml"/><Relationship Id="rId1" Type="http://schemas.openxmlformats.org/officeDocument/2006/relationships/slideLayout" Target="../slideLayouts/slideLayout113.xml"/></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280.xml"/></Relationships>
</file>

<file path=ppt/slides/_rels/slide13.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13.xml"/><Relationship Id="rId4" Type="http://schemas.openxmlformats.org/officeDocument/2006/relationships/image" Target="../media/image65.emf"/></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113.xml"/><Relationship Id="rId5" Type="http://schemas.openxmlformats.org/officeDocument/2006/relationships/image" Target="../media/image68.tiff"/><Relationship Id="rId4" Type="http://schemas.openxmlformats.org/officeDocument/2006/relationships/image" Target="../media/image67.tiff"/></Relationships>
</file>

<file path=ppt/slides/_rels/slide15.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notesSlide" Target="../notesSlides/notesSlide8.xml"/><Relationship Id="rId1" Type="http://schemas.openxmlformats.org/officeDocument/2006/relationships/slideLayout" Target="../slideLayouts/slideLayout129.xml"/></Relationships>
</file>

<file path=ppt/slides/_rels/slide16.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tiff"/><Relationship Id="rId2" Type="http://schemas.openxmlformats.org/officeDocument/2006/relationships/image" Target="../media/image73.jpg"/><Relationship Id="rId16" Type="http://schemas.openxmlformats.org/officeDocument/2006/relationships/image" Target="../media/image87.jpg"/><Relationship Id="rId1" Type="http://schemas.openxmlformats.org/officeDocument/2006/relationships/slideLayout" Target="../slideLayouts/slideLayout169.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jp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jpg"/></Relationships>
</file>

<file path=ppt/slides/_rels/slide2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6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2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294.xml"/></Relationships>
</file>

<file path=ppt/slides/_rels/slide27.xml.rels><?xml version="1.0" encoding="UTF-8" standalone="yes"?>
<Relationships xmlns="http://schemas.openxmlformats.org/package/2006/relationships"><Relationship Id="rId3" Type="http://schemas.openxmlformats.org/officeDocument/2006/relationships/hyperlink" Target="https://pubchem.ncbi.nlm.nih.gov/compound/Adavosertib" TargetMode="External"/><Relationship Id="rId2" Type="http://schemas.openxmlformats.org/officeDocument/2006/relationships/image" Target="../media/image91.jpg"/><Relationship Id="rId1" Type="http://schemas.openxmlformats.org/officeDocument/2006/relationships/slideLayout" Target="../slideLayouts/slideLayout262.xml"/></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chart" Target="../charts/chart1.xml"/><Relationship Id="rId1" Type="http://schemas.openxmlformats.org/officeDocument/2006/relationships/slideLayout" Target="../slideLayouts/slideLayout2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1.xml"/></Relationships>
</file>

<file path=ppt/slides/_rels/slide3.xml.rels><?xml version="1.0" encoding="UTF-8" standalone="yes"?>
<Relationships xmlns="http://schemas.openxmlformats.org/package/2006/relationships"><Relationship Id="rId3" Type="http://schemas.openxmlformats.org/officeDocument/2006/relationships/hyperlink" Target="safari-reader://disney.fandom.com/wiki/Cinderella%27s_Mother" TargetMode="External"/><Relationship Id="rId7" Type="http://schemas.openxmlformats.org/officeDocument/2006/relationships/hyperlink" Target="safari-reader://disney.fandom.com/wiki/Drizella_Tremaine" TargetMode="External"/><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hyperlink" Target="safari-reader://disney.fandom.com/wiki/Anastasia_Tremaine" TargetMode="External"/><Relationship Id="rId5" Type="http://schemas.openxmlformats.org/officeDocument/2006/relationships/hyperlink" Target="safari-reader://disney.fandom.com/wiki/Lady_Tremaine" TargetMode="External"/><Relationship Id="rId4" Type="http://schemas.openxmlformats.org/officeDocument/2006/relationships/hyperlink" Target="safari-reader://disney.fandom.com/wiki/Cinderella%27s_Father"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1.xml"/></Relationships>
</file>

<file path=ppt/slides/_rels/slide31.xml.rels><?xml version="1.0" encoding="UTF-8" standalone="yes"?>
<Relationships xmlns="http://schemas.openxmlformats.org/package/2006/relationships"><Relationship Id="rId3" Type="http://schemas.openxmlformats.org/officeDocument/2006/relationships/image" Target="../media/image88.tiff"/><Relationship Id="rId2" Type="http://schemas.openxmlformats.org/officeDocument/2006/relationships/image" Target="../media/image94.jpg"/><Relationship Id="rId1" Type="http://schemas.openxmlformats.org/officeDocument/2006/relationships/slideLayout" Target="../slideLayouts/slideLayout178.xml"/></Relationships>
</file>

<file path=ppt/slides/_rels/slide3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64.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7.jpg"/><Relationship Id="rId1" Type="http://schemas.openxmlformats.org/officeDocument/2006/relationships/slideLayout" Target="../slideLayouts/slideLayout266.xml"/></Relationships>
</file>

<file path=ppt/slides/_rels/slide34.xml.rels><?xml version="1.0" encoding="UTF-8" standalone="yes"?>
<Relationships xmlns="http://schemas.openxmlformats.org/package/2006/relationships"><Relationship Id="rId2" Type="http://schemas.openxmlformats.org/officeDocument/2006/relationships/image" Target="../media/image98.gif"/><Relationship Id="rId1" Type="http://schemas.openxmlformats.org/officeDocument/2006/relationships/slideLayout" Target="../slideLayouts/slideLayout266.xml"/></Relationships>
</file>

<file path=ppt/slides/_rels/slide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0.xml"/></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99.xml"/></Relationships>
</file>

<file path=ppt/slides/_rels/slide3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4.xml"/></Relationships>
</file>

<file path=ppt/slides/_rels/slide39.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8.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140.xml"/></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5.xml"/><Relationship Id="rId1" Type="http://schemas.openxmlformats.org/officeDocument/2006/relationships/slideLayout" Target="../slideLayouts/slideLayout107.xml"/><Relationship Id="rId5" Type="http://schemas.openxmlformats.org/officeDocument/2006/relationships/image" Target="../media/image107.png"/><Relationship Id="rId4" Type="http://schemas.openxmlformats.org/officeDocument/2006/relationships/image" Target="../media/image106.png"/></Relationships>
</file>

<file path=ppt/slides/_rels/slide4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6.xml"/><Relationship Id="rId1" Type="http://schemas.openxmlformats.org/officeDocument/2006/relationships/slideLayout" Target="../slideLayouts/slideLayout201.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20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4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1.xml"/></Relationships>
</file>

<file path=ppt/slides/_rels/slide49.xml.rels><?xml version="1.0" encoding="UTF-8" standalone="yes"?>
<Relationships xmlns="http://schemas.openxmlformats.org/package/2006/relationships"><Relationship Id="rId2" Type="http://schemas.openxmlformats.org/officeDocument/2006/relationships/image" Target="../media/image115.gif"/><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hyperlink" Target="safari-reader://disney.fandom.com/wiki/Pumpkin_Coach" TargetMode="External"/><Relationship Id="rId2" Type="http://schemas.openxmlformats.org/officeDocument/2006/relationships/hyperlink" Target="safari-reader://disney.fandom.com/wiki/Pumpkin" TargetMode="Externa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hyperlink" Target="safari-reader://disney.fandom.com/wiki/Glass_Slipper" TargetMode="External"/><Relationship Id="rId1" Type="http://schemas.openxmlformats.org/officeDocument/2006/relationships/slideLayout" Target="../slideLayouts/slideLayout7.xml"/><Relationship Id="rId4" Type="http://schemas.openxmlformats.org/officeDocument/2006/relationships/image" Target="../media/image56.gif"/></Relationships>
</file>

<file path=ppt/slides/_rels/slide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3.xml"/><Relationship Id="rId1" Type="http://schemas.openxmlformats.org/officeDocument/2006/relationships/slideLayout" Target="../slideLayouts/slideLayout113.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9B796FB-DBAF-483A-A369-E2295F57BEC9}"/>
              </a:ext>
            </a:extLst>
          </p:cNvPr>
          <p:cNvSpPr>
            <a:spLocks noGrp="1"/>
          </p:cNvSpPr>
          <p:nvPr>
            <p:ph type="ctrTitle"/>
          </p:nvPr>
        </p:nvSpPr>
        <p:spPr>
          <a:xfrm>
            <a:off x="1174421" y="3267551"/>
            <a:ext cx="10087427" cy="1470025"/>
          </a:xfrm>
        </p:spPr>
        <p:txBody>
          <a:bodyPr/>
          <a:lstStyle/>
          <a:p>
            <a:r>
              <a:rPr lang="en-US" sz="4800" b="1" dirty="0">
                <a:solidFill>
                  <a:schemeClr val="tx2"/>
                </a:solidFill>
              </a:rPr>
              <a:t>Endometrial Cancer</a:t>
            </a:r>
            <a:br>
              <a:rPr lang="en-US" sz="3200" b="1" dirty="0">
                <a:solidFill>
                  <a:schemeClr val="tx2"/>
                </a:solidFill>
              </a:rPr>
            </a:br>
            <a:r>
              <a:rPr lang="it-IT" sz="4000" b="0" i="0" u="none" strike="noStrike" dirty="0" err="1">
                <a:solidFill>
                  <a:srgbClr val="000000"/>
                </a:solidFill>
                <a:effectLst/>
                <a:latin typeface="Arial" panose="020B0604020202020204" pitchFamily="34" charset="0"/>
              </a:rPr>
              <a:t>Is</a:t>
            </a:r>
            <a:r>
              <a:rPr lang="it-IT" sz="4000" b="0" i="0" u="none" strike="noStrike" dirty="0">
                <a:solidFill>
                  <a:srgbClr val="000000"/>
                </a:solidFill>
                <a:effectLst/>
                <a:latin typeface="Arial" panose="020B0604020202020204" pitchFamily="34" charset="0"/>
              </a:rPr>
              <a:t> </a:t>
            </a:r>
            <a:r>
              <a:rPr lang="it-IT" sz="4000" b="0" i="0" u="none" strike="noStrike" dirty="0" err="1">
                <a:solidFill>
                  <a:srgbClr val="000000"/>
                </a:solidFill>
                <a:effectLst/>
                <a:latin typeface="Arial" panose="020B0604020202020204" pitchFamily="34" charset="0"/>
              </a:rPr>
              <a:t>Cinderella</a:t>
            </a:r>
            <a:r>
              <a:rPr lang="it-IT" sz="4000" b="0" i="0" u="none" strike="noStrike" dirty="0">
                <a:solidFill>
                  <a:srgbClr val="000000"/>
                </a:solidFill>
                <a:effectLst/>
                <a:latin typeface="Arial" panose="020B0604020202020204" pitchFamily="34" charset="0"/>
              </a:rPr>
              <a:t> </a:t>
            </a:r>
            <a:r>
              <a:rPr lang="it-IT" sz="4000" b="0" i="0" u="none" strike="noStrike" dirty="0" err="1">
                <a:solidFill>
                  <a:srgbClr val="000000"/>
                </a:solidFill>
                <a:effectLst/>
                <a:latin typeface="Arial" panose="020B0604020202020204" pitchFamily="34" charset="0"/>
              </a:rPr>
              <a:t>now</a:t>
            </a:r>
            <a:r>
              <a:rPr lang="it-IT" sz="4000" b="0" i="0" u="none" strike="noStrike" dirty="0">
                <a:solidFill>
                  <a:srgbClr val="000000"/>
                </a:solidFill>
                <a:effectLst/>
                <a:latin typeface="Arial" panose="020B0604020202020204" pitchFamily="34" charset="0"/>
              </a:rPr>
              <a:t> a </a:t>
            </a:r>
            <a:r>
              <a:rPr lang="it-IT" sz="4000" b="0" i="0" u="none" strike="noStrike" dirty="0" err="1">
                <a:solidFill>
                  <a:srgbClr val="000000"/>
                </a:solidFill>
                <a:effectLst/>
                <a:latin typeface="Arial" panose="020B0604020202020204" pitchFamily="34" charset="0"/>
              </a:rPr>
              <a:t>Princess</a:t>
            </a:r>
            <a:r>
              <a:rPr lang="it-IT" sz="4000" b="0" i="0" u="none" strike="noStrike" dirty="0">
                <a:solidFill>
                  <a:srgbClr val="000000"/>
                </a:solidFill>
                <a:effectLst/>
                <a:latin typeface="Arial" panose="020B0604020202020204" pitchFamily="34" charset="0"/>
              </a:rPr>
              <a:t> ???</a:t>
            </a:r>
            <a:endParaRPr lang="it-IT" sz="3200" b="1" dirty="0">
              <a:solidFill>
                <a:schemeClr val="tx2"/>
              </a:solidFill>
            </a:endParaRPr>
          </a:p>
        </p:txBody>
      </p:sp>
      <p:sp>
        <p:nvSpPr>
          <p:cNvPr id="3" name="Sottotitolo 2">
            <a:extLst>
              <a:ext uri="{FF2B5EF4-FFF2-40B4-BE49-F238E27FC236}">
                <a16:creationId xmlns:a16="http://schemas.microsoft.com/office/drawing/2014/main" id="{A3BB5EAF-4260-4572-80A6-67D9942E63A4}"/>
              </a:ext>
            </a:extLst>
          </p:cNvPr>
          <p:cNvSpPr>
            <a:spLocks noGrp="1"/>
          </p:cNvSpPr>
          <p:nvPr>
            <p:ph type="subTitle" idx="1"/>
          </p:nvPr>
        </p:nvSpPr>
        <p:spPr>
          <a:xfrm>
            <a:off x="2895599" y="4926721"/>
            <a:ext cx="6400800" cy="1752600"/>
          </a:xfrm>
        </p:spPr>
        <p:txBody>
          <a:bodyPr/>
          <a:lstStyle/>
          <a:p>
            <a:r>
              <a:rPr lang="it-IT" sz="2400" dirty="0"/>
              <a:t>Nicoletta Colombo </a:t>
            </a:r>
          </a:p>
          <a:p>
            <a:r>
              <a:rPr lang="it-IT" sz="2400" dirty="0"/>
              <a:t>Università Milano-Bicocca</a:t>
            </a:r>
          </a:p>
          <a:p>
            <a:r>
              <a:rPr lang="it-IT" sz="2400" dirty="0"/>
              <a:t>Istituto Europeo Oncologia</a:t>
            </a:r>
          </a:p>
        </p:txBody>
      </p:sp>
      <p:sp>
        <p:nvSpPr>
          <p:cNvPr id="8" name="Rectangle 1">
            <a:extLst>
              <a:ext uri="{FF2B5EF4-FFF2-40B4-BE49-F238E27FC236}">
                <a16:creationId xmlns:a16="http://schemas.microsoft.com/office/drawing/2014/main" id="{515990C3-7302-5803-988C-92952A802D20}"/>
              </a:ext>
            </a:extLst>
          </p:cNvPr>
          <p:cNvSpPr>
            <a:spLocks noChangeArrowheads="1"/>
          </p:cNvSpPr>
          <p:nvPr/>
        </p:nvSpPr>
        <p:spPr bwMode="auto">
          <a:xfrm>
            <a:off x="2745592" y="345669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it-IT" altLang="it-IT" sz="900" b="0" i="0" u="none" strike="noStrike" cap="none" normalizeH="0" baseline="0">
                <a:ln>
                  <a:noFill/>
                </a:ln>
                <a:solidFill>
                  <a:schemeClr val="tx1"/>
                </a:solidFill>
                <a:effectLst/>
                <a:latin typeface="Helvetica" pitchFamily="2" charset="0"/>
              </a:rPr>
            </a:br>
            <a:endParaRPr kumimoji="0" lang="it-IT" altLang="it-IT" sz="1800" b="0" i="0" u="none" strike="noStrike" cap="none" normalizeH="0" baseline="0">
              <a:ln>
                <a:noFill/>
              </a:ln>
              <a:solidFill>
                <a:schemeClr val="tx1"/>
              </a:solidFill>
              <a:effectLst/>
              <a:latin typeface="Arial" panose="020B0604020202020204" pitchFamily="34" charset="0"/>
            </a:endParaRPr>
          </a:p>
        </p:txBody>
      </p:sp>
      <p:pic>
        <p:nvPicPr>
          <p:cNvPr id="1026" name="Picture 2" descr="People have noticed something alarming about Cinderella's appearance - but  it actually makes sense - Mirror Online">
            <a:extLst>
              <a:ext uri="{FF2B5EF4-FFF2-40B4-BE49-F238E27FC236}">
                <a16:creationId xmlns:a16="http://schemas.microsoft.com/office/drawing/2014/main" id="{52A34C3E-7305-D7E9-64C8-7761AFACA0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942" y="27696"/>
            <a:ext cx="3428999" cy="34289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71132D7-D21C-FF09-0F5E-49E9D9BFC8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743" y="27696"/>
            <a:ext cx="2858696" cy="32398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08A94D94-FE2A-C444-9E60-891CE51D6AC5}"/>
              </a:ext>
            </a:extLst>
          </p:cNvPr>
          <p:cNvSpPr>
            <a:spLocks noGrp="1"/>
          </p:cNvSpPr>
          <p:nvPr>
            <p:ph type="sldNum" sz="quarter" idx="12"/>
          </p:nvPr>
        </p:nvSpPr>
        <p:spPr>
          <a:xfrm>
            <a:off x="1861918" y="6356351"/>
            <a:ext cx="21336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A8E48A3-E881-E64B-A52C-945D56050F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9" name="CuadroTexto 6">
            <a:extLst>
              <a:ext uri="{FF2B5EF4-FFF2-40B4-BE49-F238E27FC236}">
                <a16:creationId xmlns:a16="http://schemas.microsoft.com/office/drawing/2014/main" id="{F0D5717C-F569-E94F-8165-E4A0C935974E}"/>
              </a:ext>
            </a:extLst>
          </p:cNvPr>
          <p:cNvSpPr txBox="1">
            <a:spLocks noChangeArrowheads="1"/>
          </p:cNvSpPr>
          <p:nvPr/>
        </p:nvSpPr>
        <p:spPr bwMode="auto">
          <a:xfrm>
            <a:off x="4411998" y="4186902"/>
            <a:ext cx="5629482" cy="80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0" tIns="34277" rIns="68550" bIns="34277">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rPr>
              <a:t>Identification of patients who may be more sensitive to different treatment options</a:t>
            </a:r>
            <a:endPar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endParaRPr>
          </a:p>
        </p:txBody>
      </p:sp>
      <p:sp>
        <p:nvSpPr>
          <p:cNvPr id="20" name="CuadroTexto 8">
            <a:extLst>
              <a:ext uri="{FF2B5EF4-FFF2-40B4-BE49-F238E27FC236}">
                <a16:creationId xmlns:a16="http://schemas.microsoft.com/office/drawing/2014/main" id="{5B3C3E49-130F-5C41-82C9-C9431DA5FBE7}"/>
              </a:ext>
            </a:extLst>
          </p:cNvPr>
          <p:cNvSpPr txBox="1">
            <a:spLocks noChangeArrowheads="1"/>
          </p:cNvSpPr>
          <p:nvPr/>
        </p:nvSpPr>
        <p:spPr bwMode="auto">
          <a:xfrm>
            <a:off x="4411999" y="1914007"/>
            <a:ext cx="5243153" cy="80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0" tIns="34277" rIns="68550" bIns="34277">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rPr>
              <a:t>Estimate PFS and OS according to molecular class</a:t>
            </a:r>
          </a:p>
        </p:txBody>
      </p:sp>
      <p:sp>
        <p:nvSpPr>
          <p:cNvPr id="22" name="Rectangle: Rounded Corners 11">
            <a:extLst>
              <a:ext uri="{FF2B5EF4-FFF2-40B4-BE49-F238E27FC236}">
                <a16:creationId xmlns:a16="http://schemas.microsoft.com/office/drawing/2014/main" id="{6F228974-D9F3-8D42-9C57-6631954AD861}"/>
              </a:ext>
            </a:extLst>
          </p:cNvPr>
          <p:cNvSpPr/>
          <p:nvPr/>
        </p:nvSpPr>
        <p:spPr bwMode="auto">
          <a:xfrm>
            <a:off x="2123978" y="1787177"/>
            <a:ext cx="1999557" cy="1061549"/>
          </a:xfrm>
          <a:prstGeom prst="roundRect">
            <a:avLst/>
          </a:prstGeom>
          <a:solidFill>
            <a:srgbClr val="407A8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Helvetica"/>
              </a:rPr>
              <a:t>Prognostic factor</a:t>
            </a:r>
          </a:p>
        </p:txBody>
      </p:sp>
      <p:sp>
        <p:nvSpPr>
          <p:cNvPr id="23" name="Rectangle: Rounded Corners 12">
            <a:extLst>
              <a:ext uri="{FF2B5EF4-FFF2-40B4-BE49-F238E27FC236}">
                <a16:creationId xmlns:a16="http://schemas.microsoft.com/office/drawing/2014/main" id="{B6950B51-BCFD-BC49-B9DC-9922BBE2A43B}"/>
              </a:ext>
            </a:extLst>
          </p:cNvPr>
          <p:cNvSpPr/>
          <p:nvPr/>
        </p:nvSpPr>
        <p:spPr bwMode="auto">
          <a:xfrm>
            <a:off x="2123978" y="4056899"/>
            <a:ext cx="1999557" cy="1061549"/>
          </a:xfrm>
          <a:prstGeom prst="roundRect">
            <a:avLst/>
          </a:prstGeom>
          <a:solidFill>
            <a:srgbClr val="407A8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Helvetica"/>
              </a:rPr>
              <a:t>Predictive factor</a:t>
            </a:r>
          </a:p>
        </p:txBody>
      </p:sp>
      <p:sp>
        <p:nvSpPr>
          <p:cNvPr id="24" name="CuadroTexto 6">
            <a:extLst>
              <a:ext uri="{FF2B5EF4-FFF2-40B4-BE49-F238E27FC236}">
                <a16:creationId xmlns:a16="http://schemas.microsoft.com/office/drawing/2014/main" id="{FEF468C5-E59F-754D-9B30-8DB3FDE18936}"/>
              </a:ext>
            </a:extLst>
          </p:cNvPr>
          <p:cNvSpPr txBox="1">
            <a:spLocks noChangeArrowheads="1"/>
          </p:cNvSpPr>
          <p:nvPr/>
        </p:nvSpPr>
        <p:spPr bwMode="auto">
          <a:xfrm>
            <a:off x="4411998" y="5328951"/>
            <a:ext cx="5629482" cy="80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0" tIns="34277" rIns="68550" bIns="34277">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rPr>
              <a:t>Identification of patients who may harbour genes’ mutations (Lynch syndrome)</a:t>
            </a:r>
            <a:endPar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endParaRPr>
          </a:p>
        </p:txBody>
      </p:sp>
      <p:sp>
        <p:nvSpPr>
          <p:cNvPr id="25" name="Rectangle: Rounded Corners 12">
            <a:extLst>
              <a:ext uri="{FF2B5EF4-FFF2-40B4-BE49-F238E27FC236}">
                <a16:creationId xmlns:a16="http://schemas.microsoft.com/office/drawing/2014/main" id="{7C22B0F1-D21E-D04F-ADFA-DEF4226F446E}"/>
              </a:ext>
            </a:extLst>
          </p:cNvPr>
          <p:cNvSpPr/>
          <p:nvPr/>
        </p:nvSpPr>
        <p:spPr bwMode="auto">
          <a:xfrm>
            <a:off x="2123978" y="5198948"/>
            <a:ext cx="1999557" cy="1061549"/>
          </a:xfrm>
          <a:prstGeom prst="roundRect">
            <a:avLst/>
          </a:prstGeom>
          <a:solidFill>
            <a:srgbClr val="407A8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Helvetica"/>
              </a:rPr>
              <a:t>Genetic screening</a:t>
            </a:r>
          </a:p>
        </p:txBody>
      </p:sp>
      <p:sp>
        <p:nvSpPr>
          <p:cNvPr id="14" name="CuadroTexto 4">
            <a:extLst>
              <a:ext uri="{FF2B5EF4-FFF2-40B4-BE49-F238E27FC236}">
                <a16:creationId xmlns:a16="http://schemas.microsoft.com/office/drawing/2014/main" id="{2C8ACC1F-22E5-3641-8A96-B686F3A9C7E1}"/>
              </a:ext>
            </a:extLst>
          </p:cNvPr>
          <p:cNvSpPr txBox="1">
            <a:spLocks noChangeArrowheads="1"/>
          </p:cNvSpPr>
          <p:nvPr/>
        </p:nvSpPr>
        <p:spPr bwMode="auto">
          <a:xfrm>
            <a:off x="4411999" y="3052883"/>
            <a:ext cx="5444015" cy="80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8550" tIns="34277" rIns="68550" bIns="34277">
            <a:spAutoFit/>
          </a:bodyPr>
          <a:lstStyle>
            <a:lvl1pPr eaLnBrk="0">
              <a:defRPr sz="2400">
                <a:solidFill>
                  <a:schemeClr val="tx1"/>
                </a:solidFill>
                <a:latin typeface="Times New Roman" charset="0"/>
                <a:ea typeface="ＭＳ Ｐゴシック" charset="0"/>
                <a:cs typeface="ＭＳ Ｐゴシック" charset="0"/>
              </a:defRPr>
            </a:lvl1pPr>
            <a:lvl2pPr marL="742950" indent="-285750" eaLnBrk="0">
              <a:defRPr sz="2400">
                <a:solidFill>
                  <a:schemeClr val="tx1"/>
                </a:solidFill>
                <a:latin typeface="Times New Roman" charset="0"/>
                <a:ea typeface="ＭＳ Ｐゴシック" charset="0"/>
              </a:defRPr>
            </a:lvl2pPr>
            <a:lvl3pPr marL="1143000" indent="-228600" eaLnBrk="0">
              <a:defRPr sz="2400">
                <a:solidFill>
                  <a:schemeClr val="tx1"/>
                </a:solidFill>
                <a:latin typeface="Times New Roman" charset="0"/>
                <a:ea typeface="ＭＳ Ｐゴシック" charset="0"/>
              </a:defRPr>
            </a:lvl3pPr>
            <a:lvl4pPr marL="1600200" indent="-228600" eaLnBrk="0">
              <a:defRPr sz="2400">
                <a:solidFill>
                  <a:schemeClr val="tx1"/>
                </a:solidFill>
                <a:latin typeface="Times New Roman" charset="0"/>
                <a:ea typeface="ＭＳ Ｐゴシック" charset="0"/>
              </a:defRPr>
            </a:lvl4pPr>
            <a:lvl5pPr marL="2057400" indent="-228600" eaLnBrk="0">
              <a:defRPr sz="2400">
                <a:solidFill>
                  <a:schemeClr val="tx1"/>
                </a:solidFill>
                <a:latin typeface="Times New Roman" charset="0"/>
                <a:ea typeface="ＭＳ Ｐゴシック" charset="0"/>
              </a:defRPr>
            </a:lvl5pPr>
            <a:lvl6pPr marL="25146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6pPr>
            <a:lvl7pPr marL="29718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7pPr>
            <a:lvl8pPr marL="34290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8pPr>
            <a:lvl9pPr marL="3886200" indent="-228600" defTabSz="454025" eaLnBrk="0" fontAlgn="base" hangingPunct="0">
              <a:lnSpc>
                <a:spcPct val="93000"/>
              </a:lnSpc>
              <a:spcBef>
                <a:spcPct val="0"/>
              </a:spcBef>
              <a:spcAft>
                <a:spcPct val="0"/>
              </a:spcAft>
              <a:buClr>
                <a:srgbClr val="000000"/>
              </a:buClr>
              <a:buSzPct val="45000"/>
              <a:buFont typeface="Wingdings" charset="0"/>
              <a:defRPr sz="2400">
                <a:solidFill>
                  <a:schemeClr val="tx1"/>
                </a:solidFill>
                <a:latin typeface="Times New Roman"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rPr>
              <a:t>More objective attribution to a specific risk class</a:t>
            </a:r>
            <a:endParaRPr kumimoji="0" lang="es-E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mn-cs"/>
            </a:endParaRPr>
          </a:p>
        </p:txBody>
      </p:sp>
      <p:sp>
        <p:nvSpPr>
          <p:cNvPr id="15" name="Rectangle: Rounded Corners 9">
            <a:extLst>
              <a:ext uri="{FF2B5EF4-FFF2-40B4-BE49-F238E27FC236}">
                <a16:creationId xmlns:a16="http://schemas.microsoft.com/office/drawing/2014/main" id="{685304B0-5323-894A-A683-A603391CE791}"/>
              </a:ext>
            </a:extLst>
          </p:cNvPr>
          <p:cNvSpPr/>
          <p:nvPr/>
        </p:nvSpPr>
        <p:spPr bwMode="auto">
          <a:xfrm>
            <a:off x="2123978" y="2929226"/>
            <a:ext cx="1999557" cy="1061549"/>
          </a:xfrm>
          <a:prstGeom prst="roundRect">
            <a:avLst/>
          </a:prstGeom>
          <a:solidFill>
            <a:srgbClr val="407A8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a:ea typeface="+mn-ea"/>
                <a:cs typeface="+mn-cs"/>
              </a:rPr>
              <a:t>Risk Assessment</a:t>
            </a:r>
          </a:p>
        </p:txBody>
      </p:sp>
      <p:sp>
        <p:nvSpPr>
          <p:cNvPr id="16" name="Title 1">
            <a:extLst>
              <a:ext uri="{FF2B5EF4-FFF2-40B4-BE49-F238E27FC236}">
                <a16:creationId xmlns:a16="http://schemas.microsoft.com/office/drawing/2014/main" id="{55214E2D-D6CC-C546-9892-A0BFF3AC9D03}"/>
              </a:ext>
            </a:extLst>
          </p:cNvPr>
          <p:cNvSpPr txBox="1">
            <a:spLocks/>
          </p:cNvSpPr>
          <p:nvPr/>
        </p:nvSpPr>
        <p:spPr>
          <a:xfrm>
            <a:off x="1524000" y="1"/>
            <a:ext cx="91440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a:ln>
                  <a:noFill/>
                </a:ln>
                <a:solidFill>
                  <a:srgbClr val="407A83"/>
                </a:solidFill>
                <a:effectLst>
                  <a:glow rad="127000">
                    <a:prstClr val="white">
                      <a:alpha val="90000"/>
                    </a:prstClr>
                  </a:glow>
                </a:effectLst>
                <a:uLnTx/>
                <a:uFillTx/>
                <a:latin typeface="Calibri"/>
                <a:ea typeface="+mj-ea"/>
                <a:cs typeface="+mj-cs"/>
              </a:rPr>
              <a:t>Clinical implications</a:t>
            </a:r>
          </a:p>
        </p:txBody>
      </p:sp>
      <p:sp>
        <p:nvSpPr>
          <p:cNvPr id="12" name="TextBox 11">
            <a:extLst>
              <a:ext uri="{FF2B5EF4-FFF2-40B4-BE49-F238E27FC236}">
                <a16:creationId xmlns:a16="http://schemas.microsoft.com/office/drawing/2014/main" id="{C0CBF530-86C8-6448-A17F-2010D1D3463B}"/>
              </a:ext>
            </a:extLst>
          </p:cNvPr>
          <p:cNvSpPr txBox="1"/>
          <p:nvPr/>
        </p:nvSpPr>
        <p:spPr>
          <a:xfrm>
            <a:off x="2066573" y="1150010"/>
            <a:ext cx="8058857" cy="461665"/>
          </a:xfrm>
          <a:prstGeom prst="rect">
            <a:avLst/>
          </a:prstGeom>
          <a:solidFill>
            <a:srgbClr val="407A8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Molecular classification’s roles</a:t>
            </a:r>
          </a:p>
        </p:txBody>
      </p:sp>
    </p:spTree>
    <p:extLst>
      <p:ext uri="{BB962C8B-B14F-4D97-AF65-F5344CB8AC3E}">
        <p14:creationId xmlns:p14="http://schemas.microsoft.com/office/powerpoint/2010/main" val="61100320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DEC41-B621-B14F-B174-8C2F44C111FD}"/>
              </a:ext>
            </a:extLst>
          </p:cNvPr>
          <p:cNvSpPr>
            <a:spLocks noGrp="1"/>
          </p:cNvSpPr>
          <p:nvPr>
            <p:ph type="title"/>
          </p:nvPr>
        </p:nvSpPr>
        <p:spPr>
          <a:xfrm>
            <a:off x="1524000" y="1"/>
            <a:ext cx="9144000" cy="1325563"/>
          </a:xfrm>
        </p:spPr>
        <p:txBody>
          <a:bodyPr>
            <a:normAutofit/>
          </a:bodyPr>
          <a:lstStyle/>
          <a:p>
            <a:r>
              <a:rPr lang="it-IT" sz="3200" b="1" dirty="0" err="1">
                <a:solidFill>
                  <a:srgbClr val="407A83"/>
                </a:solidFill>
                <a:effectLst>
                  <a:glow rad="127000">
                    <a:schemeClr val="bg1">
                      <a:alpha val="90000"/>
                    </a:schemeClr>
                  </a:glow>
                </a:effectLst>
              </a:rPr>
              <a:t>Prognostic</a:t>
            </a:r>
            <a:r>
              <a:rPr lang="it-IT" sz="3200" b="1" dirty="0">
                <a:solidFill>
                  <a:srgbClr val="407A83"/>
                </a:solidFill>
                <a:effectLst>
                  <a:glow rad="127000">
                    <a:schemeClr val="bg1">
                      <a:alpha val="90000"/>
                    </a:schemeClr>
                  </a:glow>
                </a:effectLst>
              </a:rPr>
              <a:t> </a:t>
            </a:r>
            <a:r>
              <a:rPr lang="it-IT" sz="3200" b="1" dirty="0" err="1">
                <a:solidFill>
                  <a:srgbClr val="407A83"/>
                </a:solidFill>
                <a:effectLst>
                  <a:glow rad="127000">
                    <a:schemeClr val="bg1">
                      <a:alpha val="90000"/>
                    </a:schemeClr>
                  </a:glow>
                </a:effectLst>
              </a:rPr>
              <a:t>role</a:t>
            </a:r>
            <a:endParaRPr lang="it-IT" sz="3200" b="1" dirty="0">
              <a:solidFill>
                <a:srgbClr val="407A83"/>
              </a:solidFill>
              <a:effectLst>
                <a:glow rad="127000">
                  <a:schemeClr val="bg1">
                    <a:alpha val="90000"/>
                  </a:schemeClr>
                </a:glow>
              </a:effectLst>
            </a:endParaRPr>
          </a:p>
        </p:txBody>
      </p:sp>
      <p:sp>
        <p:nvSpPr>
          <p:cNvPr id="8" name="Slide Number Placeholder 7">
            <a:extLst>
              <a:ext uri="{FF2B5EF4-FFF2-40B4-BE49-F238E27FC236}">
                <a16:creationId xmlns:a16="http://schemas.microsoft.com/office/drawing/2014/main" id="{D0540884-5D1F-994E-BEB9-4A49BA1787C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EA8897-B2CE-8B42-AB79-892EED22BA0A}"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44B22A0-A3CB-3441-8621-36D48611B2EB}"/>
              </a:ext>
            </a:extLst>
          </p:cNvPr>
          <p:cNvSpPr txBox="1"/>
          <p:nvPr/>
        </p:nvSpPr>
        <p:spPr>
          <a:xfrm>
            <a:off x="2066573" y="1150010"/>
            <a:ext cx="8058857" cy="461665"/>
          </a:xfrm>
          <a:prstGeom prst="rect">
            <a:avLst/>
          </a:prstGeom>
          <a:solidFill>
            <a:srgbClr val="407A8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Unselected cohorts </a:t>
            </a:r>
          </a:p>
        </p:txBody>
      </p:sp>
      <p:sp>
        <p:nvSpPr>
          <p:cNvPr id="13" name="Down Arrow 12">
            <a:extLst>
              <a:ext uri="{FF2B5EF4-FFF2-40B4-BE49-F238E27FC236}">
                <a16:creationId xmlns:a16="http://schemas.microsoft.com/office/drawing/2014/main" id="{4CBB31F6-C361-D94F-89BF-4224B2AE8A08}"/>
              </a:ext>
            </a:extLst>
          </p:cNvPr>
          <p:cNvSpPr/>
          <p:nvPr/>
        </p:nvSpPr>
        <p:spPr>
          <a:xfrm flipH="1">
            <a:off x="5831271" y="4943068"/>
            <a:ext cx="518664" cy="638352"/>
          </a:xfrm>
          <a:prstGeom prst="downArrow">
            <a:avLst>
              <a:gd name="adj1" fmla="val 34830"/>
              <a:gd name="adj2" fmla="val 47308"/>
            </a:avLst>
          </a:prstGeom>
          <a:gradFill>
            <a:gsLst>
              <a:gs pos="0">
                <a:schemeClr val="accent4">
                  <a:lumMod val="40000"/>
                  <a:lumOff val="60000"/>
                </a:schemeClr>
              </a:gs>
              <a:gs pos="0">
                <a:schemeClr val="accent5"/>
              </a:gs>
              <a:gs pos="100000">
                <a:schemeClr val="accent5">
                  <a:lumMod val="20000"/>
                  <a:lumOff val="80000"/>
                </a:schemeClr>
              </a:gs>
            </a:gsLst>
          </a:gradFill>
          <a:ln>
            <a:solidFill>
              <a:schemeClr val="accent5">
                <a:lumMod val="60000"/>
                <a:lumOff val="40000"/>
              </a:schemeClr>
            </a:solidFill>
          </a:ln>
          <a:effectLst>
            <a:outerShdw blurRad="40000" dist="23000" dir="5400000" rotWithShape="0">
              <a:srgbClr val="7030A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Content Placeholder 2">
            <a:extLst>
              <a:ext uri="{FF2B5EF4-FFF2-40B4-BE49-F238E27FC236}">
                <a16:creationId xmlns:a16="http://schemas.microsoft.com/office/drawing/2014/main" id="{DB4C2FFE-0E7C-B54C-B03F-2FA54FE71910}"/>
              </a:ext>
            </a:extLst>
          </p:cNvPr>
          <p:cNvSpPr txBox="1">
            <a:spLocks/>
          </p:cNvSpPr>
          <p:nvPr/>
        </p:nvSpPr>
        <p:spPr>
          <a:xfrm>
            <a:off x="1838325" y="6391980"/>
            <a:ext cx="8515350" cy="30400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Talhouk</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at</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al, BJC 2015.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Talhouk</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Cancer</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2017.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Kommoss</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et al,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Annals</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Onc</a:t>
            </a: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2018.</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Content Placeholder 2">
            <a:extLst>
              <a:ext uri="{FF2B5EF4-FFF2-40B4-BE49-F238E27FC236}">
                <a16:creationId xmlns:a16="http://schemas.microsoft.com/office/drawing/2014/main" id="{FC51B35B-B10E-9348-98FC-DE72D650707E}"/>
              </a:ext>
            </a:extLst>
          </p:cNvPr>
          <p:cNvSpPr>
            <a:spLocks noGrp="1"/>
          </p:cNvSpPr>
          <p:nvPr>
            <p:ph idx="1"/>
          </p:nvPr>
        </p:nvSpPr>
        <p:spPr>
          <a:xfrm>
            <a:off x="2152650" y="1830348"/>
            <a:ext cx="7886700" cy="4278622"/>
          </a:xfrm>
        </p:spPr>
        <p:txBody>
          <a:bodyPr>
            <a:noAutofit/>
          </a:bodyPr>
          <a:lstStyle/>
          <a:p>
            <a:pPr marL="0" indent="0" algn="just">
              <a:buNone/>
            </a:pPr>
            <a:r>
              <a:rPr lang="it-IT" sz="2400" dirty="0">
                <a:latin typeface="Calibri" panose="020F0502020204030204" pitchFamily="34" charset="0"/>
                <a:cs typeface="Calibri" panose="020F0502020204030204" pitchFamily="34" charset="0"/>
                <a:sym typeface="Wingdings" pitchFamily="2" charset="2"/>
              </a:rPr>
              <a:t>	</a:t>
            </a:r>
          </a:p>
        </p:txBody>
      </p:sp>
      <p:sp>
        <p:nvSpPr>
          <p:cNvPr id="16" name="Content Placeholder 2">
            <a:extLst>
              <a:ext uri="{FF2B5EF4-FFF2-40B4-BE49-F238E27FC236}">
                <a16:creationId xmlns:a16="http://schemas.microsoft.com/office/drawing/2014/main" id="{3691C59C-454E-0C44-8A66-8E9260030680}"/>
              </a:ext>
            </a:extLst>
          </p:cNvPr>
          <p:cNvSpPr txBox="1">
            <a:spLocks/>
          </p:cNvSpPr>
          <p:nvPr/>
        </p:nvSpPr>
        <p:spPr>
          <a:xfrm>
            <a:off x="2152650" y="5581421"/>
            <a:ext cx="7886700" cy="665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Prognostic</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accuracy</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of surrogate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markers</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is</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validated</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several</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unselected</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ECs</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it-IT"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cohorts</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endParaRPr>
          </a:p>
        </p:txBody>
      </p:sp>
      <p:pic>
        <p:nvPicPr>
          <p:cNvPr id="17" name="Picture 16">
            <a:extLst>
              <a:ext uri="{FF2B5EF4-FFF2-40B4-BE49-F238E27FC236}">
                <a16:creationId xmlns:a16="http://schemas.microsoft.com/office/drawing/2014/main" id="{89333DB2-3AC5-0843-8446-A2BE1D56AA8D}"/>
              </a:ext>
            </a:extLst>
          </p:cNvPr>
          <p:cNvPicPr>
            <a:picLocks noChangeAspect="1"/>
          </p:cNvPicPr>
          <p:nvPr/>
        </p:nvPicPr>
        <p:blipFill rotWithShape="1">
          <a:blip r:embed="rId3"/>
          <a:srcRect r="11731"/>
          <a:stretch/>
        </p:blipFill>
        <p:spPr>
          <a:xfrm>
            <a:off x="2260482" y="2212082"/>
            <a:ext cx="7141579" cy="2554959"/>
          </a:xfrm>
          <a:prstGeom prst="rect">
            <a:avLst/>
          </a:prstGeom>
        </p:spPr>
      </p:pic>
      <p:sp>
        <p:nvSpPr>
          <p:cNvPr id="18" name="Content Placeholder 2">
            <a:extLst>
              <a:ext uri="{FF2B5EF4-FFF2-40B4-BE49-F238E27FC236}">
                <a16:creationId xmlns:a16="http://schemas.microsoft.com/office/drawing/2014/main" id="{7CD0C435-4D90-9D4F-9AAD-EE06A6B100F4}"/>
              </a:ext>
            </a:extLst>
          </p:cNvPr>
          <p:cNvSpPr txBox="1">
            <a:spLocks/>
          </p:cNvSpPr>
          <p:nvPr/>
        </p:nvSpPr>
        <p:spPr>
          <a:xfrm>
            <a:off x="9362392" y="2293316"/>
            <a:ext cx="1046276" cy="1040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POLE</a:t>
            </a: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it-IT" sz="1400" b="0" i="0" u="none" strike="noStrike" kern="1200" cap="none" spc="0" normalizeH="0" baseline="0" noProof="0" dirty="0" err="1">
                <a:ln>
                  <a:noFill/>
                </a:ln>
                <a:solidFill>
                  <a:srgbClr val="92D050"/>
                </a:solidFill>
                <a:effectLst/>
                <a:uLnTx/>
                <a:uFillTx/>
                <a:latin typeface="Calibri" panose="020F0502020204030204" pitchFamily="34" charset="0"/>
                <a:ea typeface="+mn-ea"/>
                <a:cs typeface="Calibri" panose="020F0502020204030204" pitchFamily="34" charset="0"/>
                <a:sym typeface="Wingdings" pitchFamily="2" charset="2"/>
              </a:rPr>
              <a:t>MMRd</a:t>
            </a:r>
            <a:endParaRPr kumimoji="0" lang="it-IT" sz="1400" b="0" i="0" u="none" strike="noStrike" kern="1200" cap="none" spc="0" normalizeH="0" baseline="0" noProof="0" dirty="0">
              <a:ln>
                <a:noFill/>
              </a:ln>
              <a:solidFill>
                <a:srgbClr val="92D050"/>
              </a:solidFill>
              <a:effectLst/>
              <a:uLnTx/>
              <a:uFillTx/>
              <a:latin typeface="Calibri" panose="020F0502020204030204" pitchFamily="34" charset="0"/>
              <a:ea typeface="+mn-ea"/>
              <a:cs typeface="Calibri" panose="020F0502020204030204" pitchFamily="34" charset="0"/>
              <a:sym typeface="Wingdings" pitchFamily="2" charset="2"/>
            </a:endParaRP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F79646"/>
                </a:solidFill>
                <a:effectLst/>
                <a:uLnTx/>
                <a:uFillTx/>
                <a:latin typeface="Calibri" panose="020F0502020204030204" pitchFamily="34" charset="0"/>
                <a:ea typeface="+mn-ea"/>
                <a:cs typeface="Calibri" panose="020F0502020204030204" pitchFamily="34" charset="0"/>
                <a:sym typeface="Wingdings" pitchFamily="2" charset="2"/>
              </a:rPr>
              <a:t>NSMP</a:t>
            </a: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Wingdings" pitchFamily="2" charset="2"/>
              </a:rPr>
              <a:t>p53</a:t>
            </a:r>
          </a:p>
        </p:txBody>
      </p:sp>
      <p:sp>
        <p:nvSpPr>
          <p:cNvPr id="19" name="Content Placeholder 2">
            <a:extLst>
              <a:ext uri="{FF2B5EF4-FFF2-40B4-BE49-F238E27FC236}">
                <a16:creationId xmlns:a16="http://schemas.microsoft.com/office/drawing/2014/main" id="{AE38DC28-8A69-7747-81D0-0BA4BFC8C13A}"/>
              </a:ext>
            </a:extLst>
          </p:cNvPr>
          <p:cNvSpPr txBox="1">
            <a:spLocks/>
          </p:cNvSpPr>
          <p:nvPr/>
        </p:nvSpPr>
        <p:spPr>
          <a:xfrm>
            <a:off x="3058128" y="1923580"/>
            <a:ext cx="1113535" cy="5057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=142</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a:t>
            </a:r>
          </a:p>
        </p:txBody>
      </p:sp>
      <p:sp>
        <p:nvSpPr>
          <p:cNvPr id="20" name="Content Placeholder 2">
            <a:extLst>
              <a:ext uri="{FF2B5EF4-FFF2-40B4-BE49-F238E27FC236}">
                <a16:creationId xmlns:a16="http://schemas.microsoft.com/office/drawing/2014/main" id="{441E5326-6DDC-2240-AAE4-A5C225AE9B99}"/>
              </a:ext>
            </a:extLst>
          </p:cNvPr>
          <p:cNvSpPr txBox="1">
            <a:spLocks/>
          </p:cNvSpPr>
          <p:nvPr/>
        </p:nvSpPr>
        <p:spPr>
          <a:xfrm>
            <a:off x="5390374" y="1923580"/>
            <a:ext cx="1113535" cy="5057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=319</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a:t>
            </a:r>
          </a:p>
        </p:txBody>
      </p:sp>
      <p:sp>
        <p:nvSpPr>
          <p:cNvPr id="21" name="Content Placeholder 2">
            <a:extLst>
              <a:ext uri="{FF2B5EF4-FFF2-40B4-BE49-F238E27FC236}">
                <a16:creationId xmlns:a16="http://schemas.microsoft.com/office/drawing/2014/main" id="{D3D7FC67-B649-434F-B31D-46243F559C31}"/>
              </a:ext>
            </a:extLst>
          </p:cNvPr>
          <p:cNvSpPr txBox="1">
            <a:spLocks/>
          </p:cNvSpPr>
          <p:nvPr/>
        </p:nvSpPr>
        <p:spPr>
          <a:xfrm>
            <a:off x="7722619" y="1923580"/>
            <a:ext cx="1113535" cy="50574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N</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=451</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a:t>
            </a:r>
          </a:p>
        </p:txBody>
      </p:sp>
    </p:spTree>
    <p:extLst>
      <p:ext uri="{BB962C8B-B14F-4D97-AF65-F5344CB8AC3E}">
        <p14:creationId xmlns:p14="http://schemas.microsoft.com/office/powerpoint/2010/main" val="2890658338"/>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Shape 72">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olo 3">
            <a:extLst>
              <a:ext uri="{FF2B5EF4-FFF2-40B4-BE49-F238E27FC236}">
                <a16:creationId xmlns:a16="http://schemas.microsoft.com/office/drawing/2014/main" id="{61C8C4D0-E548-4E25-A204-CEECE9CB1D7A}"/>
              </a:ext>
            </a:extLst>
          </p:cNvPr>
          <p:cNvSpPr>
            <a:spLocks noGrp="1"/>
          </p:cNvSpPr>
          <p:nvPr>
            <p:ph type="title"/>
          </p:nvPr>
        </p:nvSpPr>
        <p:spPr>
          <a:xfrm>
            <a:off x="750242" y="632990"/>
            <a:ext cx="4062643" cy="1043409"/>
          </a:xfrm>
        </p:spPr>
        <p:txBody>
          <a:bodyPr vert="horz" lIns="91440" tIns="45720" rIns="91440" bIns="45720" rtlCol="0" anchor="ctr">
            <a:normAutofit/>
          </a:bodyPr>
          <a:lstStyle/>
          <a:p>
            <a:pPr algn="l" defTabSz="914400">
              <a:lnSpc>
                <a:spcPct val="90000"/>
              </a:lnSpc>
            </a:pPr>
            <a:r>
              <a:rPr lang="en-US" sz="3600" kern="1200" dirty="0">
                <a:solidFill>
                  <a:srgbClr val="FF0000"/>
                </a:solidFill>
                <a:latin typeface="+mj-lt"/>
                <a:ea typeface="+mj-ea"/>
                <a:cs typeface="+mj-cs"/>
              </a:rPr>
              <a:t>Classical risk factors </a:t>
            </a:r>
          </a:p>
        </p:txBody>
      </p:sp>
      <p:sp>
        <p:nvSpPr>
          <p:cNvPr id="6" name="Segnaposto contenuto 5">
            <a:extLst>
              <a:ext uri="{FF2B5EF4-FFF2-40B4-BE49-F238E27FC236}">
                <a16:creationId xmlns:a16="http://schemas.microsoft.com/office/drawing/2014/main" id="{70E8BC87-7C53-49A4-9C49-0254EC3D0ABB}"/>
              </a:ext>
            </a:extLst>
          </p:cNvPr>
          <p:cNvSpPr>
            <a:spLocks noGrp="1"/>
          </p:cNvSpPr>
          <p:nvPr>
            <p:ph idx="1"/>
          </p:nvPr>
        </p:nvSpPr>
        <p:spPr>
          <a:xfrm>
            <a:off x="518474" y="1774372"/>
            <a:ext cx="4064409" cy="2754086"/>
          </a:xfrm>
        </p:spPr>
        <p:txBody>
          <a:bodyPr vert="horz" lIns="91440" tIns="45720" rIns="91440" bIns="45720" rtlCol="0" anchor="t">
            <a:normAutofit fontScale="92500" lnSpcReduction="10000"/>
          </a:bodyPr>
          <a:lstStyle/>
          <a:p>
            <a:pPr indent="-228600" defTabSz="914400">
              <a:lnSpc>
                <a:spcPct val="90000"/>
              </a:lnSpc>
              <a:buFont typeface="Arial" panose="020B0604020202020204" pitchFamily="34" charset="0"/>
              <a:buChar char="•"/>
            </a:pPr>
            <a:r>
              <a:rPr lang="en-US" dirty="0"/>
              <a:t>Grade</a:t>
            </a:r>
          </a:p>
          <a:p>
            <a:pPr indent="-228600" defTabSz="914400">
              <a:lnSpc>
                <a:spcPct val="90000"/>
              </a:lnSpc>
              <a:buFont typeface="Arial" panose="020B0604020202020204" pitchFamily="34" charset="0"/>
              <a:buChar char="•"/>
            </a:pPr>
            <a:r>
              <a:rPr lang="en-US" dirty="0"/>
              <a:t>Myometrial invasion</a:t>
            </a:r>
          </a:p>
          <a:p>
            <a:pPr indent="-228600" defTabSz="914400">
              <a:lnSpc>
                <a:spcPct val="90000"/>
              </a:lnSpc>
              <a:buFont typeface="Arial" panose="020B0604020202020204" pitchFamily="34" charset="0"/>
              <a:buChar char="•"/>
            </a:pPr>
            <a:r>
              <a:rPr lang="en-US" dirty="0"/>
              <a:t>Histologic subtype</a:t>
            </a:r>
          </a:p>
          <a:p>
            <a:pPr indent="-228600" defTabSz="914400">
              <a:lnSpc>
                <a:spcPct val="90000"/>
              </a:lnSpc>
              <a:buFont typeface="Arial" panose="020B0604020202020204" pitchFamily="34" charset="0"/>
              <a:buChar char="•"/>
            </a:pPr>
            <a:r>
              <a:rPr lang="en-US" dirty="0"/>
              <a:t>LVSI</a:t>
            </a:r>
          </a:p>
          <a:p>
            <a:pPr indent="-228600" defTabSz="914400">
              <a:lnSpc>
                <a:spcPct val="90000"/>
              </a:lnSpc>
              <a:buFont typeface="Arial" panose="020B0604020202020204" pitchFamily="34" charset="0"/>
              <a:buChar char="•"/>
            </a:pPr>
            <a:r>
              <a:rPr lang="en-US" dirty="0"/>
              <a:t>Stage</a:t>
            </a:r>
          </a:p>
          <a:p>
            <a:pPr indent="-228600" defTabSz="914400">
              <a:lnSpc>
                <a:spcPct val="90000"/>
              </a:lnSpc>
              <a:buFont typeface="Arial" panose="020B0604020202020204" pitchFamily="34" charset="0"/>
              <a:buChar char="•"/>
            </a:pPr>
            <a:r>
              <a:rPr lang="en-US" dirty="0"/>
              <a:t>Age</a:t>
            </a:r>
          </a:p>
          <a:p>
            <a:pPr indent="-228600" defTabSz="914400">
              <a:lnSpc>
                <a:spcPct val="90000"/>
              </a:lnSpc>
              <a:buFont typeface="Arial" panose="020B0604020202020204" pitchFamily="34" charset="0"/>
              <a:buChar char="•"/>
            </a:pPr>
            <a:endParaRPr lang="en-US" dirty="0"/>
          </a:p>
        </p:txBody>
      </p:sp>
      <p:pic>
        <p:nvPicPr>
          <p:cNvPr id="7" name="Immagine 6">
            <a:extLst>
              <a:ext uri="{FF2B5EF4-FFF2-40B4-BE49-F238E27FC236}">
                <a16:creationId xmlns:a16="http://schemas.microsoft.com/office/drawing/2014/main" id="{394B7FB6-3F82-46E4-8D7E-6B0F8DA4E97E}"/>
              </a:ext>
            </a:extLst>
          </p:cNvPr>
          <p:cNvPicPr>
            <a:picLocks noChangeAspect="1"/>
          </p:cNvPicPr>
          <p:nvPr/>
        </p:nvPicPr>
        <p:blipFill>
          <a:blip r:embed="rId3"/>
          <a:stretch>
            <a:fillRect/>
          </a:stretch>
        </p:blipFill>
        <p:spPr>
          <a:xfrm>
            <a:off x="6038101" y="1450206"/>
            <a:ext cx="5510771" cy="3664662"/>
          </a:xfrm>
          <a:prstGeom prst="rect">
            <a:avLst/>
          </a:prstGeom>
        </p:spPr>
      </p:pic>
    </p:spTree>
    <p:extLst>
      <p:ext uri="{BB962C8B-B14F-4D97-AF65-F5344CB8AC3E}">
        <p14:creationId xmlns:p14="http://schemas.microsoft.com/office/powerpoint/2010/main" val="3739106937"/>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189A1F-4472-BD4C-8A40-FD7368881A1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8E48A3-E881-E64B-A52C-945D56050F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S PGothic" panose="020B0600070205080204" pitchFamily="34" charset="-128"/>
              <a:cs typeface="+mn-cs"/>
            </a:endParaRPr>
          </a:p>
        </p:txBody>
      </p:sp>
      <p:pic>
        <p:nvPicPr>
          <p:cNvPr id="5" name="Picture 4">
            <a:extLst>
              <a:ext uri="{FF2B5EF4-FFF2-40B4-BE49-F238E27FC236}">
                <a16:creationId xmlns:a16="http://schemas.microsoft.com/office/drawing/2014/main" id="{E7938CB2-1022-2D4A-81DA-2EF6CDBC40BE}"/>
              </a:ext>
            </a:extLst>
          </p:cNvPr>
          <p:cNvPicPr>
            <a:picLocks noChangeAspect="1"/>
          </p:cNvPicPr>
          <p:nvPr/>
        </p:nvPicPr>
        <p:blipFill>
          <a:blip r:embed="rId2"/>
          <a:stretch>
            <a:fillRect/>
          </a:stretch>
        </p:blipFill>
        <p:spPr>
          <a:xfrm>
            <a:off x="9443780" y="0"/>
            <a:ext cx="1224221" cy="1581234"/>
          </a:xfrm>
          <a:prstGeom prst="rect">
            <a:avLst/>
          </a:prstGeom>
        </p:spPr>
      </p:pic>
      <p:sp>
        <p:nvSpPr>
          <p:cNvPr id="6" name="Title 1">
            <a:extLst>
              <a:ext uri="{FF2B5EF4-FFF2-40B4-BE49-F238E27FC236}">
                <a16:creationId xmlns:a16="http://schemas.microsoft.com/office/drawing/2014/main" id="{702E0274-6B9F-7F43-932A-E3E00E3A1B15}"/>
              </a:ext>
            </a:extLst>
          </p:cNvPr>
          <p:cNvSpPr txBox="1">
            <a:spLocks/>
          </p:cNvSpPr>
          <p:nvPr/>
        </p:nvSpPr>
        <p:spPr>
          <a:xfrm>
            <a:off x="1551034" y="165096"/>
            <a:ext cx="4483051" cy="10541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4F81BD">
                    <a:lumMod val="75000"/>
                  </a:srgbClr>
                </a:solidFill>
                <a:effectLst/>
                <a:uLnTx/>
                <a:uFillTx/>
                <a:latin typeface="Calibri"/>
                <a:ea typeface="+mj-ea"/>
                <a:cs typeface="+mj-cs"/>
              </a:rPr>
              <a:t>ESGO-ESTRO-ESP</a:t>
            </a:r>
            <a:br>
              <a:rPr kumimoji="0" lang="en-US" sz="3200" b="1" i="0" u="none" strike="noStrike" kern="1200" cap="none" spc="0" normalizeH="0" baseline="0" noProof="0">
                <a:ln>
                  <a:noFill/>
                </a:ln>
                <a:solidFill>
                  <a:srgbClr val="4F81BD">
                    <a:lumMod val="75000"/>
                  </a:srgbClr>
                </a:solidFill>
                <a:effectLst/>
                <a:uLnTx/>
                <a:uFillTx/>
                <a:latin typeface="Calibri"/>
                <a:ea typeface="+mj-ea"/>
                <a:cs typeface="+mj-cs"/>
              </a:rPr>
            </a:br>
            <a:r>
              <a:rPr kumimoji="0" lang="en-US" sz="3200" b="1" i="0" u="none" strike="noStrike" kern="1200" cap="none" spc="0" normalizeH="0" baseline="0" noProof="0">
                <a:ln>
                  <a:noFill/>
                </a:ln>
                <a:solidFill>
                  <a:srgbClr val="4F81BD">
                    <a:lumMod val="75000"/>
                  </a:srgbClr>
                </a:solidFill>
                <a:effectLst/>
                <a:uLnTx/>
                <a:uFillTx/>
                <a:latin typeface="Calibri"/>
                <a:ea typeface="+mj-ea"/>
                <a:cs typeface="+mj-cs"/>
              </a:rPr>
              <a:t>(2020)</a:t>
            </a:r>
          </a:p>
        </p:txBody>
      </p:sp>
      <p:sp>
        <p:nvSpPr>
          <p:cNvPr id="7" name="Title 1">
            <a:extLst>
              <a:ext uri="{FF2B5EF4-FFF2-40B4-BE49-F238E27FC236}">
                <a16:creationId xmlns:a16="http://schemas.microsoft.com/office/drawing/2014/main" id="{8A640B04-9F09-FC4A-93EE-12035A6D0031}"/>
              </a:ext>
            </a:extLst>
          </p:cNvPr>
          <p:cNvSpPr txBox="1">
            <a:spLocks/>
          </p:cNvSpPr>
          <p:nvPr/>
        </p:nvSpPr>
        <p:spPr>
          <a:xfrm>
            <a:off x="6827018" y="165096"/>
            <a:ext cx="3447234" cy="10541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79646">
                    <a:lumMod val="75000"/>
                  </a:srgbClr>
                </a:solidFill>
                <a:effectLst/>
                <a:uLnTx/>
                <a:uFillTx/>
                <a:latin typeface="Calibri"/>
                <a:ea typeface="+mj-ea"/>
                <a:cs typeface="+mj-cs"/>
              </a:rPr>
              <a:t>ESMO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79646">
                    <a:lumMod val="75000"/>
                  </a:srgbClr>
                </a:solidFill>
                <a:effectLst/>
                <a:uLnTx/>
                <a:uFillTx/>
                <a:latin typeface="Calibri"/>
                <a:ea typeface="+mj-ea"/>
                <a:cs typeface="+mj-cs"/>
              </a:rPr>
              <a:t>(2022)</a:t>
            </a:r>
          </a:p>
        </p:txBody>
      </p:sp>
      <p:pic>
        <p:nvPicPr>
          <p:cNvPr id="8" name="Picture 7">
            <a:extLst>
              <a:ext uri="{FF2B5EF4-FFF2-40B4-BE49-F238E27FC236}">
                <a16:creationId xmlns:a16="http://schemas.microsoft.com/office/drawing/2014/main" id="{965CE054-5EEF-AB4B-AA26-C29411D63BA1}"/>
              </a:ext>
            </a:extLst>
          </p:cNvPr>
          <p:cNvPicPr>
            <a:picLocks noChangeAspect="1"/>
          </p:cNvPicPr>
          <p:nvPr/>
        </p:nvPicPr>
        <p:blipFill>
          <a:blip r:embed="rId3"/>
          <a:stretch>
            <a:fillRect/>
          </a:stretch>
        </p:blipFill>
        <p:spPr>
          <a:xfrm>
            <a:off x="388883" y="1581235"/>
            <a:ext cx="5672235" cy="5025563"/>
          </a:xfrm>
          <a:prstGeom prst="rect">
            <a:avLst/>
          </a:prstGeom>
        </p:spPr>
      </p:pic>
      <p:pic>
        <p:nvPicPr>
          <p:cNvPr id="10" name="Picture 9">
            <a:extLst>
              <a:ext uri="{FF2B5EF4-FFF2-40B4-BE49-F238E27FC236}">
                <a16:creationId xmlns:a16="http://schemas.microsoft.com/office/drawing/2014/main" id="{B8783158-E8DF-D449-8E92-053AE925A217}"/>
              </a:ext>
            </a:extLst>
          </p:cNvPr>
          <p:cNvPicPr>
            <a:picLocks noChangeAspect="1"/>
          </p:cNvPicPr>
          <p:nvPr/>
        </p:nvPicPr>
        <p:blipFill rotWithShape="1">
          <a:blip r:embed="rId4">
            <a:extLst>
              <a:ext uri="{28A0092B-C50C-407E-A947-70E740481C1C}">
                <a14:useLocalDpi xmlns:a14="http://schemas.microsoft.com/office/drawing/2010/main" val="0"/>
              </a:ext>
            </a:extLst>
          </a:blip>
          <a:srcRect l="3796" t="4421" r="4272" b="5136"/>
          <a:stretch/>
        </p:blipFill>
        <p:spPr>
          <a:xfrm>
            <a:off x="6400800" y="1611646"/>
            <a:ext cx="4267201" cy="5129101"/>
          </a:xfrm>
          <a:prstGeom prst="rect">
            <a:avLst/>
          </a:prstGeom>
          <a:solidFill>
            <a:schemeClr val="bg1"/>
          </a:solidFill>
        </p:spPr>
      </p:pic>
      <p:sp>
        <p:nvSpPr>
          <p:cNvPr id="12" name="Down Arrow 11">
            <a:extLst>
              <a:ext uri="{FF2B5EF4-FFF2-40B4-BE49-F238E27FC236}">
                <a16:creationId xmlns:a16="http://schemas.microsoft.com/office/drawing/2014/main" id="{FB7E3FD6-EE59-174C-AA7E-CD0B8809FF9F}"/>
              </a:ext>
            </a:extLst>
          </p:cNvPr>
          <p:cNvSpPr/>
          <p:nvPr/>
        </p:nvSpPr>
        <p:spPr>
          <a:xfrm rot="16200000" flipH="1">
            <a:off x="6105168" y="3226269"/>
            <a:ext cx="587622" cy="729789"/>
          </a:xfrm>
          <a:prstGeom prst="downArrow">
            <a:avLst>
              <a:gd name="adj1" fmla="val 34830"/>
              <a:gd name="adj2" fmla="val 47308"/>
            </a:avLst>
          </a:prstGeom>
          <a:gradFill>
            <a:gsLst>
              <a:gs pos="0">
                <a:srgbClr val="7030A0"/>
              </a:gs>
              <a:gs pos="100000">
                <a:srgbClr val="FF7E79"/>
              </a:gs>
            </a:gsLst>
          </a:gradFill>
          <a:ln>
            <a:noFill/>
          </a:ln>
          <a:effectLst>
            <a:outerShdw blurRad="40000" dist="23000" dir="5400000" rotWithShape="0">
              <a:srgbClr val="7030A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CasellaDiTesto 1">
            <a:extLst>
              <a:ext uri="{FF2B5EF4-FFF2-40B4-BE49-F238E27FC236}">
                <a16:creationId xmlns:a16="http://schemas.microsoft.com/office/drawing/2014/main" id="{4A43016A-EEF1-55B5-6CA2-74807733B7AB}"/>
              </a:ext>
            </a:extLst>
          </p:cNvPr>
          <p:cNvSpPr txBox="1"/>
          <p:nvPr/>
        </p:nvSpPr>
        <p:spPr>
          <a:xfrm rot="20333141">
            <a:off x="1116170" y="2762845"/>
            <a:ext cx="9350060" cy="1569660"/>
          </a:xfrm>
          <a:prstGeom prst="rect">
            <a:avLst/>
          </a:prstGeom>
          <a:noFill/>
        </p:spPr>
        <p:txBody>
          <a:bodyPr wrap="none" rtlCol="0">
            <a:spAutoFit/>
          </a:bodyPr>
          <a:lstStyle/>
          <a:p>
            <a:r>
              <a:rPr lang="it-IT" sz="9600" dirty="0">
                <a:solidFill>
                  <a:srgbClr val="830051"/>
                </a:solidFill>
                <a:highlight>
                  <a:srgbClr val="FFFF00"/>
                </a:highlight>
              </a:rPr>
              <a:t>FIGO </a:t>
            </a:r>
            <a:r>
              <a:rPr lang="it-IT" sz="9600" dirty="0" err="1">
                <a:solidFill>
                  <a:srgbClr val="830051"/>
                </a:solidFill>
                <a:highlight>
                  <a:srgbClr val="FFFF00"/>
                </a:highlight>
              </a:rPr>
              <a:t>Staging</a:t>
            </a:r>
            <a:r>
              <a:rPr lang="it-IT" sz="9600" dirty="0">
                <a:solidFill>
                  <a:srgbClr val="830051"/>
                </a:solidFill>
                <a:highlight>
                  <a:srgbClr val="FFFF00"/>
                </a:highlight>
              </a:rPr>
              <a:t> 2023</a:t>
            </a:r>
          </a:p>
        </p:txBody>
      </p:sp>
    </p:spTree>
    <p:extLst>
      <p:ext uri="{BB962C8B-B14F-4D97-AF65-F5344CB8AC3E}">
        <p14:creationId xmlns:p14="http://schemas.microsoft.com/office/powerpoint/2010/main" val="18313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50" fill="hold"/>
                                        <p:tgtEl>
                                          <p:spTgt spid="12"/>
                                        </p:tgtEl>
                                        <p:attrNameLst>
                                          <p:attrName>ppt_x</p:attrName>
                                        </p:attrNameLst>
                                      </p:cBhvr>
                                      <p:tavLst>
                                        <p:tav tm="0">
                                          <p:val>
                                            <p:strVal val="0-#ppt_w/2"/>
                                          </p:val>
                                        </p:tav>
                                        <p:tav tm="100000">
                                          <p:val>
                                            <p:strVal val="#ppt_x"/>
                                          </p:val>
                                        </p:tav>
                                      </p:tavLst>
                                    </p:anim>
                                    <p:anim calcmode="lin" valueType="num">
                                      <p:cBhvr additive="base">
                                        <p:cTn id="8" dur="25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0-#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D1C9235-00EB-754B-AF39-B0580154A0E6}"/>
              </a:ext>
            </a:extLst>
          </p:cNvPr>
          <p:cNvSpPr txBox="1"/>
          <p:nvPr/>
        </p:nvSpPr>
        <p:spPr>
          <a:xfrm>
            <a:off x="2066573" y="1150010"/>
            <a:ext cx="8058857" cy="461665"/>
          </a:xfrm>
          <a:prstGeom prst="rect">
            <a:avLst/>
          </a:prstGeom>
          <a:solidFill>
            <a:srgbClr val="407A8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PORTEC-3</a:t>
            </a:r>
          </a:p>
        </p:txBody>
      </p:sp>
      <p:pic>
        <p:nvPicPr>
          <p:cNvPr id="21" name="Picture 17">
            <a:extLst>
              <a:ext uri="{FF2B5EF4-FFF2-40B4-BE49-F238E27FC236}">
                <a16:creationId xmlns:a16="http://schemas.microsoft.com/office/drawing/2014/main" id="{523A8FE2-45A3-42D0-AE31-6650FC8CDF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88" t="24801" r="10800" b="26900"/>
          <a:stretch/>
        </p:blipFill>
        <p:spPr>
          <a:xfrm>
            <a:off x="1745717" y="150933"/>
            <a:ext cx="1957655" cy="1448906"/>
          </a:xfrm>
          <a:prstGeom prst="rect">
            <a:avLst/>
          </a:prstGeom>
          <a:ln w="28575">
            <a:noFill/>
          </a:ln>
        </p:spPr>
      </p:pic>
      <p:sp>
        <p:nvSpPr>
          <p:cNvPr id="11" name="Slide Number Placeholder 3">
            <a:extLst>
              <a:ext uri="{FF2B5EF4-FFF2-40B4-BE49-F238E27FC236}">
                <a16:creationId xmlns:a16="http://schemas.microsoft.com/office/drawing/2014/main" id="{CD7BBC48-615F-FE4E-B3DF-FF5F0DFD5BBA}"/>
              </a:ext>
            </a:extLst>
          </p:cNvPr>
          <p:cNvSpPr>
            <a:spLocks noGrp="1"/>
          </p:cNvSpPr>
          <p:nvPr>
            <p:ph type="sldNum" sz="quarter" idx="12"/>
          </p:nvPr>
        </p:nvSpPr>
        <p:spPr>
          <a:xfrm>
            <a:off x="1861918" y="6356351"/>
            <a:ext cx="21336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A8E48A3-E881-E64B-A52C-945D56050F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itle 1">
            <a:extLst>
              <a:ext uri="{FF2B5EF4-FFF2-40B4-BE49-F238E27FC236}">
                <a16:creationId xmlns:a16="http://schemas.microsoft.com/office/drawing/2014/main" id="{3B6210EF-0BC2-A844-83EE-71197BF15758}"/>
              </a:ext>
            </a:extLst>
          </p:cNvPr>
          <p:cNvSpPr txBox="1">
            <a:spLocks/>
          </p:cNvSpPr>
          <p:nvPr/>
        </p:nvSpPr>
        <p:spPr>
          <a:xfrm>
            <a:off x="1524000" y="1"/>
            <a:ext cx="9144000" cy="13255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it-IT" sz="3200" b="1" i="0" u="none" strike="noStrike" kern="1200" cap="none" spc="0" normalizeH="0" baseline="0" noProof="0" dirty="0" err="1">
                <a:ln>
                  <a:noFill/>
                </a:ln>
                <a:solidFill>
                  <a:srgbClr val="407A83"/>
                </a:solidFill>
                <a:effectLst>
                  <a:glow rad="127000">
                    <a:prstClr val="white">
                      <a:alpha val="90000"/>
                    </a:prstClr>
                  </a:glow>
                </a:effectLst>
                <a:uLnTx/>
                <a:uFillTx/>
                <a:latin typeface="Calibri"/>
                <a:ea typeface="+mj-ea"/>
                <a:cs typeface="+mj-cs"/>
              </a:rPr>
              <a:t>Predictive</a:t>
            </a:r>
            <a:r>
              <a:rPr kumimoji="0" lang="it-IT" sz="3200" b="1" i="0" u="none" strike="noStrike" kern="1200" cap="none" spc="0" normalizeH="0" baseline="0" noProof="0" dirty="0">
                <a:ln>
                  <a:noFill/>
                </a:ln>
                <a:solidFill>
                  <a:srgbClr val="407A83"/>
                </a:solidFill>
                <a:effectLst>
                  <a:glow rad="127000">
                    <a:prstClr val="white">
                      <a:alpha val="90000"/>
                    </a:prstClr>
                  </a:glow>
                </a:effectLst>
                <a:uLnTx/>
                <a:uFillTx/>
                <a:latin typeface="Calibri"/>
                <a:ea typeface="+mj-ea"/>
                <a:cs typeface="+mj-cs"/>
              </a:rPr>
              <a:t> </a:t>
            </a:r>
            <a:r>
              <a:rPr kumimoji="0" lang="it-IT" sz="3200" b="1" i="0" u="none" strike="noStrike" kern="1200" cap="none" spc="0" normalizeH="0" baseline="0" noProof="0" dirty="0" err="1">
                <a:ln>
                  <a:noFill/>
                </a:ln>
                <a:solidFill>
                  <a:srgbClr val="407A83"/>
                </a:solidFill>
                <a:effectLst>
                  <a:glow rad="127000">
                    <a:prstClr val="white">
                      <a:alpha val="90000"/>
                    </a:prstClr>
                  </a:glow>
                </a:effectLst>
                <a:uLnTx/>
                <a:uFillTx/>
                <a:latin typeface="Calibri"/>
                <a:ea typeface="+mj-ea"/>
                <a:cs typeface="+mj-cs"/>
              </a:rPr>
              <a:t>role</a:t>
            </a:r>
            <a:endParaRPr kumimoji="0" lang="it-IT" sz="3200" b="1" i="0" u="none" strike="noStrike" kern="1200" cap="none" spc="0" normalizeH="0" baseline="0" noProof="0" dirty="0">
              <a:ln>
                <a:noFill/>
              </a:ln>
              <a:solidFill>
                <a:srgbClr val="407A83"/>
              </a:solidFill>
              <a:effectLst>
                <a:glow rad="127000">
                  <a:prstClr val="white">
                    <a:alpha val="90000"/>
                  </a:prstClr>
                </a:glow>
              </a:effectLst>
              <a:uLnTx/>
              <a:uFillTx/>
              <a:latin typeface="Calibri"/>
              <a:ea typeface="+mj-ea"/>
              <a:cs typeface="+mj-cs"/>
            </a:endParaRPr>
          </a:p>
        </p:txBody>
      </p:sp>
      <p:sp>
        <p:nvSpPr>
          <p:cNvPr id="10" name="Slide Number Placeholder 7">
            <a:extLst>
              <a:ext uri="{FF2B5EF4-FFF2-40B4-BE49-F238E27FC236}">
                <a16:creationId xmlns:a16="http://schemas.microsoft.com/office/drawing/2014/main" id="{08260B6F-EBFA-A04D-8000-BC53CBEE64F7}"/>
              </a:ext>
            </a:extLst>
          </p:cNvPr>
          <p:cNvSpPr txBox="1">
            <a:spLocks/>
          </p:cNvSpPr>
          <p:nvPr/>
        </p:nvSpPr>
        <p:spPr>
          <a:xfrm>
            <a:off x="7981950" y="635635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1EA8897-B2CE-8B42-AB79-892EED22BA0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Calibri" panose="020F0502020204030204" pitchFamily="34" charset="0"/>
            </a:endParaRPr>
          </a:p>
        </p:txBody>
      </p:sp>
      <p:sp>
        <p:nvSpPr>
          <p:cNvPr id="12" name="Content Placeholder 2">
            <a:extLst>
              <a:ext uri="{FF2B5EF4-FFF2-40B4-BE49-F238E27FC236}">
                <a16:creationId xmlns:a16="http://schemas.microsoft.com/office/drawing/2014/main" id="{508D0AC2-CEFB-7B4A-87AD-68CB3CBF9C12}"/>
              </a:ext>
            </a:extLst>
          </p:cNvPr>
          <p:cNvSpPr>
            <a:spLocks noGrp="1"/>
          </p:cNvSpPr>
          <p:nvPr>
            <p:ph idx="1"/>
          </p:nvPr>
        </p:nvSpPr>
        <p:spPr>
          <a:xfrm>
            <a:off x="2152650" y="1830348"/>
            <a:ext cx="7886700" cy="4278622"/>
          </a:xfrm>
        </p:spPr>
        <p:txBody>
          <a:bodyPr>
            <a:noAutofit/>
          </a:bodyPr>
          <a:lstStyle/>
          <a:p>
            <a:pPr marL="0" indent="0" algn="just">
              <a:buNone/>
            </a:pPr>
            <a:r>
              <a:rPr lang="it-IT" sz="2400" dirty="0">
                <a:latin typeface="Calibri" panose="020F0502020204030204" pitchFamily="34" charset="0"/>
                <a:cs typeface="Calibri" panose="020F0502020204030204" pitchFamily="34" charset="0"/>
              </a:rPr>
              <a:t>xx</a:t>
            </a:r>
          </a:p>
        </p:txBody>
      </p:sp>
      <p:sp>
        <p:nvSpPr>
          <p:cNvPr id="13" name="Content Placeholder 2">
            <a:extLst>
              <a:ext uri="{FF2B5EF4-FFF2-40B4-BE49-F238E27FC236}">
                <a16:creationId xmlns:a16="http://schemas.microsoft.com/office/drawing/2014/main" id="{0A864ED1-5130-D94E-9D72-4C8CF2DB6540}"/>
              </a:ext>
            </a:extLst>
          </p:cNvPr>
          <p:cNvSpPr txBox="1">
            <a:spLocks/>
          </p:cNvSpPr>
          <p:nvPr/>
        </p:nvSpPr>
        <p:spPr>
          <a:xfrm>
            <a:off x="1838325" y="6428556"/>
            <a:ext cx="8515350" cy="304005"/>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Leon-Castillo et al, JCO 2020</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1B50E345-8C3F-9649-901F-DE2DAFE41E20}"/>
              </a:ext>
            </a:extLst>
          </p:cNvPr>
          <p:cNvPicPr>
            <a:picLocks noChangeAspect="1"/>
          </p:cNvPicPr>
          <p:nvPr/>
        </p:nvPicPr>
        <p:blipFill rotWithShape="1">
          <a:blip r:embed="rId4"/>
          <a:srcRect r="50041" b="50972"/>
          <a:stretch/>
        </p:blipFill>
        <p:spPr>
          <a:xfrm>
            <a:off x="1745718" y="1885950"/>
            <a:ext cx="2115083" cy="2241550"/>
          </a:xfrm>
          <a:prstGeom prst="rect">
            <a:avLst/>
          </a:prstGeom>
        </p:spPr>
      </p:pic>
      <p:pic>
        <p:nvPicPr>
          <p:cNvPr id="15" name="Picture 14">
            <a:extLst>
              <a:ext uri="{FF2B5EF4-FFF2-40B4-BE49-F238E27FC236}">
                <a16:creationId xmlns:a16="http://schemas.microsoft.com/office/drawing/2014/main" id="{A62BBD51-C17C-A343-9E28-4357E36DCDD2}"/>
              </a:ext>
            </a:extLst>
          </p:cNvPr>
          <p:cNvPicPr>
            <a:picLocks noChangeAspect="1"/>
          </p:cNvPicPr>
          <p:nvPr/>
        </p:nvPicPr>
        <p:blipFill rotWithShape="1">
          <a:blip r:embed="rId5"/>
          <a:srcRect r="50802" b="49756"/>
          <a:stretch/>
        </p:blipFill>
        <p:spPr>
          <a:xfrm>
            <a:off x="6211807" y="1885950"/>
            <a:ext cx="2068594" cy="2297152"/>
          </a:xfrm>
          <a:prstGeom prst="rect">
            <a:avLst/>
          </a:prstGeom>
        </p:spPr>
      </p:pic>
      <p:pic>
        <p:nvPicPr>
          <p:cNvPr id="16" name="Picture 15">
            <a:extLst>
              <a:ext uri="{FF2B5EF4-FFF2-40B4-BE49-F238E27FC236}">
                <a16:creationId xmlns:a16="http://schemas.microsoft.com/office/drawing/2014/main" id="{84CE2366-7B2B-0D4C-ABAE-D407504403C3}"/>
              </a:ext>
            </a:extLst>
          </p:cNvPr>
          <p:cNvPicPr>
            <a:picLocks noChangeAspect="1"/>
          </p:cNvPicPr>
          <p:nvPr/>
        </p:nvPicPr>
        <p:blipFill rotWithShape="1">
          <a:blip r:embed="rId4"/>
          <a:srcRect t="50244" r="50742"/>
          <a:stretch/>
        </p:blipFill>
        <p:spPr>
          <a:xfrm>
            <a:off x="1775393" y="4183102"/>
            <a:ext cx="2085408" cy="2274848"/>
          </a:xfrm>
          <a:prstGeom prst="rect">
            <a:avLst/>
          </a:prstGeom>
        </p:spPr>
      </p:pic>
      <p:pic>
        <p:nvPicPr>
          <p:cNvPr id="17" name="Picture 16">
            <a:extLst>
              <a:ext uri="{FF2B5EF4-FFF2-40B4-BE49-F238E27FC236}">
                <a16:creationId xmlns:a16="http://schemas.microsoft.com/office/drawing/2014/main" id="{81D942FD-A5FF-7841-9A81-BEFAE55BFC4D}"/>
              </a:ext>
            </a:extLst>
          </p:cNvPr>
          <p:cNvPicPr>
            <a:picLocks noChangeAspect="1"/>
          </p:cNvPicPr>
          <p:nvPr/>
        </p:nvPicPr>
        <p:blipFill rotWithShape="1">
          <a:blip r:embed="rId5"/>
          <a:srcRect t="50244" r="50802"/>
          <a:stretch/>
        </p:blipFill>
        <p:spPr>
          <a:xfrm>
            <a:off x="6211807" y="4183102"/>
            <a:ext cx="2068595" cy="2274848"/>
          </a:xfrm>
          <a:prstGeom prst="rect">
            <a:avLst/>
          </a:prstGeom>
        </p:spPr>
      </p:pic>
      <p:sp>
        <p:nvSpPr>
          <p:cNvPr id="18" name="Content Placeholder 2">
            <a:extLst>
              <a:ext uri="{FF2B5EF4-FFF2-40B4-BE49-F238E27FC236}">
                <a16:creationId xmlns:a16="http://schemas.microsoft.com/office/drawing/2014/main" id="{DE783B08-F249-EE4A-8882-4A8EBE5F4F8D}"/>
              </a:ext>
            </a:extLst>
          </p:cNvPr>
          <p:cNvSpPr txBox="1">
            <a:spLocks/>
          </p:cNvSpPr>
          <p:nvPr/>
        </p:nvSpPr>
        <p:spPr>
          <a:xfrm>
            <a:off x="4267734" y="2673332"/>
            <a:ext cx="1917699" cy="665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Great benefit from CT</a:t>
            </a:r>
          </a:p>
        </p:txBody>
      </p:sp>
      <p:sp>
        <p:nvSpPr>
          <p:cNvPr id="19" name="Down Arrow 18">
            <a:extLst>
              <a:ext uri="{FF2B5EF4-FFF2-40B4-BE49-F238E27FC236}">
                <a16:creationId xmlns:a16="http://schemas.microsoft.com/office/drawing/2014/main" id="{46BE6F13-99F1-7B46-95DE-74013B0C17A9}"/>
              </a:ext>
            </a:extLst>
          </p:cNvPr>
          <p:cNvSpPr/>
          <p:nvPr/>
        </p:nvSpPr>
        <p:spPr>
          <a:xfrm rot="16200000">
            <a:off x="3942008" y="2757509"/>
            <a:ext cx="334433" cy="496848"/>
          </a:xfrm>
          <a:prstGeom prst="downArrow">
            <a:avLst/>
          </a:prstGeom>
          <a:solidFill>
            <a:schemeClr val="accent5">
              <a:lumMod val="75000"/>
            </a:schemeClr>
          </a:solidFill>
          <a:ln>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0" name="Content Placeholder 2">
            <a:extLst>
              <a:ext uri="{FF2B5EF4-FFF2-40B4-BE49-F238E27FC236}">
                <a16:creationId xmlns:a16="http://schemas.microsoft.com/office/drawing/2014/main" id="{1B60514F-C3E3-0B4A-8ABA-DD95E4EA455F}"/>
              </a:ext>
            </a:extLst>
          </p:cNvPr>
          <p:cNvSpPr txBox="1">
            <a:spLocks/>
          </p:cNvSpPr>
          <p:nvPr/>
        </p:nvSpPr>
        <p:spPr>
          <a:xfrm>
            <a:off x="4253552" y="5001865"/>
            <a:ext cx="1917699" cy="825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No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added</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benefit from CT</a:t>
            </a:r>
          </a:p>
        </p:txBody>
      </p:sp>
      <p:sp>
        <p:nvSpPr>
          <p:cNvPr id="22" name="Down Arrow 21">
            <a:extLst>
              <a:ext uri="{FF2B5EF4-FFF2-40B4-BE49-F238E27FC236}">
                <a16:creationId xmlns:a16="http://schemas.microsoft.com/office/drawing/2014/main" id="{5168B50D-26AE-874C-9F1A-6D5EF4D8CF8E}"/>
              </a:ext>
            </a:extLst>
          </p:cNvPr>
          <p:cNvSpPr/>
          <p:nvPr/>
        </p:nvSpPr>
        <p:spPr>
          <a:xfrm rot="16200000">
            <a:off x="3936631" y="5072102"/>
            <a:ext cx="334433" cy="496848"/>
          </a:xfrm>
          <a:prstGeom prst="downArrow">
            <a:avLst/>
          </a:prstGeom>
          <a:solidFill>
            <a:schemeClr val="accent5">
              <a:lumMod val="75000"/>
            </a:schemeClr>
          </a:solidFill>
          <a:ln>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3" name="Content Placeholder 2">
            <a:extLst>
              <a:ext uri="{FF2B5EF4-FFF2-40B4-BE49-F238E27FC236}">
                <a16:creationId xmlns:a16="http://schemas.microsoft.com/office/drawing/2014/main" id="{E52E2D02-2196-E14E-AB4D-3DDF5C457ACA}"/>
              </a:ext>
            </a:extLst>
          </p:cNvPr>
          <p:cNvSpPr txBox="1">
            <a:spLocks/>
          </p:cNvSpPr>
          <p:nvPr/>
        </p:nvSpPr>
        <p:spPr>
          <a:xfrm>
            <a:off x="8662908" y="2673332"/>
            <a:ext cx="1917699" cy="6652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No benefit from CT</a:t>
            </a:r>
          </a:p>
        </p:txBody>
      </p:sp>
      <p:sp>
        <p:nvSpPr>
          <p:cNvPr id="24" name="Down Arrow 23">
            <a:extLst>
              <a:ext uri="{FF2B5EF4-FFF2-40B4-BE49-F238E27FC236}">
                <a16:creationId xmlns:a16="http://schemas.microsoft.com/office/drawing/2014/main" id="{A56C7EA9-A761-AE40-BEAF-82D62091F082}"/>
              </a:ext>
            </a:extLst>
          </p:cNvPr>
          <p:cNvSpPr/>
          <p:nvPr/>
        </p:nvSpPr>
        <p:spPr>
          <a:xfrm rot="16200000">
            <a:off x="8337182" y="2757509"/>
            <a:ext cx="334433" cy="496848"/>
          </a:xfrm>
          <a:prstGeom prst="downArrow">
            <a:avLst/>
          </a:prstGeom>
          <a:solidFill>
            <a:schemeClr val="accent5">
              <a:lumMod val="75000"/>
            </a:schemeClr>
          </a:solidFill>
          <a:ln>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5" name="Down Arrow 24">
            <a:extLst>
              <a:ext uri="{FF2B5EF4-FFF2-40B4-BE49-F238E27FC236}">
                <a16:creationId xmlns:a16="http://schemas.microsoft.com/office/drawing/2014/main" id="{3297876D-55F5-094B-AA2C-01763F69B542}"/>
              </a:ext>
            </a:extLst>
          </p:cNvPr>
          <p:cNvSpPr/>
          <p:nvPr/>
        </p:nvSpPr>
        <p:spPr>
          <a:xfrm rot="16200000">
            <a:off x="8331805" y="5072102"/>
            <a:ext cx="334433" cy="496848"/>
          </a:xfrm>
          <a:prstGeom prst="downArrow">
            <a:avLst/>
          </a:prstGeom>
          <a:solidFill>
            <a:schemeClr val="accent5">
              <a:lumMod val="75000"/>
            </a:schemeClr>
          </a:solidFill>
          <a:ln>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6" name="Content Placeholder 2">
            <a:extLst>
              <a:ext uri="{FF2B5EF4-FFF2-40B4-BE49-F238E27FC236}">
                <a16:creationId xmlns:a16="http://schemas.microsoft.com/office/drawing/2014/main" id="{71154A4B-1BCC-8E48-B9A6-E22323E30E94}"/>
              </a:ext>
            </a:extLst>
          </p:cNvPr>
          <p:cNvSpPr txBox="1">
            <a:spLocks/>
          </p:cNvSpPr>
          <p:nvPr/>
        </p:nvSpPr>
        <p:spPr>
          <a:xfrm>
            <a:off x="8662908" y="4862171"/>
            <a:ext cx="1917699" cy="11673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No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statistically</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a:t>
            </a:r>
            <a:r>
              <a:rPr kumimoji="0" lang="it-IT" sz="2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significant</a:t>
            </a:r>
            <a:r>
              <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itchFamily="2" charset="2"/>
              </a:rPr>
              <a:t> benefit from CT</a:t>
            </a:r>
          </a:p>
        </p:txBody>
      </p:sp>
      <p:sp>
        <p:nvSpPr>
          <p:cNvPr id="27" name="Rettangolo 1">
            <a:extLst>
              <a:ext uri="{FF2B5EF4-FFF2-40B4-BE49-F238E27FC236}">
                <a16:creationId xmlns:a16="http://schemas.microsoft.com/office/drawing/2014/main" id="{F95BC3C0-150A-7142-89CE-4CC416F7C39C}"/>
              </a:ext>
            </a:extLst>
          </p:cNvPr>
          <p:cNvSpPr/>
          <p:nvPr/>
        </p:nvSpPr>
        <p:spPr>
          <a:xfrm>
            <a:off x="1653799" y="1873250"/>
            <a:ext cx="2180626" cy="2222541"/>
          </a:xfrm>
          <a:prstGeom prst="rect">
            <a:avLst/>
          </a:prstGeom>
          <a:noFill/>
          <a:ln w="57150">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28" name="Rettangolo 1">
            <a:extLst>
              <a:ext uri="{FF2B5EF4-FFF2-40B4-BE49-F238E27FC236}">
                <a16:creationId xmlns:a16="http://schemas.microsoft.com/office/drawing/2014/main" id="{54C40DDE-76F2-B341-9249-FB925C9D2F17}"/>
              </a:ext>
            </a:extLst>
          </p:cNvPr>
          <p:cNvSpPr/>
          <p:nvPr/>
        </p:nvSpPr>
        <p:spPr>
          <a:xfrm>
            <a:off x="1653799" y="4181518"/>
            <a:ext cx="2180626" cy="2287543"/>
          </a:xfrm>
          <a:prstGeom prst="rect">
            <a:avLst/>
          </a:prstGeom>
          <a:noFill/>
          <a:ln w="57150">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29" name="Rettangolo 1">
            <a:extLst>
              <a:ext uri="{FF2B5EF4-FFF2-40B4-BE49-F238E27FC236}">
                <a16:creationId xmlns:a16="http://schemas.microsoft.com/office/drawing/2014/main" id="{826F5E81-65A4-4F48-8BB9-11CEFECB63AE}"/>
              </a:ext>
            </a:extLst>
          </p:cNvPr>
          <p:cNvSpPr/>
          <p:nvPr/>
        </p:nvSpPr>
        <p:spPr>
          <a:xfrm>
            <a:off x="6074841" y="1860459"/>
            <a:ext cx="2180626" cy="2222541"/>
          </a:xfrm>
          <a:prstGeom prst="rect">
            <a:avLst/>
          </a:prstGeom>
          <a:noFill/>
          <a:ln w="57150">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30" name="Rettangolo 1">
            <a:extLst>
              <a:ext uri="{FF2B5EF4-FFF2-40B4-BE49-F238E27FC236}">
                <a16:creationId xmlns:a16="http://schemas.microsoft.com/office/drawing/2014/main" id="{4E03BC8B-9F82-8348-862B-043277589FB5}"/>
              </a:ext>
            </a:extLst>
          </p:cNvPr>
          <p:cNvSpPr/>
          <p:nvPr/>
        </p:nvSpPr>
        <p:spPr>
          <a:xfrm>
            <a:off x="6074841" y="4181518"/>
            <a:ext cx="2180626" cy="2276433"/>
          </a:xfrm>
          <a:prstGeom prst="rect">
            <a:avLst/>
          </a:prstGeom>
          <a:noFill/>
          <a:ln w="57150">
            <a:solidFill>
              <a:srgbClr val="407A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highlight>
                <a:srgbClr val="FFFF00"/>
              </a:highligh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3487867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dissolv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1" nodeType="clickEffect">
                                  <p:stCondLst>
                                    <p:cond delay="0"/>
                                  </p:stCondLst>
                                  <p:childTnLst>
                                    <p:animEffect transition="out" filter="dissolv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28"/>
                                        </p:tgtEl>
                                      </p:cBhvr>
                                    </p:animEffect>
                                    <p:set>
                                      <p:cBhvr>
                                        <p:cTn id="32" dur="1" fill="hold">
                                          <p:stCondLst>
                                            <p:cond delay="499"/>
                                          </p:stCondLst>
                                        </p:cTn>
                                        <p:tgtEl>
                                          <p:spTgt spid="28"/>
                                        </p:tgtEl>
                                        <p:attrNameLst>
                                          <p:attrName>style.visibility</p:attrName>
                                        </p:attrNameLst>
                                      </p:cBhvr>
                                      <p:to>
                                        <p:strVal val="hidden"/>
                                      </p:to>
                                    </p:set>
                                  </p:childTnLst>
                                </p:cTn>
                              </p:par>
                              <p:par>
                                <p:cTn id="33" presetID="9"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dissolve">
                                      <p:cBhvr>
                                        <p:cTn id="38" dur="500"/>
                                        <p:tgtEl>
                                          <p:spTgt spid="24"/>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500"/>
                                        <p:tgtEl>
                                          <p:spTgt spid="23"/>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dissolve">
                                      <p:cBhvr>
                                        <p:cTn id="44" dur="500"/>
                                        <p:tgtEl>
                                          <p:spTgt spid="30"/>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dissolve">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2" grpId="0" animBg="1"/>
      <p:bldP spid="23" grpId="0"/>
      <p:bldP spid="24" grpId="0" animBg="1"/>
      <p:bldP spid="25" grpId="0" animBg="1"/>
      <p:bldP spid="26" grpId="0"/>
      <p:bldP spid="27" grpId="0" animBg="1"/>
      <p:bldP spid="27" grpId="1" animBg="1"/>
      <p:bldP spid="28" grpId="0" animBg="1"/>
      <p:bldP spid="28" grpId="1"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6492F-D131-474C-B065-2F13234CE7C3}"/>
              </a:ext>
            </a:extLst>
          </p:cNvPr>
          <p:cNvPicPr>
            <a:picLocks noChangeAspect="1"/>
          </p:cNvPicPr>
          <p:nvPr/>
        </p:nvPicPr>
        <p:blipFill>
          <a:blip r:embed="rId3"/>
          <a:stretch>
            <a:fillRect/>
          </a:stretch>
        </p:blipFill>
        <p:spPr>
          <a:xfrm>
            <a:off x="1524000" y="12500"/>
            <a:ext cx="9144000" cy="6833001"/>
          </a:xfrm>
          <a:prstGeom prst="rect">
            <a:avLst/>
          </a:prstGeom>
        </p:spPr>
      </p:pic>
      <p:sp>
        <p:nvSpPr>
          <p:cNvPr id="5" name="Title 1">
            <a:extLst>
              <a:ext uri="{FF2B5EF4-FFF2-40B4-BE49-F238E27FC236}">
                <a16:creationId xmlns:a16="http://schemas.microsoft.com/office/drawing/2014/main" id="{B5F2695D-8FEA-1D42-8659-88EB16944D4D}"/>
              </a:ext>
            </a:extLst>
          </p:cNvPr>
          <p:cNvSpPr>
            <a:spLocks noGrp="1"/>
          </p:cNvSpPr>
          <p:nvPr>
            <p:ph type="title" idx="4294967295"/>
          </p:nvPr>
        </p:nvSpPr>
        <p:spPr>
          <a:xfrm>
            <a:off x="1524000" y="-3175"/>
            <a:ext cx="9144000" cy="922338"/>
          </a:xfrm>
          <a:noFill/>
        </p:spPr>
        <p:txBody>
          <a:bodyPr>
            <a:normAutofit/>
          </a:bodyPr>
          <a:lstStyle/>
          <a:p>
            <a:r>
              <a:rPr lang="en-US" sz="3600" b="1" dirty="0">
                <a:solidFill>
                  <a:srgbClr val="830051"/>
                </a:solidFill>
                <a:effectLst>
                  <a:glow rad="127000">
                    <a:schemeClr val="bg1">
                      <a:alpha val="90000"/>
                    </a:schemeClr>
                  </a:glow>
                </a:effectLst>
              </a:rPr>
              <a:t>Future directions</a:t>
            </a:r>
          </a:p>
        </p:txBody>
      </p:sp>
    </p:spTree>
    <p:extLst>
      <p:ext uri="{BB962C8B-B14F-4D97-AF65-F5344CB8AC3E}">
        <p14:creationId xmlns:p14="http://schemas.microsoft.com/office/powerpoint/2010/main" val="3639500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E33A1-9DD5-40D7-B674-11321C2886C0}"/>
              </a:ext>
            </a:extLst>
          </p:cNvPr>
          <p:cNvSpPr>
            <a:spLocks noGrp="1"/>
          </p:cNvSpPr>
          <p:nvPr>
            <p:ph type="title"/>
          </p:nvPr>
        </p:nvSpPr>
        <p:spPr>
          <a:xfrm>
            <a:off x="609600" y="35244"/>
            <a:ext cx="10972800" cy="1143000"/>
          </a:xfrm>
        </p:spPr>
        <p:txBody>
          <a:bodyPr>
            <a:normAutofit/>
          </a:bodyPr>
          <a:lstStyle/>
          <a:p>
            <a:r>
              <a:rPr lang="it-IT" sz="3200" b="1" dirty="0" err="1">
                <a:solidFill>
                  <a:srgbClr val="830051"/>
                </a:solidFill>
              </a:rPr>
              <a:t>Sistemic</a:t>
            </a:r>
            <a:r>
              <a:rPr lang="it-IT" sz="3200" b="1" dirty="0">
                <a:solidFill>
                  <a:srgbClr val="830051"/>
                </a:solidFill>
              </a:rPr>
              <a:t> treatment : one size </a:t>
            </a:r>
            <a:r>
              <a:rPr lang="it-IT" sz="3200" b="1" dirty="0" err="1">
                <a:solidFill>
                  <a:srgbClr val="830051"/>
                </a:solidFill>
              </a:rPr>
              <a:t>does</a:t>
            </a:r>
            <a:r>
              <a:rPr lang="it-IT" sz="3200" b="1" dirty="0">
                <a:solidFill>
                  <a:srgbClr val="830051"/>
                </a:solidFill>
              </a:rPr>
              <a:t> </a:t>
            </a:r>
            <a:r>
              <a:rPr lang="it-IT" sz="3200" b="1" dirty="0" err="1">
                <a:solidFill>
                  <a:srgbClr val="830051"/>
                </a:solidFill>
              </a:rPr>
              <a:t>not</a:t>
            </a:r>
            <a:r>
              <a:rPr lang="it-IT" sz="3200" b="1" dirty="0">
                <a:solidFill>
                  <a:srgbClr val="830051"/>
                </a:solidFill>
              </a:rPr>
              <a:t> </a:t>
            </a:r>
            <a:r>
              <a:rPr lang="it-IT" sz="3200" b="1" dirty="0" err="1">
                <a:solidFill>
                  <a:srgbClr val="830051"/>
                </a:solidFill>
              </a:rPr>
              <a:t>fit</a:t>
            </a:r>
            <a:r>
              <a:rPr lang="it-IT" sz="3200" b="1" dirty="0">
                <a:solidFill>
                  <a:srgbClr val="830051"/>
                </a:solidFill>
              </a:rPr>
              <a:t> </a:t>
            </a:r>
            <a:r>
              <a:rPr lang="it-IT" sz="3200" b="1" dirty="0" err="1">
                <a:solidFill>
                  <a:srgbClr val="830051"/>
                </a:solidFill>
              </a:rPr>
              <a:t>all</a:t>
            </a:r>
            <a:r>
              <a:rPr lang="it-IT" sz="3200" b="1" dirty="0">
                <a:solidFill>
                  <a:srgbClr val="830051"/>
                </a:solidFill>
              </a:rPr>
              <a:t> !!!!</a:t>
            </a:r>
          </a:p>
        </p:txBody>
      </p:sp>
      <p:pic>
        <p:nvPicPr>
          <p:cNvPr id="11" name="Immagine 10">
            <a:extLst>
              <a:ext uri="{FF2B5EF4-FFF2-40B4-BE49-F238E27FC236}">
                <a16:creationId xmlns:a16="http://schemas.microsoft.com/office/drawing/2014/main" id="{466DCAE7-AEE2-40EA-8A2F-558676CA1173}"/>
              </a:ext>
            </a:extLst>
          </p:cNvPr>
          <p:cNvPicPr>
            <a:picLocks noChangeAspect="1"/>
          </p:cNvPicPr>
          <p:nvPr/>
        </p:nvPicPr>
        <p:blipFill>
          <a:blip r:embed="rId2"/>
          <a:stretch>
            <a:fillRect/>
          </a:stretch>
        </p:blipFill>
        <p:spPr>
          <a:xfrm>
            <a:off x="2143760" y="1621232"/>
            <a:ext cx="8229600" cy="4629150"/>
          </a:xfrm>
          <a:prstGeom prst="rect">
            <a:avLst/>
          </a:prstGeom>
        </p:spPr>
      </p:pic>
    </p:spTree>
    <p:extLst>
      <p:ext uri="{BB962C8B-B14F-4D97-AF65-F5344CB8AC3E}">
        <p14:creationId xmlns:p14="http://schemas.microsoft.com/office/powerpoint/2010/main" val="2127174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F63A6-B661-4A4B-9147-3664F06B5C8D}"/>
              </a:ext>
            </a:extLst>
          </p:cNvPr>
          <p:cNvSpPr>
            <a:spLocks noGrp="1"/>
          </p:cNvSpPr>
          <p:nvPr>
            <p:ph type="title"/>
          </p:nvPr>
        </p:nvSpPr>
        <p:spPr>
          <a:xfrm>
            <a:off x="85440" y="145494"/>
            <a:ext cx="12192000" cy="1103313"/>
          </a:xfrm>
        </p:spPr>
        <p:txBody>
          <a:bodyPr/>
          <a:lstStyle/>
          <a:p>
            <a:r>
              <a:rPr lang="en-US" sz="2800" dirty="0">
                <a:solidFill>
                  <a:srgbClr val="830051"/>
                </a:solidFill>
              </a:rPr>
              <a:t> Standard of Care chemotherapy for  Advanced/Recurrent Endometrial Cancer</a:t>
            </a:r>
          </a:p>
        </p:txBody>
      </p:sp>
      <p:sp>
        <p:nvSpPr>
          <p:cNvPr id="17" name="TextBox 16">
            <a:extLst>
              <a:ext uri="{FF2B5EF4-FFF2-40B4-BE49-F238E27FC236}">
                <a16:creationId xmlns:a16="http://schemas.microsoft.com/office/drawing/2014/main" id="{0D692207-DCD7-4077-BBEA-056247883116}"/>
              </a:ext>
            </a:extLst>
          </p:cNvPr>
          <p:cNvSpPr txBox="1"/>
          <p:nvPr/>
        </p:nvSpPr>
        <p:spPr bwMode="auto">
          <a:xfrm>
            <a:off x="450607" y="6319973"/>
            <a:ext cx="9505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 1. Miller. JCO. 2020;38:3841. 2. Fader. Clin Cancer Res. 2020;26:3928.</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grpSp>
        <p:nvGrpSpPr>
          <p:cNvPr id="4" name="Gruppo 3">
            <a:extLst>
              <a:ext uri="{FF2B5EF4-FFF2-40B4-BE49-F238E27FC236}">
                <a16:creationId xmlns:a16="http://schemas.microsoft.com/office/drawing/2014/main" id="{8DBC7826-5612-4313-8EA9-E279B56805A1}"/>
              </a:ext>
            </a:extLst>
          </p:cNvPr>
          <p:cNvGrpSpPr/>
          <p:nvPr/>
        </p:nvGrpSpPr>
        <p:grpSpPr>
          <a:xfrm>
            <a:off x="3117292" y="1250066"/>
            <a:ext cx="5876237" cy="4815068"/>
            <a:chOff x="686337" y="1501458"/>
            <a:chExt cx="5091184" cy="4449345"/>
          </a:xfrm>
        </p:grpSpPr>
        <p:sp>
          <p:nvSpPr>
            <p:cNvPr id="227" name="TextBox 226">
              <a:extLst>
                <a:ext uri="{FF2B5EF4-FFF2-40B4-BE49-F238E27FC236}">
                  <a16:creationId xmlns:a16="http://schemas.microsoft.com/office/drawing/2014/main" id="{8E7A9531-DC21-493F-8B72-1855B75F7C76}"/>
                </a:ext>
              </a:extLst>
            </p:cNvPr>
            <p:cNvSpPr txBox="1"/>
            <p:nvPr/>
          </p:nvSpPr>
          <p:spPr bwMode="auto">
            <a:xfrm>
              <a:off x="2520763"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60</a:t>
              </a:r>
            </a:p>
          </p:txBody>
        </p:sp>
        <p:sp>
          <p:nvSpPr>
            <p:cNvPr id="289" name="TextBox 288">
              <a:extLst>
                <a:ext uri="{FF2B5EF4-FFF2-40B4-BE49-F238E27FC236}">
                  <a16:creationId xmlns:a16="http://schemas.microsoft.com/office/drawing/2014/main" id="{9BF2C296-80FE-4559-AE3B-104B2AE2D25C}"/>
                </a:ext>
              </a:extLst>
            </p:cNvPr>
            <p:cNvSpPr txBox="1"/>
            <p:nvPr/>
          </p:nvSpPr>
          <p:spPr bwMode="auto">
            <a:xfrm>
              <a:off x="1335563" y="1501458"/>
              <a:ext cx="409374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Paclitaxel + Carboplatin</a:t>
              </a:r>
              <a:r>
                <a:rPr kumimoji="0" lang="en-US" sz="1600" b="1" i="0" u="none" strike="noStrike" kern="1200" cap="none" spc="0" normalizeH="0" baseline="3000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a:t>
              </a:r>
            </a:p>
          </p:txBody>
        </p:sp>
        <p:sp>
          <p:nvSpPr>
            <p:cNvPr id="290" name="TextBox 289">
              <a:extLst>
                <a:ext uri="{FF2B5EF4-FFF2-40B4-BE49-F238E27FC236}">
                  <a16:creationId xmlns:a16="http://schemas.microsoft.com/office/drawing/2014/main" id="{AAD7D92B-093E-4B76-BD06-BF90F7680319}"/>
                </a:ext>
              </a:extLst>
            </p:cNvPr>
            <p:cNvSpPr txBox="1"/>
            <p:nvPr/>
          </p:nvSpPr>
          <p:spPr>
            <a:xfrm>
              <a:off x="1495437" y="4654764"/>
              <a:ext cx="2722204" cy="312836"/>
            </a:xfrm>
            <a:prstGeom prst="rect">
              <a:avLst/>
            </a:prstGeom>
            <a:noFill/>
            <a:ln w="19050">
              <a:solidFill>
                <a:schemeClr val="bg1"/>
              </a:solidFill>
            </a:ln>
          </p:spPr>
          <p:txBody>
            <a:bodyPr wrap="square" lIns="121917" tIns="60958" rIns="121917" bIns="60958"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GOG 209 established Pac/Carbo as SoC</a:t>
              </a:r>
            </a:p>
          </p:txBody>
        </p:sp>
        <p:sp>
          <p:nvSpPr>
            <p:cNvPr id="291" name="TextBox 290">
              <a:extLst>
                <a:ext uri="{FF2B5EF4-FFF2-40B4-BE49-F238E27FC236}">
                  <a16:creationId xmlns:a16="http://schemas.microsoft.com/office/drawing/2014/main" id="{078702D3-E9DC-417B-BE39-D99D1FC85712}"/>
                </a:ext>
              </a:extLst>
            </p:cNvPr>
            <p:cNvSpPr txBox="1"/>
            <p:nvPr/>
          </p:nvSpPr>
          <p:spPr bwMode="auto">
            <a:xfrm>
              <a:off x="1447615" y="5612249"/>
              <a:ext cx="386963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Mo</a:t>
              </a:r>
            </a:p>
          </p:txBody>
        </p:sp>
        <p:sp>
          <p:nvSpPr>
            <p:cNvPr id="292" name="Rectangle 291">
              <a:extLst>
                <a:ext uri="{FF2B5EF4-FFF2-40B4-BE49-F238E27FC236}">
                  <a16:creationId xmlns:a16="http://schemas.microsoft.com/office/drawing/2014/main" id="{97D10007-998B-4DE4-BAC5-D20D10BACA01}"/>
                </a:ext>
              </a:extLst>
            </p:cNvPr>
            <p:cNvSpPr/>
            <p:nvPr/>
          </p:nvSpPr>
          <p:spPr bwMode="auto">
            <a:xfrm rot="16200000">
              <a:off x="-442431" y="3898340"/>
              <a:ext cx="2770224" cy="170205"/>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293" name="TextBox 292">
              <a:extLst>
                <a:ext uri="{FF2B5EF4-FFF2-40B4-BE49-F238E27FC236}">
                  <a16:creationId xmlns:a16="http://schemas.microsoft.com/office/drawing/2014/main" id="{7864534C-939F-44EF-80AA-515B23176C3D}"/>
                </a:ext>
              </a:extLst>
            </p:cNvPr>
            <p:cNvSpPr txBox="1"/>
            <p:nvPr/>
          </p:nvSpPr>
          <p:spPr bwMode="auto">
            <a:xfrm rot="16200000">
              <a:off x="-741123" y="3634984"/>
              <a:ext cx="31934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OS Probability </a:t>
              </a:r>
            </a:p>
          </p:txBody>
        </p:sp>
        <p:grpSp>
          <p:nvGrpSpPr>
            <p:cNvPr id="294" name="Group 293">
              <a:extLst>
                <a:ext uri="{FF2B5EF4-FFF2-40B4-BE49-F238E27FC236}">
                  <a16:creationId xmlns:a16="http://schemas.microsoft.com/office/drawing/2014/main" id="{79500507-FEFB-454C-B6ED-62720AF08EA9}"/>
                </a:ext>
              </a:extLst>
            </p:cNvPr>
            <p:cNvGrpSpPr/>
            <p:nvPr/>
          </p:nvGrpSpPr>
          <p:grpSpPr>
            <a:xfrm>
              <a:off x="2149168" y="2012869"/>
              <a:ext cx="3628353" cy="1112559"/>
              <a:chOff x="2718232" y="-1679451"/>
              <a:chExt cx="2901518" cy="994081"/>
            </a:xfrm>
          </p:grpSpPr>
          <p:grpSp>
            <p:nvGrpSpPr>
              <p:cNvPr id="528" name="Group 527">
                <a:extLst>
                  <a:ext uri="{FF2B5EF4-FFF2-40B4-BE49-F238E27FC236}">
                    <a16:creationId xmlns:a16="http://schemas.microsoft.com/office/drawing/2014/main" id="{F5AEF5A6-7DEC-4BCE-A392-E69538066E3D}"/>
                  </a:ext>
                </a:extLst>
              </p:cNvPr>
              <p:cNvGrpSpPr/>
              <p:nvPr/>
            </p:nvGrpSpPr>
            <p:grpSpPr>
              <a:xfrm>
                <a:off x="2718232" y="-1679451"/>
                <a:ext cx="2817511" cy="646331"/>
                <a:chOff x="2718232" y="-1679451"/>
                <a:chExt cx="2817511" cy="646331"/>
              </a:xfrm>
            </p:grpSpPr>
            <p:sp>
              <p:nvSpPr>
                <p:cNvPr id="530" name="TextBox 529">
                  <a:extLst>
                    <a:ext uri="{FF2B5EF4-FFF2-40B4-BE49-F238E27FC236}">
                      <a16:creationId xmlns:a16="http://schemas.microsoft.com/office/drawing/2014/main" id="{70F78398-5AE2-4906-848E-8927A81C83AA}"/>
                    </a:ext>
                  </a:extLst>
                </p:cNvPr>
                <p:cNvSpPr txBox="1"/>
                <p:nvPr/>
              </p:nvSpPr>
              <p:spPr bwMode="auto">
                <a:xfrm>
                  <a:off x="2718232" y="-1679451"/>
                  <a:ext cx="1311612" cy="577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406400" marR="0" lvl="0" indent="-398463" algn="l"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Treatment Group</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Pac/Carbo</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TAP</a:t>
                  </a:r>
                </a:p>
              </p:txBody>
            </p:sp>
            <p:sp>
              <p:nvSpPr>
                <p:cNvPr id="531" name="TextBox 530">
                  <a:extLst>
                    <a:ext uri="{FF2B5EF4-FFF2-40B4-BE49-F238E27FC236}">
                      <a16:creationId xmlns:a16="http://schemas.microsoft.com/office/drawing/2014/main" id="{28706053-1726-4607-B29E-88CC22996B27}"/>
                    </a:ext>
                  </a:extLst>
                </p:cNvPr>
                <p:cNvSpPr txBox="1"/>
                <p:nvPr/>
              </p:nvSpPr>
              <p:spPr bwMode="auto">
                <a:xfrm>
                  <a:off x="3876378" y="-1679451"/>
                  <a:ext cx="69550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7938"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Event</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438</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427</a:t>
                  </a:r>
                </a:p>
              </p:txBody>
            </p:sp>
            <p:sp>
              <p:nvSpPr>
                <p:cNvPr id="532" name="TextBox 531">
                  <a:extLst>
                    <a:ext uri="{FF2B5EF4-FFF2-40B4-BE49-F238E27FC236}">
                      <a16:creationId xmlns:a16="http://schemas.microsoft.com/office/drawing/2014/main" id="{D934FCA8-6AFE-4C3B-93C7-C2838869999B}"/>
                    </a:ext>
                  </a:extLst>
                </p:cNvPr>
                <p:cNvSpPr txBox="1"/>
                <p:nvPr/>
              </p:nvSpPr>
              <p:spPr bwMode="auto">
                <a:xfrm>
                  <a:off x="4358308" y="-1679451"/>
                  <a:ext cx="69550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7938"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Total</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672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656</a:t>
                  </a:r>
                </a:p>
              </p:txBody>
            </p:sp>
            <p:sp>
              <p:nvSpPr>
                <p:cNvPr id="533" name="TextBox 532">
                  <a:extLst>
                    <a:ext uri="{FF2B5EF4-FFF2-40B4-BE49-F238E27FC236}">
                      <a16:creationId xmlns:a16="http://schemas.microsoft.com/office/drawing/2014/main" id="{7BEAEABC-6130-4D79-AB0B-F066CEB79B31}"/>
                    </a:ext>
                  </a:extLst>
                </p:cNvPr>
                <p:cNvSpPr txBox="1"/>
                <p:nvPr/>
              </p:nvSpPr>
              <p:spPr bwMode="auto">
                <a:xfrm>
                  <a:off x="4840237" y="-1679451"/>
                  <a:ext cx="69550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7938"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Median</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37.0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41.1</a:t>
                  </a:r>
                </a:p>
              </p:txBody>
            </p:sp>
            <p:cxnSp>
              <p:nvCxnSpPr>
                <p:cNvPr id="534" name="Straight Connector 533">
                  <a:extLst>
                    <a:ext uri="{FF2B5EF4-FFF2-40B4-BE49-F238E27FC236}">
                      <a16:creationId xmlns:a16="http://schemas.microsoft.com/office/drawing/2014/main" id="{2BBDC910-6E42-46AC-B14C-A0D6C8F72FD8}"/>
                    </a:ext>
                  </a:extLst>
                </p:cNvPr>
                <p:cNvCxnSpPr>
                  <a:cxnSpLocks/>
                </p:cNvCxnSpPr>
                <p:nvPr/>
              </p:nvCxnSpPr>
              <p:spPr bwMode="auto">
                <a:xfrm flipV="1">
                  <a:off x="2792255" y="-1392388"/>
                  <a:ext cx="263861" cy="1"/>
                </a:xfrm>
                <a:prstGeom prst="line">
                  <a:avLst/>
                </a:prstGeom>
                <a:noFill/>
                <a:ln w="28575" cap="flat" cmpd="sng" algn="ctr">
                  <a:solidFill>
                    <a:schemeClr val="accent1"/>
                  </a:solidFill>
                  <a:prstDash val="solid"/>
                  <a:round/>
                  <a:headEnd type="none" w="med" len="med"/>
                  <a:tailEnd type="none" w="med" len="med"/>
                </a:ln>
                <a:effectLst/>
              </p:spPr>
            </p:cxnSp>
            <p:cxnSp>
              <p:nvCxnSpPr>
                <p:cNvPr id="535" name="Straight Connector 534">
                  <a:extLst>
                    <a:ext uri="{FF2B5EF4-FFF2-40B4-BE49-F238E27FC236}">
                      <a16:creationId xmlns:a16="http://schemas.microsoft.com/office/drawing/2014/main" id="{166EAAE5-89DF-4132-A830-345E8F8523B8}"/>
                    </a:ext>
                  </a:extLst>
                </p:cNvPr>
                <p:cNvCxnSpPr>
                  <a:cxnSpLocks/>
                </p:cNvCxnSpPr>
                <p:nvPr/>
              </p:nvCxnSpPr>
              <p:spPr bwMode="auto">
                <a:xfrm flipV="1">
                  <a:off x="2792255" y="-1232309"/>
                  <a:ext cx="263861" cy="1"/>
                </a:xfrm>
                <a:prstGeom prst="line">
                  <a:avLst/>
                </a:prstGeom>
                <a:noFill/>
                <a:ln w="28575" cap="flat" cmpd="sng" algn="ctr">
                  <a:solidFill>
                    <a:schemeClr val="accent3"/>
                  </a:solidFill>
                  <a:prstDash val="solid"/>
                  <a:round/>
                  <a:headEnd type="none" w="med" len="med"/>
                  <a:tailEnd type="none" w="med" len="med"/>
                </a:ln>
                <a:effectLst/>
              </p:spPr>
            </p:cxnSp>
          </p:grpSp>
          <p:sp>
            <p:nvSpPr>
              <p:cNvPr id="529" name="TextBox 528">
                <a:extLst>
                  <a:ext uri="{FF2B5EF4-FFF2-40B4-BE49-F238E27FC236}">
                    <a16:creationId xmlns:a16="http://schemas.microsoft.com/office/drawing/2014/main" id="{AF3EC96A-2AC0-4A24-8CDB-693D3DEA2E15}"/>
                  </a:ext>
                </a:extLst>
              </p:cNvPr>
              <p:cNvSpPr txBox="1"/>
              <p:nvPr/>
            </p:nvSpPr>
            <p:spPr bwMode="auto">
              <a:xfrm>
                <a:off x="3084964" y="-1097872"/>
                <a:ext cx="2534786" cy="4125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Stratified HR: 1.002</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90% CI: 0.895</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t>1.121</a:t>
                </a:r>
              </a:p>
            </p:txBody>
          </p:sp>
        </p:grpSp>
        <p:cxnSp>
          <p:nvCxnSpPr>
            <p:cNvPr id="295" name="Straight Connector 294">
              <a:extLst>
                <a:ext uri="{FF2B5EF4-FFF2-40B4-BE49-F238E27FC236}">
                  <a16:creationId xmlns:a16="http://schemas.microsoft.com/office/drawing/2014/main" id="{B1DED726-2A0C-4AE2-975E-991B23F32A1E}"/>
                </a:ext>
              </a:extLst>
            </p:cNvPr>
            <p:cNvCxnSpPr>
              <a:cxnSpLocks/>
            </p:cNvCxnSpPr>
            <p:nvPr/>
          </p:nvCxnSpPr>
          <p:spPr bwMode="auto">
            <a:xfrm>
              <a:off x="1447616" y="5405696"/>
              <a:ext cx="4054917" cy="0"/>
            </a:xfrm>
            <a:prstGeom prst="line">
              <a:avLst/>
            </a:prstGeom>
            <a:noFill/>
            <a:ln w="28575" cap="flat" cmpd="sng" algn="ctr">
              <a:solidFill>
                <a:schemeClr val="bg1"/>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ACFB991F-0FDF-4A39-8EFA-F7E925345D16}"/>
                </a:ext>
              </a:extLst>
            </p:cNvPr>
            <p:cNvCxnSpPr>
              <a:cxnSpLocks/>
            </p:cNvCxnSpPr>
            <p:nvPr/>
          </p:nvCxnSpPr>
          <p:spPr bwMode="auto">
            <a:xfrm flipV="1">
              <a:off x="1453706" y="2150374"/>
              <a:ext cx="0" cy="3255322"/>
            </a:xfrm>
            <a:prstGeom prst="line">
              <a:avLst/>
            </a:prstGeom>
            <a:noFill/>
            <a:ln w="28575" cap="flat" cmpd="sng" algn="ctr">
              <a:solidFill>
                <a:schemeClr val="bg1"/>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F61C49CF-2F9B-4ED0-A7FD-E889BBBEE3C5}"/>
                </a:ext>
              </a:extLst>
            </p:cNvPr>
            <p:cNvCxnSpPr>
              <a:cxnSpLocks/>
            </p:cNvCxnSpPr>
            <p:nvPr/>
          </p:nvCxnSpPr>
          <p:spPr bwMode="auto">
            <a:xfrm flipH="1">
              <a:off x="1453706"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156C70A5-1187-4E42-B346-89F371E18BD5}"/>
                </a:ext>
              </a:extLst>
            </p:cNvPr>
            <p:cNvCxnSpPr>
              <a:cxnSpLocks/>
            </p:cNvCxnSpPr>
            <p:nvPr/>
          </p:nvCxnSpPr>
          <p:spPr bwMode="auto">
            <a:xfrm flipH="1">
              <a:off x="1727915"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E6BAA8B2-6001-4610-9CEA-054EBDA64516}"/>
                </a:ext>
              </a:extLst>
            </p:cNvPr>
            <p:cNvCxnSpPr>
              <a:cxnSpLocks/>
            </p:cNvCxnSpPr>
            <p:nvPr/>
          </p:nvCxnSpPr>
          <p:spPr bwMode="auto">
            <a:xfrm flipH="1">
              <a:off x="2002124"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A48C3BC9-3424-419E-91AE-D8ACD77C2904}"/>
                </a:ext>
              </a:extLst>
            </p:cNvPr>
            <p:cNvCxnSpPr>
              <a:cxnSpLocks/>
            </p:cNvCxnSpPr>
            <p:nvPr/>
          </p:nvCxnSpPr>
          <p:spPr bwMode="auto">
            <a:xfrm flipH="1">
              <a:off x="2276333"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49ABEA6C-FEB1-4226-81F7-19F17283A068}"/>
                </a:ext>
              </a:extLst>
            </p:cNvPr>
            <p:cNvCxnSpPr>
              <a:cxnSpLocks/>
            </p:cNvCxnSpPr>
            <p:nvPr/>
          </p:nvCxnSpPr>
          <p:spPr bwMode="auto">
            <a:xfrm flipH="1">
              <a:off x="2550542"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2" name="Straight Connector 301">
              <a:extLst>
                <a:ext uri="{FF2B5EF4-FFF2-40B4-BE49-F238E27FC236}">
                  <a16:creationId xmlns:a16="http://schemas.microsoft.com/office/drawing/2014/main" id="{F043FB85-02E9-465F-AE84-EBF1D33DCA0E}"/>
                </a:ext>
              </a:extLst>
            </p:cNvPr>
            <p:cNvCxnSpPr>
              <a:cxnSpLocks/>
            </p:cNvCxnSpPr>
            <p:nvPr/>
          </p:nvCxnSpPr>
          <p:spPr bwMode="auto">
            <a:xfrm flipH="1">
              <a:off x="2824751"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3" name="Straight Connector 302">
              <a:extLst>
                <a:ext uri="{FF2B5EF4-FFF2-40B4-BE49-F238E27FC236}">
                  <a16:creationId xmlns:a16="http://schemas.microsoft.com/office/drawing/2014/main" id="{6305B393-CAAD-43B2-B84A-9AA5AC34412C}"/>
                </a:ext>
              </a:extLst>
            </p:cNvPr>
            <p:cNvCxnSpPr>
              <a:cxnSpLocks/>
            </p:cNvCxnSpPr>
            <p:nvPr/>
          </p:nvCxnSpPr>
          <p:spPr bwMode="auto">
            <a:xfrm flipH="1">
              <a:off x="3098960"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AB9BE1D9-7A02-44E9-A846-91467AEA4C10}"/>
                </a:ext>
              </a:extLst>
            </p:cNvPr>
            <p:cNvCxnSpPr>
              <a:cxnSpLocks/>
            </p:cNvCxnSpPr>
            <p:nvPr/>
          </p:nvCxnSpPr>
          <p:spPr bwMode="auto">
            <a:xfrm flipH="1">
              <a:off x="3373169"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5" name="Straight Connector 304">
              <a:extLst>
                <a:ext uri="{FF2B5EF4-FFF2-40B4-BE49-F238E27FC236}">
                  <a16:creationId xmlns:a16="http://schemas.microsoft.com/office/drawing/2014/main" id="{23A706BF-C6AE-4C2D-977A-918997DDD70C}"/>
                </a:ext>
              </a:extLst>
            </p:cNvPr>
            <p:cNvCxnSpPr>
              <a:cxnSpLocks/>
            </p:cNvCxnSpPr>
            <p:nvPr/>
          </p:nvCxnSpPr>
          <p:spPr bwMode="auto">
            <a:xfrm flipH="1">
              <a:off x="3647378"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6" name="Straight Connector 305">
              <a:extLst>
                <a:ext uri="{FF2B5EF4-FFF2-40B4-BE49-F238E27FC236}">
                  <a16:creationId xmlns:a16="http://schemas.microsoft.com/office/drawing/2014/main" id="{919059AE-2681-407E-A8F3-25BF857E1DE9}"/>
                </a:ext>
              </a:extLst>
            </p:cNvPr>
            <p:cNvCxnSpPr>
              <a:cxnSpLocks/>
            </p:cNvCxnSpPr>
            <p:nvPr/>
          </p:nvCxnSpPr>
          <p:spPr bwMode="auto">
            <a:xfrm flipH="1">
              <a:off x="3921587"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0942A03F-8BAF-4560-8EB7-128589A0D229}"/>
                </a:ext>
              </a:extLst>
            </p:cNvPr>
            <p:cNvCxnSpPr>
              <a:cxnSpLocks/>
            </p:cNvCxnSpPr>
            <p:nvPr/>
          </p:nvCxnSpPr>
          <p:spPr bwMode="auto">
            <a:xfrm flipH="1">
              <a:off x="4195796"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6255FEA1-C456-477B-AEF1-6F70735682ED}"/>
                </a:ext>
              </a:extLst>
            </p:cNvPr>
            <p:cNvCxnSpPr>
              <a:cxnSpLocks/>
            </p:cNvCxnSpPr>
            <p:nvPr/>
          </p:nvCxnSpPr>
          <p:spPr bwMode="auto">
            <a:xfrm flipH="1">
              <a:off x="4470005"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09" name="Straight Connector 308">
              <a:extLst>
                <a:ext uri="{FF2B5EF4-FFF2-40B4-BE49-F238E27FC236}">
                  <a16:creationId xmlns:a16="http://schemas.microsoft.com/office/drawing/2014/main" id="{A69BCB06-AFB7-4C65-A426-35E572ECFCB6}"/>
                </a:ext>
              </a:extLst>
            </p:cNvPr>
            <p:cNvCxnSpPr>
              <a:cxnSpLocks/>
            </p:cNvCxnSpPr>
            <p:nvPr/>
          </p:nvCxnSpPr>
          <p:spPr bwMode="auto">
            <a:xfrm flipH="1">
              <a:off x="4744214"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1C2C26AD-1046-4642-894F-3758128034A4}"/>
                </a:ext>
              </a:extLst>
            </p:cNvPr>
            <p:cNvCxnSpPr>
              <a:cxnSpLocks/>
            </p:cNvCxnSpPr>
            <p:nvPr/>
          </p:nvCxnSpPr>
          <p:spPr bwMode="auto">
            <a:xfrm flipH="1">
              <a:off x="5018423" y="5405696"/>
              <a:ext cx="0" cy="83196"/>
            </a:xfrm>
            <a:prstGeom prst="line">
              <a:avLst/>
            </a:prstGeom>
            <a:noFill/>
            <a:ln w="28575" cap="flat" cmpd="sng" algn="ctr">
              <a:solidFill>
                <a:schemeClr val="bg1"/>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ECC34264-D138-4D37-86FE-7683DB75A038}"/>
                </a:ext>
              </a:extLst>
            </p:cNvPr>
            <p:cNvCxnSpPr>
              <a:cxnSpLocks/>
            </p:cNvCxnSpPr>
            <p:nvPr/>
          </p:nvCxnSpPr>
          <p:spPr bwMode="auto">
            <a:xfrm flipH="1">
              <a:off x="5292628" y="5405696"/>
              <a:ext cx="0" cy="83196"/>
            </a:xfrm>
            <a:prstGeom prst="line">
              <a:avLst/>
            </a:prstGeom>
            <a:noFill/>
            <a:ln w="28575" cap="flat" cmpd="sng" algn="ctr">
              <a:solidFill>
                <a:schemeClr val="bg1"/>
              </a:solidFill>
              <a:prstDash val="solid"/>
              <a:round/>
              <a:headEnd type="none" w="med" len="med"/>
              <a:tailEnd type="none" w="med" len="med"/>
            </a:ln>
            <a:effectLst/>
          </p:spPr>
        </p:cxnSp>
        <p:sp>
          <p:nvSpPr>
            <p:cNvPr id="312" name="TextBox 311">
              <a:extLst>
                <a:ext uri="{FF2B5EF4-FFF2-40B4-BE49-F238E27FC236}">
                  <a16:creationId xmlns:a16="http://schemas.microsoft.com/office/drawing/2014/main" id="{3359481E-9E73-40A4-8F1D-C092792E9826}"/>
                </a:ext>
              </a:extLst>
            </p:cNvPr>
            <p:cNvSpPr txBox="1"/>
            <p:nvPr/>
          </p:nvSpPr>
          <p:spPr bwMode="auto">
            <a:xfrm>
              <a:off x="4111179" y="4888724"/>
              <a:ext cx="1469234" cy="400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 Censored</a:t>
              </a:r>
            </a:p>
          </p:txBody>
        </p:sp>
        <p:sp>
          <p:nvSpPr>
            <p:cNvPr id="313" name="TextBox 312">
              <a:extLst>
                <a:ext uri="{FF2B5EF4-FFF2-40B4-BE49-F238E27FC236}">
                  <a16:creationId xmlns:a16="http://schemas.microsoft.com/office/drawing/2014/main" id="{90B8A073-6438-453B-B223-8C144678EFF2}"/>
                </a:ext>
              </a:extLst>
            </p:cNvPr>
            <p:cNvSpPr txBox="1"/>
            <p:nvPr/>
          </p:nvSpPr>
          <p:spPr bwMode="auto">
            <a:xfrm>
              <a:off x="817941" y="1981920"/>
              <a:ext cx="611116" cy="440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1.0</a:t>
              </a:r>
            </a:p>
          </p:txBody>
        </p:sp>
        <p:cxnSp>
          <p:nvCxnSpPr>
            <p:cNvPr id="314" name="Straight Connector 313">
              <a:extLst>
                <a:ext uri="{FF2B5EF4-FFF2-40B4-BE49-F238E27FC236}">
                  <a16:creationId xmlns:a16="http://schemas.microsoft.com/office/drawing/2014/main" id="{0E72B14B-346E-41AE-88D3-67238B8DE728}"/>
                </a:ext>
              </a:extLst>
            </p:cNvPr>
            <p:cNvCxnSpPr>
              <a:cxnSpLocks/>
            </p:cNvCxnSpPr>
            <p:nvPr/>
          </p:nvCxnSpPr>
          <p:spPr bwMode="auto">
            <a:xfrm flipH="1">
              <a:off x="1373710" y="2162754"/>
              <a:ext cx="81850" cy="0"/>
            </a:xfrm>
            <a:prstGeom prst="line">
              <a:avLst/>
            </a:prstGeom>
            <a:noFill/>
            <a:ln w="28575" cap="flat" cmpd="sng" algn="ctr">
              <a:solidFill>
                <a:schemeClr val="bg1"/>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070C2C05-8119-442C-9FBE-F12938B0C25B}"/>
                </a:ext>
              </a:extLst>
            </p:cNvPr>
            <p:cNvCxnSpPr>
              <a:cxnSpLocks/>
            </p:cNvCxnSpPr>
            <p:nvPr/>
          </p:nvCxnSpPr>
          <p:spPr bwMode="auto">
            <a:xfrm flipH="1">
              <a:off x="1373710" y="2811343"/>
              <a:ext cx="81850" cy="0"/>
            </a:xfrm>
            <a:prstGeom prst="line">
              <a:avLst/>
            </a:prstGeom>
            <a:noFill/>
            <a:ln w="28575" cap="flat" cmpd="sng" algn="ctr">
              <a:solidFill>
                <a:schemeClr val="bg1"/>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789627EA-2224-4D2B-8246-1B30A32260BA}"/>
                </a:ext>
              </a:extLst>
            </p:cNvPr>
            <p:cNvCxnSpPr>
              <a:cxnSpLocks/>
            </p:cNvCxnSpPr>
            <p:nvPr/>
          </p:nvCxnSpPr>
          <p:spPr bwMode="auto">
            <a:xfrm flipH="1">
              <a:off x="1373710" y="3459931"/>
              <a:ext cx="81850" cy="0"/>
            </a:xfrm>
            <a:prstGeom prst="line">
              <a:avLst/>
            </a:prstGeom>
            <a:noFill/>
            <a:ln w="28575" cap="flat" cmpd="sng" algn="ctr">
              <a:solidFill>
                <a:schemeClr val="bg1"/>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C8D7EE81-BC85-47B6-A682-8F387E189DE0}"/>
                </a:ext>
              </a:extLst>
            </p:cNvPr>
            <p:cNvCxnSpPr>
              <a:cxnSpLocks/>
            </p:cNvCxnSpPr>
            <p:nvPr/>
          </p:nvCxnSpPr>
          <p:spPr bwMode="auto">
            <a:xfrm flipH="1">
              <a:off x="1373710" y="4108519"/>
              <a:ext cx="81850" cy="0"/>
            </a:xfrm>
            <a:prstGeom prst="line">
              <a:avLst/>
            </a:prstGeom>
            <a:noFill/>
            <a:ln w="28575" cap="flat" cmpd="sng" algn="ctr">
              <a:solidFill>
                <a:schemeClr val="bg1"/>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3888DC4D-35C7-42D5-A941-3F788D429E51}"/>
                </a:ext>
              </a:extLst>
            </p:cNvPr>
            <p:cNvCxnSpPr>
              <a:cxnSpLocks/>
            </p:cNvCxnSpPr>
            <p:nvPr/>
          </p:nvCxnSpPr>
          <p:spPr bwMode="auto">
            <a:xfrm flipH="1">
              <a:off x="1373710" y="4757108"/>
              <a:ext cx="81850" cy="0"/>
            </a:xfrm>
            <a:prstGeom prst="line">
              <a:avLst/>
            </a:prstGeom>
            <a:noFill/>
            <a:ln w="28575" cap="flat" cmpd="sng" algn="ctr">
              <a:solidFill>
                <a:schemeClr val="bg1"/>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BE9821A2-1293-4885-8421-BC8B55FDEADB}"/>
                </a:ext>
              </a:extLst>
            </p:cNvPr>
            <p:cNvCxnSpPr>
              <a:cxnSpLocks/>
            </p:cNvCxnSpPr>
            <p:nvPr/>
          </p:nvCxnSpPr>
          <p:spPr bwMode="auto">
            <a:xfrm flipH="1">
              <a:off x="1373710" y="5405696"/>
              <a:ext cx="81850" cy="0"/>
            </a:xfrm>
            <a:prstGeom prst="line">
              <a:avLst/>
            </a:prstGeom>
            <a:noFill/>
            <a:ln w="28575" cap="flat" cmpd="sng" algn="ctr">
              <a:solidFill>
                <a:schemeClr val="bg1"/>
              </a:solidFill>
              <a:prstDash val="solid"/>
              <a:round/>
              <a:headEnd type="none" w="med" len="med"/>
              <a:tailEnd type="none" w="med" len="med"/>
            </a:ln>
            <a:effectLst/>
          </p:spPr>
        </p:cxnSp>
        <p:sp>
          <p:nvSpPr>
            <p:cNvPr id="320" name="TextBox 319">
              <a:extLst>
                <a:ext uri="{FF2B5EF4-FFF2-40B4-BE49-F238E27FC236}">
                  <a16:creationId xmlns:a16="http://schemas.microsoft.com/office/drawing/2014/main" id="{DDC46BC1-192E-482B-BE02-0951C2D87752}"/>
                </a:ext>
              </a:extLst>
            </p:cNvPr>
            <p:cNvSpPr txBox="1"/>
            <p:nvPr/>
          </p:nvSpPr>
          <p:spPr bwMode="auto">
            <a:xfrm>
              <a:off x="817941" y="2630611"/>
              <a:ext cx="611116" cy="440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0.8</a:t>
              </a:r>
            </a:p>
          </p:txBody>
        </p:sp>
        <p:sp>
          <p:nvSpPr>
            <p:cNvPr id="321" name="TextBox 320">
              <a:extLst>
                <a:ext uri="{FF2B5EF4-FFF2-40B4-BE49-F238E27FC236}">
                  <a16:creationId xmlns:a16="http://schemas.microsoft.com/office/drawing/2014/main" id="{870E01A1-B2B1-42D5-901A-905C40C3367C}"/>
                </a:ext>
              </a:extLst>
            </p:cNvPr>
            <p:cNvSpPr txBox="1"/>
            <p:nvPr/>
          </p:nvSpPr>
          <p:spPr bwMode="auto">
            <a:xfrm>
              <a:off x="817941" y="3279302"/>
              <a:ext cx="611116" cy="440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0.6</a:t>
              </a:r>
            </a:p>
          </p:txBody>
        </p:sp>
        <p:sp>
          <p:nvSpPr>
            <p:cNvPr id="322" name="TextBox 321">
              <a:extLst>
                <a:ext uri="{FF2B5EF4-FFF2-40B4-BE49-F238E27FC236}">
                  <a16:creationId xmlns:a16="http://schemas.microsoft.com/office/drawing/2014/main" id="{85DD544B-86FE-41C0-9FF2-9A9C41412FAE}"/>
                </a:ext>
              </a:extLst>
            </p:cNvPr>
            <p:cNvSpPr txBox="1"/>
            <p:nvPr/>
          </p:nvSpPr>
          <p:spPr bwMode="auto">
            <a:xfrm>
              <a:off x="817941" y="3927993"/>
              <a:ext cx="611116" cy="440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0.4</a:t>
              </a:r>
            </a:p>
          </p:txBody>
        </p:sp>
        <p:sp>
          <p:nvSpPr>
            <p:cNvPr id="323" name="TextBox 322">
              <a:extLst>
                <a:ext uri="{FF2B5EF4-FFF2-40B4-BE49-F238E27FC236}">
                  <a16:creationId xmlns:a16="http://schemas.microsoft.com/office/drawing/2014/main" id="{3412D59B-770A-4338-82D2-A7FD35A3EF9F}"/>
                </a:ext>
              </a:extLst>
            </p:cNvPr>
            <p:cNvSpPr txBox="1"/>
            <p:nvPr/>
          </p:nvSpPr>
          <p:spPr bwMode="auto">
            <a:xfrm>
              <a:off x="817941" y="4576684"/>
              <a:ext cx="611116" cy="440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0.2</a:t>
              </a:r>
            </a:p>
          </p:txBody>
        </p:sp>
        <p:sp>
          <p:nvSpPr>
            <p:cNvPr id="324" name="TextBox 323">
              <a:extLst>
                <a:ext uri="{FF2B5EF4-FFF2-40B4-BE49-F238E27FC236}">
                  <a16:creationId xmlns:a16="http://schemas.microsoft.com/office/drawing/2014/main" id="{19B35F52-DB67-4C74-8E51-A35E4D444343}"/>
                </a:ext>
              </a:extLst>
            </p:cNvPr>
            <p:cNvSpPr txBox="1"/>
            <p:nvPr/>
          </p:nvSpPr>
          <p:spPr bwMode="auto">
            <a:xfrm>
              <a:off x="817941" y="5225377"/>
              <a:ext cx="61111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0</a:t>
              </a:r>
            </a:p>
          </p:txBody>
        </p:sp>
        <p:sp>
          <p:nvSpPr>
            <p:cNvPr id="325" name="TextBox 324">
              <a:extLst>
                <a:ext uri="{FF2B5EF4-FFF2-40B4-BE49-F238E27FC236}">
                  <a16:creationId xmlns:a16="http://schemas.microsoft.com/office/drawing/2014/main" id="{F8106B90-FA29-4499-9A59-57370E9792A8}"/>
                </a:ext>
              </a:extLst>
            </p:cNvPr>
            <p:cNvSpPr txBox="1"/>
            <p:nvPr/>
          </p:nvSpPr>
          <p:spPr bwMode="auto">
            <a:xfrm>
              <a:off x="2794276" y="5440157"/>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72</a:t>
              </a:r>
            </a:p>
          </p:txBody>
        </p:sp>
        <p:sp>
          <p:nvSpPr>
            <p:cNvPr id="326" name="TextBox 325">
              <a:extLst>
                <a:ext uri="{FF2B5EF4-FFF2-40B4-BE49-F238E27FC236}">
                  <a16:creationId xmlns:a16="http://schemas.microsoft.com/office/drawing/2014/main" id="{062D22B6-FB51-4B87-A038-1B7A242E5D3F}"/>
                </a:ext>
              </a:extLst>
            </p:cNvPr>
            <p:cNvSpPr txBox="1"/>
            <p:nvPr/>
          </p:nvSpPr>
          <p:spPr bwMode="auto">
            <a:xfrm>
              <a:off x="4987070"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168</a:t>
              </a:r>
            </a:p>
          </p:txBody>
        </p:sp>
        <p:sp>
          <p:nvSpPr>
            <p:cNvPr id="327" name="TextBox 326">
              <a:extLst>
                <a:ext uri="{FF2B5EF4-FFF2-40B4-BE49-F238E27FC236}">
                  <a16:creationId xmlns:a16="http://schemas.microsoft.com/office/drawing/2014/main" id="{C6EBE181-EEA1-46C1-BEFD-A6E9514BD798}"/>
                </a:ext>
              </a:extLst>
            </p:cNvPr>
            <p:cNvSpPr txBox="1"/>
            <p:nvPr/>
          </p:nvSpPr>
          <p:spPr bwMode="auto">
            <a:xfrm>
              <a:off x="1150587"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0</a:t>
              </a:r>
            </a:p>
          </p:txBody>
        </p:sp>
        <p:sp>
          <p:nvSpPr>
            <p:cNvPr id="328" name="TextBox 327">
              <a:extLst>
                <a:ext uri="{FF2B5EF4-FFF2-40B4-BE49-F238E27FC236}">
                  <a16:creationId xmlns:a16="http://schemas.microsoft.com/office/drawing/2014/main" id="{381460C3-40BC-4ADF-B6B6-9778B12ABD0B}"/>
                </a:ext>
              </a:extLst>
            </p:cNvPr>
            <p:cNvSpPr txBox="1"/>
            <p:nvPr/>
          </p:nvSpPr>
          <p:spPr bwMode="auto">
            <a:xfrm>
              <a:off x="1424622"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12</a:t>
              </a:r>
            </a:p>
          </p:txBody>
        </p:sp>
        <p:sp>
          <p:nvSpPr>
            <p:cNvPr id="329" name="TextBox 328">
              <a:extLst>
                <a:ext uri="{FF2B5EF4-FFF2-40B4-BE49-F238E27FC236}">
                  <a16:creationId xmlns:a16="http://schemas.microsoft.com/office/drawing/2014/main" id="{2B10A3C1-0A3D-458B-8200-B19BBDC221B0}"/>
                </a:ext>
              </a:extLst>
            </p:cNvPr>
            <p:cNvSpPr txBox="1"/>
            <p:nvPr/>
          </p:nvSpPr>
          <p:spPr bwMode="auto">
            <a:xfrm>
              <a:off x="1698657"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24</a:t>
              </a:r>
            </a:p>
          </p:txBody>
        </p:sp>
        <p:sp>
          <p:nvSpPr>
            <p:cNvPr id="330" name="TextBox 329">
              <a:extLst>
                <a:ext uri="{FF2B5EF4-FFF2-40B4-BE49-F238E27FC236}">
                  <a16:creationId xmlns:a16="http://schemas.microsoft.com/office/drawing/2014/main" id="{06EA8C38-A6DF-4640-98D8-B771AE19A425}"/>
                </a:ext>
              </a:extLst>
            </p:cNvPr>
            <p:cNvSpPr txBox="1"/>
            <p:nvPr/>
          </p:nvSpPr>
          <p:spPr bwMode="auto">
            <a:xfrm>
              <a:off x="1972692"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36</a:t>
              </a:r>
            </a:p>
          </p:txBody>
        </p:sp>
        <p:sp>
          <p:nvSpPr>
            <p:cNvPr id="331" name="TextBox 330">
              <a:extLst>
                <a:ext uri="{FF2B5EF4-FFF2-40B4-BE49-F238E27FC236}">
                  <a16:creationId xmlns:a16="http://schemas.microsoft.com/office/drawing/2014/main" id="{80E1B5D6-F0A4-40B2-B5D9-E6479AEEF97C}"/>
                </a:ext>
              </a:extLst>
            </p:cNvPr>
            <p:cNvSpPr txBox="1"/>
            <p:nvPr/>
          </p:nvSpPr>
          <p:spPr bwMode="auto">
            <a:xfrm>
              <a:off x="2246728"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48</a:t>
              </a:r>
            </a:p>
          </p:txBody>
        </p:sp>
        <p:sp>
          <p:nvSpPr>
            <p:cNvPr id="332" name="TextBox 331">
              <a:extLst>
                <a:ext uri="{FF2B5EF4-FFF2-40B4-BE49-F238E27FC236}">
                  <a16:creationId xmlns:a16="http://schemas.microsoft.com/office/drawing/2014/main" id="{FEF40C51-4FC5-4E38-885A-697BB11B4B46}"/>
                </a:ext>
              </a:extLst>
            </p:cNvPr>
            <p:cNvSpPr txBox="1"/>
            <p:nvPr/>
          </p:nvSpPr>
          <p:spPr bwMode="auto">
            <a:xfrm>
              <a:off x="3068833"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84</a:t>
              </a:r>
            </a:p>
          </p:txBody>
        </p:sp>
        <p:sp>
          <p:nvSpPr>
            <p:cNvPr id="333" name="TextBox 332">
              <a:extLst>
                <a:ext uri="{FF2B5EF4-FFF2-40B4-BE49-F238E27FC236}">
                  <a16:creationId xmlns:a16="http://schemas.microsoft.com/office/drawing/2014/main" id="{3701CA36-5DD4-4C01-8942-B88276646C76}"/>
                </a:ext>
              </a:extLst>
            </p:cNvPr>
            <p:cNvSpPr txBox="1"/>
            <p:nvPr/>
          </p:nvSpPr>
          <p:spPr bwMode="auto">
            <a:xfrm>
              <a:off x="3342868"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96</a:t>
              </a:r>
            </a:p>
          </p:txBody>
        </p:sp>
        <p:sp>
          <p:nvSpPr>
            <p:cNvPr id="334" name="TextBox 333">
              <a:extLst>
                <a:ext uri="{FF2B5EF4-FFF2-40B4-BE49-F238E27FC236}">
                  <a16:creationId xmlns:a16="http://schemas.microsoft.com/office/drawing/2014/main" id="{E8EC0238-C83F-4C26-9096-E067B0D02785}"/>
                </a:ext>
              </a:extLst>
            </p:cNvPr>
            <p:cNvSpPr txBox="1"/>
            <p:nvPr/>
          </p:nvSpPr>
          <p:spPr bwMode="auto">
            <a:xfrm>
              <a:off x="3616903"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108</a:t>
              </a:r>
            </a:p>
          </p:txBody>
        </p:sp>
        <p:sp>
          <p:nvSpPr>
            <p:cNvPr id="335" name="TextBox 334">
              <a:extLst>
                <a:ext uri="{FF2B5EF4-FFF2-40B4-BE49-F238E27FC236}">
                  <a16:creationId xmlns:a16="http://schemas.microsoft.com/office/drawing/2014/main" id="{30B24DE6-B694-41FE-91A1-1DA0BABBB60A}"/>
                </a:ext>
              </a:extLst>
            </p:cNvPr>
            <p:cNvSpPr txBox="1"/>
            <p:nvPr/>
          </p:nvSpPr>
          <p:spPr bwMode="auto">
            <a:xfrm>
              <a:off x="3890938"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120</a:t>
              </a:r>
            </a:p>
          </p:txBody>
        </p:sp>
        <p:sp>
          <p:nvSpPr>
            <p:cNvPr id="336" name="TextBox 335">
              <a:extLst>
                <a:ext uri="{FF2B5EF4-FFF2-40B4-BE49-F238E27FC236}">
                  <a16:creationId xmlns:a16="http://schemas.microsoft.com/office/drawing/2014/main" id="{09714CF8-471B-4E0E-B47C-F8B4C3413B2F}"/>
                </a:ext>
              </a:extLst>
            </p:cNvPr>
            <p:cNvSpPr txBox="1"/>
            <p:nvPr/>
          </p:nvSpPr>
          <p:spPr bwMode="auto">
            <a:xfrm>
              <a:off x="4164973"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132</a:t>
              </a:r>
            </a:p>
          </p:txBody>
        </p:sp>
        <p:sp>
          <p:nvSpPr>
            <p:cNvPr id="337" name="TextBox 336">
              <a:extLst>
                <a:ext uri="{FF2B5EF4-FFF2-40B4-BE49-F238E27FC236}">
                  <a16:creationId xmlns:a16="http://schemas.microsoft.com/office/drawing/2014/main" id="{7933DCDA-029D-4957-92E4-904284104B2D}"/>
                </a:ext>
              </a:extLst>
            </p:cNvPr>
            <p:cNvSpPr txBox="1"/>
            <p:nvPr/>
          </p:nvSpPr>
          <p:spPr bwMode="auto">
            <a:xfrm>
              <a:off x="4439008"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144</a:t>
              </a:r>
            </a:p>
          </p:txBody>
        </p:sp>
        <p:sp>
          <p:nvSpPr>
            <p:cNvPr id="338" name="TextBox 337">
              <a:extLst>
                <a:ext uri="{FF2B5EF4-FFF2-40B4-BE49-F238E27FC236}">
                  <a16:creationId xmlns:a16="http://schemas.microsoft.com/office/drawing/2014/main" id="{90764AC3-CD71-4FBA-88FA-9C9B1DF64BBE}"/>
                </a:ext>
              </a:extLst>
            </p:cNvPr>
            <p:cNvSpPr txBox="1"/>
            <p:nvPr/>
          </p:nvSpPr>
          <p:spPr bwMode="auto">
            <a:xfrm>
              <a:off x="4713044" y="5441570"/>
              <a:ext cx="611116" cy="3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156</a:t>
              </a:r>
            </a:p>
          </p:txBody>
        </p:sp>
        <p:grpSp>
          <p:nvGrpSpPr>
            <p:cNvPr id="339" name="Group 338">
              <a:extLst>
                <a:ext uri="{FF2B5EF4-FFF2-40B4-BE49-F238E27FC236}">
                  <a16:creationId xmlns:a16="http://schemas.microsoft.com/office/drawing/2014/main" id="{712AF198-453B-4130-B7D6-02FF79EFD736}"/>
                </a:ext>
              </a:extLst>
            </p:cNvPr>
            <p:cNvGrpSpPr/>
            <p:nvPr/>
          </p:nvGrpSpPr>
          <p:grpSpPr>
            <a:xfrm>
              <a:off x="1485078" y="2147386"/>
              <a:ext cx="3779643" cy="2476064"/>
              <a:chOff x="4203032" y="2277979"/>
              <a:chExt cx="2955757" cy="1905000"/>
            </a:xfrm>
          </p:grpSpPr>
          <p:sp>
            <p:nvSpPr>
              <p:cNvPr id="526" name="Freeform 42">
                <a:extLst>
                  <a:ext uri="{FF2B5EF4-FFF2-40B4-BE49-F238E27FC236}">
                    <a16:creationId xmlns:a16="http://schemas.microsoft.com/office/drawing/2014/main" id="{62C2A040-7EF9-497D-8A2A-94FBD3E19009}"/>
                  </a:ext>
                </a:extLst>
              </p:cNvPr>
              <p:cNvSpPr/>
              <p:nvPr/>
            </p:nvSpPr>
            <p:spPr bwMode="auto">
              <a:xfrm>
                <a:off x="5482389" y="3830053"/>
                <a:ext cx="1676400" cy="352926"/>
              </a:xfrm>
              <a:custGeom>
                <a:avLst/>
                <a:gdLst>
                  <a:gd name="connsiteX0" fmla="*/ 1676400 w 1676400"/>
                  <a:gd name="connsiteY0" fmla="*/ 348915 h 352926"/>
                  <a:gd name="connsiteX1" fmla="*/ 1375611 w 1676400"/>
                  <a:gd name="connsiteY1" fmla="*/ 352926 h 352926"/>
                  <a:gd name="connsiteX2" fmla="*/ 1383632 w 1676400"/>
                  <a:gd name="connsiteY2" fmla="*/ 248652 h 352926"/>
                  <a:gd name="connsiteX3" fmla="*/ 1283369 w 1676400"/>
                  <a:gd name="connsiteY3" fmla="*/ 248652 h 352926"/>
                  <a:gd name="connsiteX4" fmla="*/ 1287379 w 1676400"/>
                  <a:gd name="connsiteY4" fmla="*/ 204536 h 352926"/>
                  <a:gd name="connsiteX5" fmla="*/ 1034716 w 1676400"/>
                  <a:gd name="connsiteY5" fmla="*/ 208547 h 352926"/>
                  <a:gd name="connsiteX6" fmla="*/ 1034716 w 1676400"/>
                  <a:gd name="connsiteY6" fmla="*/ 172452 h 352926"/>
                  <a:gd name="connsiteX7" fmla="*/ 962527 w 1676400"/>
                  <a:gd name="connsiteY7" fmla="*/ 176463 h 352926"/>
                  <a:gd name="connsiteX8" fmla="*/ 962527 w 1676400"/>
                  <a:gd name="connsiteY8" fmla="*/ 152400 h 352926"/>
                  <a:gd name="connsiteX9" fmla="*/ 778043 w 1676400"/>
                  <a:gd name="connsiteY9" fmla="*/ 152400 h 352926"/>
                  <a:gd name="connsiteX10" fmla="*/ 778043 w 1676400"/>
                  <a:gd name="connsiteY10" fmla="*/ 152400 h 352926"/>
                  <a:gd name="connsiteX11" fmla="*/ 681790 w 1676400"/>
                  <a:gd name="connsiteY11" fmla="*/ 96252 h 352926"/>
                  <a:gd name="connsiteX12" fmla="*/ 645695 w 1676400"/>
                  <a:gd name="connsiteY12" fmla="*/ 80210 h 352926"/>
                  <a:gd name="connsiteX13" fmla="*/ 473243 w 1676400"/>
                  <a:gd name="connsiteY13" fmla="*/ 76200 h 352926"/>
                  <a:gd name="connsiteX14" fmla="*/ 473243 w 1676400"/>
                  <a:gd name="connsiteY14" fmla="*/ 76200 h 352926"/>
                  <a:gd name="connsiteX15" fmla="*/ 409074 w 1676400"/>
                  <a:gd name="connsiteY15" fmla="*/ 48126 h 352926"/>
                  <a:gd name="connsiteX16" fmla="*/ 332874 w 1676400"/>
                  <a:gd name="connsiteY16" fmla="*/ 48126 h 352926"/>
                  <a:gd name="connsiteX17" fmla="*/ 324853 w 1676400"/>
                  <a:gd name="connsiteY17" fmla="*/ 32084 h 352926"/>
                  <a:gd name="connsiteX18" fmla="*/ 108285 w 1676400"/>
                  <a:gd name="connsiteY18" fmla="*/ 32084 h 352926"/>
                  <a:gd name="connsiteX19" fmla="*/ 56148 w 1676400"/>
                  <a:gd name="connsiteY19" fmla="*/ 0 h 352926"/>
                  <a:gd name="connsiteX20" fmla="*/ 0 w 1676400"/>
                  <a:gd name="connsiteY20" fmla="*/ 0 h 35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76400" h="352926">
                    <a:moveTo>
                      <a:pt x="1676400" y="348915"/>
                    </a:moveTo>
                    <a:lnTo>
                      <a:pt x="1375611" y="352926"/>
                    </a:lnTo>
                    <a:lnTo>
                      <a:pt x="1383632" y="248652"/>
                    </a:lnTo>
                    <a:lnTo>
                      <a:pt x="1283369" y="248652"/>
                    </a:lnTo>
                    <a:lnTo>
                      <a:pt x="1287379" y="204536"/>
                    </a:lnTo>
                    <a:lnTo>
                      <a:pt x="1034716" y="208547"/>
                    </a:lnTo>
                    <a:lnTo>
                      <a:pt x="1034716" y="172452"/>
                    </a:lnTo>
                    <a:lnTo>
                      <a:pt x="962527" y="176463"/>
                    </a:lnTo>
                    <a:lnTo>
                      <a:pt x="962527" y="152400"/>
                    </a:lnTo>
                    <a:lnTo>
                      <a:pt x="778043" y="152400"/>
                    </a:lnTo>
                    <a:lnTo>
                      <a:pt x="778043" y="152400"/>
                    </a:lnTo>
                    <a:lnTo>
                      <a:pt x="681790" y="96252"/>
                    </a:lnTo>
                    <a:lnTo>
                      <a:pt x="645695" y="80210"/>
                    </a:lnTo>
                    <a:lnTo>
                      <a:pt x="473243" y="76200"/>
                    </a:lnTo>
                    <a:lnTo>
                      <a:pt x="473243" y="76200"/>
                    </a:lnTo>
                    <a:lnTo>
                      <a:pt x="409074" y="48126"/>
                    </a:lnTo>
                    <a:lnTo>
                      <a:pt x="332874" y="48126"/>
                    </a:lnTo>
                    <a:lnTo>
                      <a:pt x="324853" y="32084"/>
                    </a:lnTo>
                    <a:lnTo>
                      <a:pt x="108285" y="32084"/>
                    </a:lnTo>
                    <a:lnTo>
                      <a:pt x="56148" y="0"/>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27" name="Freeform 175">
                <a:extLst>
                  <a:ext uri="{FF2B5EF4-FFF2-40B4-BE49-F238E27FC236}">
                    <a16:creationId xmlns:a16="http://schemas.microsoft.com/office/drawing/2014/main" id="{B332DF6B-9F24-48FC-9105-0FEE6D21BB93}"/>
                  </a:ext>
                </a:extLst>
              </p:cNvPr>
              <p:cNvSpPr/>
              <p:nvPr/>
            </p:nvSpPr>
            <p:spPr bwMode="auto">
              <a:xfrm>
                <a:off x="4203032" y="2277979"/>
                <a:ext cx="1275347" cy="1544053"/>
              </a:xfrm>
              <a:custGeom>
                <a:avLst/>
                <a:gdLst>
                  <a:gd name="connsiteX0" fmla="*/ 4010 w 1275347"/>
                  <a:gd name="connsiteY0" fmla="*/ 0 h 1544053"/>
                  <a:gd name="connsiteX1" fmla="*/ 0 w 1275347"/>
                  <a:gd name="connsiteY1" fmla="*/ 80210 h 1544053"/>
                  <a:gd name="connsiteX2" fmla="*/ 52136 w 1275347"/>
                  <a:gd name="connsiteY2" fmla="*/ 140368 h 1544053"/>
                  <a:gd name="connsiteX3" fmla="*/ 116305 w 1275347"/>
                  <a:gd name="connsiteY3" fmla="*/ 280737 h 1544053"/>
                  <a:gd name="connsiteX4" fmla="*/ 148389 w 1275347"/>
                  <a:gd name="connsiteY4" fmla="*/ 437147 h 1544053"/>
                  <a:gd name="connsiteX5" fmla="*/ 192505 w 1275347"/>
                  <a:gd name="connsiteY5" fmla="*/ 529389 h 1544053"/>
                  <a:gd name="connsiteX6" fmla="*/ 228600 w 1275347"/>
                  <a:gd name="connsiteY6" fmla="*/ 637674 h 1544053"/>
                  <a:gd name="connsiteX7" fmla="*/ 268705 w 1275347"/>
                  <a:gd name="connsiteY7" fmla="*/ 741947 h 1544053"/>
                  <a:gd name="connsiteX8" fmla="*/ 364957 w 1275347"/>
                  <a:gd name="connsiteY8" fmla="*/ 890337 h 1544053"/>
                  <a:gd name="connsiteX9" fmla="*/ 449179 w 1275347"/>
                  <a:gd name="connsiteY9" fmla="*/ 1026695 h 1544053"/>
                  <a:gd name="connsiteX10" fmla="*/ 449179 w 1275347"/>
                  <a:gd name="connsiteY10" fmla="*/ 1026695 h 1544053"/>
                  <a:gd name="connsiteX11" fmla="*/ 553452 w 1275347"/>
                  <a:gd name="connsiteY11" fmla="*/ 1122947 h 1544053"/>
                  <a:gd name="connsiteX12" fmla="*/ 629652 w 1275347"/>
                  <a:gd name="connsiteY12" fmla="*/ 1151021 h 1544053"/>
                  <a:gd name="connsiteX13" fmla="*/ 709863 w 1275347"/>
                  <a:gd name="connsiteY13" fmla="*/ 1267326 h 1544053"/>
                  <a:gd name="connsiteX14" fmla="*/ 826168 w 1275347"/>
                  <a:gd name="connsiteY14" fmla="*/ 1343526 h 1544053"/>
                  <a:gd name="connsiteX15" fmla="*/ 878305 w 1275347"/>
                  <a:gd name="connsiteY15" fmla="*/ 1367589 h 1544053"/>
                  <a:gd name="connsiteX16" fmla="*/ 926431 w 1275347"/>
                  <a:gd name="connsiteY16" fmla="*/ 1403684 h 1544053"/>
                  <a:gd name="connsiteX17" fmla="*/ 1054768 w 1275347"/>
                  <a:gd name="connsiteY17" fmla="*/ 1463842 h 1544053"/>
                  <a:gd name="connsiteX18" fmla="*/ 1122947 w 1275347"/>
                  <a:gd name="connsiteY18" fmla="*/ 1487905 h 1544053"/>
                  <a:gd name="connsiteX19" fmla="*/ 1167063 w 1275347"/>
                  <a:gd name="connsiteY19" fmla="*/ 1491916 h 1544053"/>
                  <a:gd name="connsiteX20" fmla="*/ 1199147 w 1275347"/>
                  <a:gd name="connsiteY20" fmla="*/ 1536032 h 1544053"/>
                  <a:gd name="connsiteX21" fmla="*/ 1275347 w 1275347"/>
                  <a:gd name="connsiteY21" fmla="*/ 1544053 h 154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75347" h="1544053">
                    <a:moveTo>
                      <a:pt x="4010" y="0"/>
                    </a:moveTo>
                    <a:lnTo>
                      <a:pt x="0" y="80210"/>
                    </a:lnTo>
                    <a:lnTo>
                      <a:pt x="52136" y="140368"/>
                    </a:lnTo>
                    <a:lnTo>
                      <a:pt x="116305" y="280737"/>
                    </a:lnTo>
                    <a:lnTo>
                      <a:pt x="148389" y="437147"/>
                    </a:lnTo>
                    <a:lnTo>
                      <a:pt x="192505" y="529389"/>
                    </a:lnTo>
                    <a:lnTo>
                      <a:pt x="228600" y="637674"/>
                    </a:lnTo>
                    <a:lnTo>
                      <a:pt x="268705" y="741947"/>
                    </a:lnTo>
                    <a:lnTo>
                      <a:pt x="364957" y="890337"/>
                    </a:lnTo>
                    <a:lnTo>
                      <a:pt x="449179" y="1026695"/>
                    </a:lnTo>
                    <a:lnTo>
                      <a:pt x="449179" y="1026695"/>
                    </a:lnTo>
                    <a:lnTo>
                      <a:pt x="553452" y="1122947"/>
                    </a:lnTo>
                    <a:lnTo>
                      <a:pt x="629652" y="1151021"/>
                    </a:lnTo>
                    <a:lnTo>
                      <a:pt x="709863" y="1267326"/>
                    </a:lnTo>
                    <a:lnTo>
                      <a:pt x="826168" y="1343526"/>
                    </a:lnTo>
                    <a:lnTo>
                      <a:pt x="878305" y="1367589"/>
                    </a:lnTo>
                    <a:lnTo>
                      <a:pt x="926431" y="1403684"/>
                    </a:lnTo>
                    <a:lnTo>
                      <a:pt x="1054768" y="1463842"/>
                    </a:lnTo>
                    <a:lnTo>
                      <a:pt x="1122947" y="1487905"/>
                    </a:lnTo>
                    <a:lnTo>
                      <a:pt x="1167063" y="1491916"/>
                    </a:lnTo>
                    <a:lnTo>
                      <a:pt x="1199147" y="1536032"/>
                    </a:lnTo>
                    <a:lnTo>
                      <a:pt x="1275347" y="1544053"/>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grpSp>
        <p:sp>
          <p:nvSpPr>
            <p:cNvPr id="340" name="Freeform 41">
              <a:extLst>
                <a:ext uri="{FF2B5EF4-FFF2-40B4-BE49-F238E27FC236}">
                  <a16:creationId xmlns:a16="http://schemas.microsoft.com/office/drawing/2014/main" id="{41C38D2B-EEB3-4731-B751-0E22B902CE46}"/>
                </a:ext>
              </a:extLst>
            </p:cNvPr>
            <p:cNvSpPr/>
            <p:nvPr/>
          </p:nvSpPr>
          <p:spPr bwMode="auto">
            <a:xfrm>
              <a:off x="1474822" y="2163025"/>
              <a:ext cx="3892468" cy="2241489"/>
            </a:xfrm>
            <a:custGeom>
              <a:avLst/>
              <a:gdLst>
                <a:gd name="connsiteX0" fmla="*/ 3043989 w 3043989"/>
                <a:gd name="connsiteY0" fmla="*/ 1712494 h 1724526"/>
                <a:gd name="connsiteX1" fmla="*/ 2346157 w 3043989"/>
                <a:gd name="connsiteY1" fmla="*/ 1724526 h 1724526"/>
                <a:gd name="connsiteX2" fmla="*/ 2342147 w 3043989"/>
                <a:gd name="connsiteY2" fmla="*/ 1696452 h 1724526"/>
                <a:gd name="connsiteX3" fmla="*/ 2041357 w 3043989"/>
                <a:gd name="connsiteY3" fmla="*/ 1704473 h 1724526"/>
                <a:gd name="connsiteX4" fmla="*/ 2041357 w 3043989"/>
                <a:gd name="connsiteY4" fmla="*/ 1680410 h 1724526"/>
                <a:gd name="connsiteX5" fmla="*/ 1917031 w 3043989"/>
                <a:gd name="connsiteY5" fmla="*/ 1676400 h 1724526"/>
                <a:gd name="connsiteX6" fmla="*/ 1913021 w 3043989"/>
                <a:gd name="connsiteY6" fmla="*/ 1656347 h 1724526"/>
                <a:gd name="connsiteX7" fmla="*/ 1792705 w 3043989"/>
                <a:gd name="connsiteY7" fmla="*/ 1648326 h 1724526"/>
                <a:gd name="connsiteX8" fmla="*/ 1788694 w 3043989"/>
                <a:gd name="connsiteY8" fmla="*/ 1628273 h 1724526"/>
                <a:gd name="connsiteX9" fmla="*/ 1608221 w 3043989"/>
                <a:gd name="connsiteY9" fmla="*/ 1628273 h 1724526"/>
                <a:gd name="connsiteX10" fmla="*/ 1612231 w 3043989"/>
                <a:gd name="connsiteY10" fmla="*/ 1616242 h 1724526"/>
                <a:gd name="connsiteX11" fmla="*/ 1515978 w 3043989"/>
                <a:gd name="connsiteY11" fmla="*/ 1612231 h 1724526"/>
                <a:gd name="connsiteX12" fmla="*/ 1515978 w 3043989"/>
                <a:gd name="connsiteY12" fmla="*/ 1596189 h 1724526"/>
                <a:gd name="connsiteX13" fmla="*/ 1275347 w 3043989"/>
                <a:gd name="connsiteY13" fmla="*/ 1580147 h 1724526"/>
                <a:gd name="connsiteX14" fmla="*/ 1279357 w 3043989"/>
                <a:gd name="connsiteY14" fmla="*/ 1560094 h 1724526"/>
                <a:gd name="connsiteX15" fmla="*/ 1167063 w 3043989"/>
                <a:gd name="connsiteY15" fmla="*/ 1548063 h 1724526"/>
                <a:gd name="connsiteX16" fmla="*/ 1167063 w 3043989"/>
                <a:gd name="connsiteY16" fmla="*/ 1528010 h 1724526"/>
                <a:gd name="connsiteX17" fmla="*/ 1098884 w 3043989"/>
                <a:gd name="connsiteY17" fmla="*/ 1532021 h 1724526"/>
                <a:gd name="connsiteX18" fmla="*/ 1098884 w 3043989"/>
                <a:gd name="connsiteY18" fmla="*/ 1532021 h 1724526"/>
                <a:gd name="connsiteX19" fmla="*/ 1026694 w 3043989"/>
                <a:gd name="connsiteY19" fmla="*/ 1495926 h 1724526"/>
                <a:gd name="connsiteX20" fmla="*/ 982578 w 3043989"/>
                <a:gd name="connsiteY20" fmla="*/ 1451810 h 1724526"/>
                <a:gd name="connsiteX21" fmla="*/ 938463 w 3043989"/>
                <a:gd name="connsiteY21" fmla="*/ 1435768 h 1724526"/>
                <a:gd name="connsiteX22" fmla="*/ 882315 w 3043989"/>
                <a:gd name="connsiteY22" fmla="*/ 1391652 h 1724526"/>
                <a:gd name="connsiteX23" fmla="*/ 830178 w 3043989"/>
                <a:gd name="connsiteY23" fmla="*/ 1387642 h 1724526"/>
                <a:gd name="connsiteX24" fmla="*/ 822157 w 3043989"/>
                <a:gd name="connsiteY24" fmla="*/ 1351547 h 1724526"/>
                <a:gd name="connsiteX25" fmla="*/ 770021 w 3043989"/>
                <a:gd name="connsiteY25" fmla="*/ 1335505 h 1724526"/>
                <a:gd name="connsiteX26" fmla="*/ 725905 w 3043989"/>
                <a:gd name="connsiteY26" fmla="*/ 1283368 h 1724526"/>
                <a:gd name="connsiteX27" fmla="*/ 677778 w 3043989"/>
                <a:gd name="connsiteY27" fmla="*/ 1279357 h 1724526"/>
                <a:gd name="connsiteX28" fmla="*/ 605589 w 3043989"/>
                <a:gd name="connsiteY28" fmla="*/ 1199147 h 1724526"/>
                <a:gd name="connsiteX29" fmla="*/ 533400 w 3043989"/>
                <a:gd name="connsiteY29" fmla="*/ 1167063 h 1724526"/>
                <a:gd name="connsiteX30" fmla="*/ 497305 w 3043989"/>
                <a:gd name="connsiteY30" fmla="*/ 1098884 h 1724526"/>
                <a:gd name="connsiteX31" fmla="*/ 497305 w 3043989"/>
                <a:gd name="connsiteY31" fmla="*/ 1098884 h 1724526"/>
                <a:gd name="connsiteX32" fmla="*/ 497305 w 3043989"/>
                <a:gd name="connsiteY32" fmla="*/ 1098884 h 1724526"/>
                <a:gd name="connsiteX33" fmla="*/ 457200 w 3043989"/>
                <a:gd name="connsiteY33" fmla="*/ 1098884 h 1724526"/>
                <a:gd name="connsiteX34" fmla="*/ 437147 w 3043989"/>
                <a:gd name="connsiteY34" fmla="*/ 1022684 h 1724526"/>
                <a:gd name="connsiteX35" fmla="*/ 376989 w 3043989"/>
                <a:gd name="connsiteY35" fmla="*/ 942473 h 1724526"/>
                <a:gd name="connsiteX36" fmla="*/ 316831 w 3043989"/>
                <a:gd name="connsiteY36" fmla="*/ 878305 h 1724526"/>
                <a:gd name="connsiteX37" fmla="*/ 300789 w 3043989"/>
                <a:gd name="connsiteY37" fmla="*/ 810126 h 1724526"/>
                <a:gd name="connsiteX38" fmla="*/ 292768 w 3043989"/>
                <a:gd name="connsiteY38" fmla="*/ 733926 h 1724526"/>
                <a:gd name="connsiteX39" fmla="*/ 252663 w 3043989"/>
                <a:gd name="connsiteY39" fmla="*/ 701842 h 1724526"/>
                <a:gd name="connsiteX40" fmla="*/ 232610 w 3043989"/>
                <a:gd name="connsiteY40" fmla="*/ 557463 h 1724526"/>
                <a:gd name="connsiteX41" fmla="*/ 200526 w 3043989"/>
                <a:gd name="connsiteY41" fmla="*/ 485273 h 1724526"/>
                <a:gd name="connsiteX42" fmla="*/ 168442 w 3043989"/>
                <a:gd name="connsiteY42" fmla="*/ 376989 h 1724526"/>
                <a:gd name="connsiteX43" fmla="*/ 136357 w 3043989"/>
                <a:gd name="connsiteY43" fmla="*/ 284747 h 1724526"/>
                <a:gd name="connsiteX44" fmla="*/ 96252 w 3043989"/>
                <a:gd name="connsiteY44" fmla="*/ 180473 h 1724526"/>
                <a:gd name="connsiteX45" fmla="*/ 64168 w 3043989"/>
                <a:gd name="connsiteY45" fmla="*/ 108284 h 1724526"/>
                <a:gd name="connsiteX46" fmla="*/ 64168 w 3043989"/>
                <a:gd name="connsiteY46" fmla="*/ 72189 h 1724526"/>
                <a:gd name="connsiteX47" fmla="*/ 20052 w 3043989"/>
                <a:gd name="connsiteY47" fmla="*/ 64168 h 1724526"/>
                <a:gd name="connsiteX48" fmla="*/ 20052 w 3043989"/>
                <a:gd name="connsiteY48" fmla="*/ 0 h 1724526"/>
                <a:gd name="connsiteX49" fmla="*/ 0 w 3043989"/>
                <a:gd name="connsiteY49" fmla="*/ 0 h 172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43989" h="1724526">
                  <a:moveTo>
                    <a:pt x="3043989" y="1712494"/>
                  </a:moveTo>
                  <a:lnTo>
                    <a:pt x="2346157" y="1724526"/>
                  </a:lnTo>
                  <a:lnTo>
                    <a:pt x="2342147" y="1696452"/>
                  </a:lnTo>
                  <a:lnTo>
                    <a:pt x="2041357" y="1704473"/>
                  </a:lnTo>
                  <a:lnTo>
                    <a:pt x="2041357" y="1680410"/>
                  </a:lnTo>
                  <a:lnTo>
                    <a:pt x="1917031" y="1676400"/>
                  </a:lnTo>
                  <a:lnTo>
                    <a:pt x="1913021" y="1656347"/>
                  </a:lnTo>
                  <a:lnTo>
                    <a:pt x="1792705" y="1648326"/>
                  </a:lnTo>
                  <a:lnTo>
                    <a:pt x="1788694" y="1628273"/>
                  </a:lnTo>
                  <a:lnTo>
                    <a:pt x="1608221" y="1628273"/>
                  </a:lnTo>
                  <a:lnTo>
                    <a:pt x="1612231" y="1616242"/>
                  </a:lnTo>
                  <a:lnTo>
                    <a:pt x="1515978" y="1612231"/>
                  </a:lnTo>
                  <a:lnTo>
                    <a:pt x="1515978" y="1596189"/>
                  </a:lnTo>
                  <a:lnTo>
                    <a:pt x="1275347" y="1580147"/>
                  </a:lnTo>
                  <a:lnTo>
                    <a:pt x="1279357" y="1560094"/>
                  </a:lnTo>
                  <a:lnTo>
                    <a:pt x="1167063" y="1548063"/>
                  </a:lnTo>
                  <a:lnTo>
                    <a:pt x="1167063" y="1528010"/>
                  </a:lnTo>
                  <a:lnTo>
                    <a:pt x="1098884" y="1532021"/>
                  </a:lnTo>
                  <a:lnTo>
                    <a:pt x="1098884" y="1532021"/>
                  </a:lnTo>
                  <a:lnTo>
                    <a:pt x="1026694" y="1495926"/>
                  </a:lnTo>
                  <a:lnTo>
                    <a:pt x="982578" y="1451810"/>
                  </a:lnTo>
                  <a:lnTo>
                    <a:pt x="938463" y="1435768"/>
                  </a:lnTo>
                  <a:lnTo>
                    <a:pt x="882315" y="1391652"/>
                  </a:lnTo>
                  <a:lnTo>
                    <a:pt x="830178" y="1387642"/>
                  </a:lnTo>
                  <a:lnTo>
                    <a:pt x="822157" y="1351547"/>
                  </a:lnTo>
                  <a:lnTo>
                    <a:pt x="770021" y="1335505"/>
                  </a:lnTo>
                  <a:lnTo>
                    <a:pt x="725905" y="1283368"/>
                  </a:lnTo>
                  <a:lnTo>
                    <a:pt x="677778" y="1279357"/>
                  </a:lnTo>
                  <a:lnTo>
                    <a:pt x="605589" y="1199147"/>
                  </a:lnTo>
                  <a:lnTo>
                    <a:pt x="533400" y="1167063"/>
                  </a:lnTo>
                  <a:lnTo>
                    <a:pt x="497305" y="1098884"/>
                  </a:lnTo>
                  <a:lnTo>
                    <a:pt x="497305" y="1098884"/>
                  </a:lnTo>
                  <a:lnTo>
                    <a:pt x="497305" y="1098884"/>
                  </a:lnTo>
                  <a:lnTo>
                    <a:pt x="457200" y="1098884"/>
                  </a:lnTo>
                  <a:lnTo>
                    <a:pt x="437147" y="1022684"/>
                  </a:lnTo>
                  <a:lnTo>
                    <a:pt x="376989" y="942473"/>
                  </a:lnTo>
                  <a:lnTo>
                    <a:pt x="316831" y="878305"/>
                  </a:lnTo>
                  <a:lnTo>
                    <a:pt x="300789" y="810126"/>
                  </a:lnTo>
                  <a:lnTo>
                    <a:pt x="292768" y="733926"/>
                  </a:lnTo>
                  <a:lnTo>
                    <a:pt x="252663" y="701842"/>
                  </a:lnTo>
                  <a:lnTo>
                    <a:pt x="232610" y="557463"/>
                  </a:lnTo>
                  <a:lnTo>
                    <a:pt x="200526" y="485273"/>
                  </a:lnTo>
                  <a:lnTo>
                    <a:pt x="168442" y="376989"/>
                  </a:lnTo>
                  <a:lnTo>
                    <a:pt x="136357" y="284747"/>
                  </a:lnTo>
                  <a:lnTo>
                    <a:pt x="96252" y="180473"/>
                  </a:lnTo>
                  <a:lnTo>
                    <a:pt x="64168" y="108284"/>
                  </a:lnTo>
                  <a:lnTo>
                    <a:pt x="64168" y="72189"/>
                  </a:lnTo>
                  <a:lnTo>
                    <a:pt x="20052" y="64168"/>
                  </a:lnTo>
                  <a:lnTo>
                    <a:pt x="20052"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41" name="TextBox 340">
              <a:extLst>
                <a:ext uri="{FF2B5EF4-FFF2-40B4-BE49-F238E27FC236}">
                  <a16:creationId xmlns:a16="http://schemas.microsoft.com/office/drawing/2014/main" id="{E5915A23-5ADF-42B4-A32D-AA86F9AEE184}"/>
                </a:ext>
              </a:extLst>
            </p:cNvPr>
            <p:cNvSpPr txBox="1"/>
            <p:nvPr/>
          </p:nvSpPr>
          <p:spPr bwMode="auto">
            <a:xfrm>
              <a:off x="5140311" y="442298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2" name="TextBox 341">
              <a:extLst>
                <a:ext uri="{FF2B5EF4-FFF2-40B4-BE49-F238E27FC236}">
                  <a16:creationId xmlns:a16="http://schemas.microsoft.com/office/drawing/2014/main" id="{49AFF0E5-66AA-40D6-A473-725E8822F750}"/>
                </a:ext>
              </a:extLst>
            </p:cNvPr>
            <p:cNvSpPr txBox="1"/>
            <p:nvPr/>
          </p:nvSpPr>
          <p:spPr bwMode="auto">
            <a:xfrm>
              <a:off x="5068146" y="442320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3" name="TextBox 342">
              <a:extLst>
                <a:ext uri="{FF2B5EF4-FFF2-40B4-BE49-F238E27FC236}">
                  <a16:creationId xmlns:a16="http://schemas.microsoft.com/office/drawing/2014/main" id="{A6DF3CF3-C282-4465-9C1B-B86F121E0155}"/>
                </a:ext>
              </a:extLst>
            </p:cNvPr>
            <p:cNvSpPr txBox="1"/>
            <p:nvPr/>
          </p:nvSpPr>
          <p:spPr bwMode="auto">
            <a:xfrm>
              <a:off x="4863285" y="442337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4" name="TextBox 343">
              <a:extLst>
                <a:ext uri="{FF2B5EF4-FFF2-40B4-BE49-F238E27FC236}">
                  <a16:creationId xmlns:a16="http://schemas.microsoft.com/office/drawing/2014/main" id="{514B41BE-E13C-4673-BD6C-E06F4CDAAEC6}"/>
                </a:ext>
              </a:extLst>
            </p:cNvPr>
            <p:cNvSpPr txBox="1"/>
            <p:nvPr/>
          </p:nvSpPr>
          <p:spPr bwMode="auto">
            <a:xfrm>
              <a:off x="4831686" y="442187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5" name="TextBox 344">
              <a:extLst>
                <a:ext uri="{FF2B5EF4-FFF2-40B4-BE49-F238E27FC236}">
                  <a16:creationId xmlns:a16="http://schemas.microsoft.com/office/drawing/2014/main" id="{74FEB3B9-DB97-4440-8293-A41E4C3EB6C8}"/>
                </a:ext>
              </a:extLst>
            </p:cNvPr>
            <p:cNvSpPr txBox="1"/>
            <p:nvPr/>
          </p:nvSpPr>
          <p:spPr bwMode="auto">
            <a:xfrm>
              <a:off x="4778915" y="442187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6" name="TextBox 345">
              <a:extLst>
                <a:ext uri="{FF2B5EF4-FFF2-40B4-BE49-F238E27FC236}">
                  <a16:creationId xmlns:a16="http://schemas.microsoft.com/office/drawing/2014/main" id="{9E679769-7B88-4C82-A0DB-BA7AA4ABEE14}"/>
                </a:ext>
              </a:extLst>
            </p:cNvPr>
            <p:cNvSpPr txBox="1"/>
            <p:nvPr/>
          </p:nvSpPr>
          <p:spPr bwMode="auto">
            <a:xfrm>
              <a:off x="4746269" y="428920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7" name="TextBox 346">
              <a:extLst>
                <a:ext uri="{FF2B5EF4-FFF2-40B4-BE49-F238E27FC236}">
                  <a16:creationId xmlns:a16="http://schemas.microsoft.com/office/drawing/2014/main" id="{0128ED72-47BF-4815-A105-ED1B87174C9B}"/>
                </a:ext>
              </a:extLst>
            </p:cNvPr>
            <p:cNvSpPr txBox="1"/>
            <p:nvPr/>
          </p:nvSpPr>
          <p:spPr bwMode="auto">
            <a:xfrm>
              <a:off x="4718119" y="428920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8" name="TextBox 347">
              <a:extLst>
                <a:ext uri="{FF2B5EF4-FFF2-40B4-BE49-F238E27FC236}">
                  <a16:creationId xmlns:a16="http://schemas.microsoft.com/office/drawing/2014/main" id="{B4E657C1-502E-4BB0-A501-E1485FFA64A9}"/>
                </a:ext>
              </a:extLst>
            </p:cNvPr>
            <p:cNvSpPr txBox="1"/>
            <p:nvPr/>
          </p:nvSpPr>
          <p:spPr bwMode="auto">
            <a:xfrm>
              <a:off x="4690624" y="428920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49" name="TextBox 348">
              <a:extLst>
                <a:ext uri="{FF2B5EF4-FFF2-40B4-BE49-F238E27FC236}">
                  <a16:creationId xmlns:a16="http://schemas.microsoft.com/office/drawing/2014/main" id="{5615EBF6-6B4E-4195-A1CC-19100F3A3017}"/>
                </a:ext>
              </a:extLst>
            </p:cNvPr>
            <p:cNvSpPr txBox="1"/>
            <p:nvPr/>
          </p:nvSpPr>
          <p:spPr bwMode="auto">
            <a:xfrm>
              <a:off x="4667508" y="428920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0" name="TextBox 349">
              <a:extLst>
                <a:ext uri="{FF2B5EF4-FFF2-40B4-BE49-F238E27FC236}">
                  <a16:creationId xmlns:a16="http://schemas.microsoft.com/office/drawing/2014/main" id="{09E026D3-F308-4DB1-A7DE-4256FCA1D690}"/>
                </a:ext>
              </a:extLst>
            </p:cNvPr>
            <p:cNvSpPr txBox="1"/>
            <p:nvPr/>
          </p:nvSpPr>
          <p:spPr bwMode="auto">
            <a:xfrm>
              <a:off x="4646456" y="428920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1" name="TextBox 350">
              <a:extLst>
                <a:ext uri="{FF2B5EF4-FFF2-40B4-BE49-F238E27FC236}">
                  <a16:creationId xmlns:a16="http://schemas.microsoft.com/office/drawing/2014/main" id="{5B8EA320-8D53-4B05-8CE9-B42E04156843}"/>
                </a:ext>
              </a:extLst>
            </p:cNvPr>
            <p:cNvSpPr txBox="1"/>
            <p:nvPr/>
          </p:nvSpPr>
          <p:spPr bwMode="auto">
            <a:xfrm>
              <a:off x="4626252" y="423027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2" name="TextBox 351">
              <a:extLst>
                <a:ext uri="{FF2B5EF4-FFF2-40B4-BE49-F238E27FC236}">
                  <a16:creationId xmlns:a16="http://schemas.microsoft.com/office/drawing/2014/main" id="{2BEE558A-C68B-46FF-90F3-2CBFDF97FB31}"/>
                </a:ext>
              </a:extLst>
            </p:cNvPr>
            <p:cNvSpPr txBox="1"/>
            <p:nvPr/>
          </p:nvSpPr>
          <p:spPr bwMode="auto">
            <a:xfrm>
              <a:off x="4603136" y="423027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3" name="TextBox 352">
              <a:extLst>
                <a:ext uri="{FF2B5EF4-FFF2-40B4-BE49-F238E27FC236}">
                  <a16:creationId xmlns:a16="http://schemas.microsoft.com/office/drawing/2014/main" id="{955BDF49-1C94-48F1-A584-61208DFBA9B9}"/>
                </a:ext>
              </a:extLst>
            </p:cNvPr>
            <p:cNvSpPr txBox="1"/>
            <p:nvPr/>
          </p:nvSpPr>
          <p:spPr bwMode="auto">
            <a:xfrm>
              <a:off x="4572578" y="423027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4" name="TextBox 353">
              <a:extLst>
                <a:ext uri="{FF2B5EF4-FFF2-40B4-BE49-F238E27FC236}">
                  <a16:creationId xmlns:a16="http://schemas.microsoft.com/office/drawing/2014/main" id="{0A308AEF-DBA5-44D8-B8DA-13D0B878DF34}"/>
                </a:ext>
              </a:extLst>
            </p:cNvPr>
            <p:cNvSpPr txBox="1"/>
            <p:nvPr/>
          </p:nvSpPr>
          <p:spPr bwMode="auto">
            <a:xfrm>
              <a:off x="4534813" y="423027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5" name="TextBox 354">
              <a:extLst>
                <a:ext uri="{FF2B5EF4-FFF2-40B4-BE49-F238E27FC236}">
                  <a16:creationId xmlns:a16="http://schemas.microsoft.com/office/drawing/2014/main" id="{27344802-B6F4-45C1-A2F2-C9429B2FD1AC}"/>
                </a:ext>
              </a:extLst>
            </p:cNvPr>
            <p:cNvSpPr txBox="1"/>
            <p:nvPr/>
          </p:nvSpPr>
          <p:spPr bwMode="auto">
            <a:xfrm>
              <a:off x="4498600" y="423720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6" name="TextBox 355">
              <a:extLst>
                <a:ext uri="{FF2B5EF4-FFF2-40B4-BE49-F238E27FC236}">
                  <a16:creationId xmlns:a16="http://schemas.microsoft.com/office/drawing/2014/main" id="{77EB27AC-9CB5-43E5-9E61-6730022EAC33}"/>
                </a:ext>
              </a:extLst>
            </p:cNvPr>
            <p:cNvSpPr txBox="1"/>
            <p:nvPr/>
          </p:nvSpPr>
          <p:spPr bwMode="auto">
            <a:xfrm>
              <a:off x="4461546" y="423720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7" name="TextBox 356">
              <a:extLst>
                <a:ext uri="{FF2B5EF4-FFF2-40B4-BE49-F238E27FC236}">
                  <a16:creationId xmlns:a16="http://schemas.microsoft.com/office/drawing/2014/main" id="{9B436A42-93A7-40FB-851C-70698F567AC6}"/>
                </a:ext>
              </a:extLst>
            </p:cNvPr>
            <p:cNvSpPr txBox="1"/>
            <p:nvPr/>
          </p:nvSpPr>
          <p:spPr bwMode="auto">
            <a:xfrm>
              <a:off x="4418574" y="424294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8" name="TextBox 357">
              <a:extLst>
                <a:ext uri="{FF2B5EF4-FFF2-40B4-BE49-F238E27FC236}">
                  <a16:creationId xmlns:a16="http://schemas.microsoft.com/office/drawing/2014/main" id="{5EA4DA15-E21A-4E67-BF15-11EFBF5521E9}"/>
                </a:ext>
              </a:extLst>
            </p:cNvPr>
            <p:cNvSpPr txBox="1"/>
            <p:nvPr/>
          </p:nvSpPr>
          <p:spPr bwMode="auto">
            <a:xfrm>
              <a:off x="4393369" y="424294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59" name="TextBox 358">
              <a:extLst>
                <a:ext uri="{FF2B5EF4-FFF2-40B4-BE49-F238E27FC236}">
                  <a16:creationId xmlns:a16="http://schemas.microsoft.com/office/drawing/2014/main" id="{C3A15B54-1CF4-4B02-B05A-2D6250024200}"/>
                </a:ext>
              </a:extLst>
            </p:cNvPr>
            <p:cNvSpPr txBox="1"/>
            <p:nvPr/>
          </p:nvSpPr>
          <p:spPr bwMode="auto">
            <a:xfrm>
              <a:off x="4365219" y="424294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0" name="TextBox 359">
              <a:extLst>
                <a:ext uri="{FF2B5EF4-FFF2-40B4-BE49-F238E27FC236}">
                  <a16:creationId xmlns:a16="http://schemas.microsoft.com/office/drawing/2014/main" id="{F704B78F-C350-4FE1-8021-6DBC07458D43}"/>
                </a:ext>
              </a:extLst>
            </p:cNvPr>
            <p:cNvSpPr txBox="1"/>
            <p:nvPr/>
          </p:nvSpPr>
          <p:spPr bwMode="auto">
            <a:xfrm>
              <a:off x="4338849" y="424294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1" name="TextBox 360">
              <a:extLst>
                <a:ext uri="{FF2B5EF4-FFF2-40B4-BE49-F238E27FC236}">
                  <a16:creationId xmlns:a16="http://schemas.microsoft.com/office/drawing/2014/main" id="{9471C74D-8B14-42CF-802A-856D062B5AC7}"/>
                </a:ext>
              </a:extLst>
            </p:cNvPr>
            <p:cNvSpPr txBox="1"/>
            <p:nvPr/>
          </p:nvSpPr>
          <p:spPr bwMode="auto">
            <a:xfrm>
              <a:off x="4305842" y="419895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2" name="TextBox 361">
              <a:extLst>
                <a:ext uri="{FF2B5EF4-FFF2-40B4-BE49-F238E27FC236}">
                  <a16:creationId xmlns:a16="http://schemas.microsoft.com/office/drawing/2014/main" id="{FAA49023-31BD-4F8A-BC0B-4853FE5F1EFF}"/>
                </a:ext>
              </a:extLst>
            </p:cNvPr>
            <p:cNvSpPr txBox="1"/>
            <p:nvPr/>
          </p:nvSpPr>
          <p:spPr bwMode="auto">
            <a:xfrm>
              <a:off x="4287106" y="419895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3" name="TextBox 362">
              <a:extLst>
                <a:ext uri="{FF2B5EF4-FFF2-40B4-BE49-F238E27FC236}">
                  <a16:creationId xmlns:a16="http://schemas.microsoft.com/office/drawing/2014/main" id="{96A9E1C4-3D47-4CA6-8B87-C773C827CABC}"/>
                </a:ext>
              </a:extLst>
            </p:cNvPr>
            <p:cNvSpPr txBox="1"/>
            <p:nvPr/>
          </p:nvSpPr>
          <p:spPr bwMode="auto">
            <a:xfrm>
              <a:off x="4267168" y="4201214"/>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4" name="TextBox 363">
              <a:extLst>
                <a:ext uri="{FF2B5EF4-FFF2-40B4-BE49-F238E27FC236}">
                  <a16:creationId xmlns:a16="http://schemas.microsoft.com/office/drawing/2014/main" id="{BC0A1589-0525-4913-A0FB-57439855A123}"/>
                </a:ext>
              </a:extLst>
            </p:cNvPr>
            <p:cNvSpPr txBox="1"/>
            <p:nvPr/>
          </p:nvSpPr>
          <p:spPr bwMode="auto">
            <a:xfrm>
              <a:off x="5276386" y="419227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5" name="TextBox 364">
              <a:extLst>
                <a:ext uri="{FF2B5EF4-FFF2-40B4-BE49-F238E27FC236}">
                  <a16:creationId xmlns:a16="http://schemas.microsoft.com/office/drawing/2014/main" id="{EDE557A9-9006-464E-A81C-154FB79004C8}"/>
                </a:ext>
              </a:extLst>
            </p:cNvPr>
            <p:cNvSpPr txBox="1"/>
            <p:nvPr/>
          </p:nvSpPr>
          <p:spPr bwMode="auto">
            <a:xfrm>
              <a:off x="5082579" y="419602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6" name="TextBox 365">
              <a:extLst>
                <a:ext uri="{FF2B5EF4-FFF2-40B4-BE49-F238E27FC236}">
                  <a16:creationId xmlns:a16="http://schemas.microsoft.com/office/drawing/2014/main" id="{66AF1BF0-F019-4027-BBBA-65C0A22BDAF8}"/>
                </a:ext>
              </a:extLst>
            </p:cNvPr>
            <p:cNvSpPr txBox="1"/>
            <p:nvPr/>
          </p:nvSpPr>
          <p:spPr bwMode="auto">
            <a:xfrm>
              <a:off x="5006554" y="419602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7" name="TextBox 366">
              <a:extLst>
                <a:ext uri="{FF2B5EF4-FFF2-40B4-BE49-F238E27FC236}">
                  <a16:creationId xmlns:a16="http://schemas.microsoft.com/office/drawing/2014/main" id="{DD33CA18-9733-4EC9-878C-6848B99EC6D0}"/>
                </a:ext>
              </a:extLst>
            </p:cNvPr>
            <p:cNvSpPr txBox="1"/>
            <p:nvPr/>
          </p:nvSpPr>
          <p:spPr bwMode="auto">
            <a:xfrm>
              <a:off x="4954452" y="419602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8" name="TextBox 367">
              <a:extLst>
                <a:ext uri="{FF2B5EF4-FFF2-40B4-BE49-F238E27FC236}">
                  <a16:creationId xmlns:a16="http://schemas.microsoft.com/office/drawing/2014/main" id="{56D5888E-F1FA-4198-9DEF-4EAF1D16C0B1}"/>
                </a:ext>
              </a:extLst>
            </p:cNvPr>
            <p:cNvSpPr txBox="1"/>
            <p:nvPr/>
          </p:nvSpPr>
          <p:spPr bwMode="auto">
            <a:xfrm>
              <a:off x="4904116" y="419602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69" name="TextBox 368">
              <a:extLst>
                <a:ext uri="{FF2B5EF4-FFF2-40B4-BE49-F238E27FC236}">
                  <a16:creationId xmlns:a16="http://schemas.microsoft.com/office/drawing/2014/main" id="{6517C35B-21AF-47FA-8A8A-A1CF84A7F0BD}"/>
                </a:ext>
              </a:extLst>
            </p:cNvPr>
            <p:cNvSpPr txBox="1"/>
            <p:nvPr/>
          </p:nvSpPr>
          <p:spPr bwMode="auto">
            <a:xfrm>
              <a:off x="4876771" y="4196028"/>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0" name="TextBox 369">
              <a:extLst>
                <a:ext uri="{FF2B5EF4-FFF2-40B4-BE49-F238E27FC236}">
                  <a16:creationId xmlns:a16="http://schemas.microsoft.com/office/drawing/2014/main" id="{C40FB49F-8ABB-41CF-8A4A-E4C10C248287}"/>
                </a:ext>
              </a:extLst>
            </p:cNvPr>
            <p:cNvSpPr txBox="1"/>
            <p:nvPr/>
          </p:nvSpPr>
          <p:spPr bwMode="auto">
            <a:xfrm>
              <a:off x="4843438" y="419929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1" name="TextBox 370">
              <a:extLst>
                <a:ext uri="{FF2B5EF4-FFF2-40B4-BE49-F238E27FC236}">
                  <a16:creationId xmlns:a16="http://schemas.microsoft.com/office/drawing/2014/main" id="{6F648B0D-737E-470B-A406-E0F604F10855}"/>
                </a:ext>
              </a:extLst>
            </p:cNvPr>
            <p:cNvSpPr txBox="1"/>
            <p:nvPr/>
          </p:nvSpPr>
          <p:spPr bwMode="auto">
            <a:xfrm>
              <a:off x="4776584" y="41995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2" name="TextBox 371">
              <a:extLst>
                <a:ext uri="{FF2B5EF4-FFF2-40B4-BE49-F238E27FC236}">
                  <a16:creationId xmlns:a16="http://schemas.microsoft.com/office/drawing/2014/main" id="{57F74332-977D-420C-96E4-A935E16F6DBD}"/>
                </a:ext>
              </a:extLst>
            </p:cNvPr>
            <p:cNvSpPr txBox="1"/>
            <p:nvPr/>
          </p:nvSpPr>
          <p:spPr bwMode="auto">
            <a:xfrm>
              <a:off x="4739667" y="41995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3" name="TextBox 372">
              <a:extLst>
                <a:ext uri="{FF2B5EF4-FFF2-40B4-BE49-F238E27FC236}">
                  <a16:creationId xmlns:a16="http://schemas.microsoft.com/office/drawing/2014/main" id="{A3228859-A906-4FF7-8438-D68972183AAF}"/>
                </a:ext>
              </a:extLst>
            </p:cNvPr>
            <p:cNvSpPr txBox="1"/>
            <p:nvPr/>
          </p:nvSpPr>
          <p:spPr bwMode="auto">
            <a:xfrm>
              <a:off x="4689082" y="41989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4" name="TextBox 373">
              <a:extLst>
                <a:ext uri="{FF2B5EF4-FFF2-40B4-BE49-F238E27FC236}">
                  <a16:creationId xmlns:a16="http://schemas.microsoft.com/office/drawing/2014/main" id="{20E31E76-4748-4758-96CD-31B6E7CB74F3}"/>
                </a:ext>
              </a:extLst>
            </p:cNvPr>
            <p:cNvSpPr txBox="1"/>
            <p:nvPr/>
          </p:nvSpPr>
          <p:spPr bwMode="auto">
            <a:xfrm>
              <a:off x="4642473" y="41989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5" name="TextBox 374">
              <a:extLst>
                <a:ext uri="{FF2B5EF4-FFF2-40B4-BE49-F238E27FC236}">
                  <a16:creationId xmlns:a16="http://schemas.microsoft.com/office/drawing/2014/main" id="{13BBA3E6-77A1-4FDC-9ED1-DB8772A6D60C}"/>
                </a:ext>
              </a:extLst>
            </p:cNvPr>
            <p:cNvSpPr txBox="1"/>
            <p:nvPr/>
          </p:nvSpPr>
          <p:spPr bwMode="auto">
            <a:xfrm>
              <a:off x="4603246" y="41989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6" name="TextBox 375">
              <a:extLst>
                <a:ext uri="{FF2B5EF4-FFF2-40B4-BE49-F238E27FC236}">
                  <a16:creationId xmlns:a16="http://schemas.microsoft.com/office/drawing/2014/main" id="{83CD22F8-82E2-464F-A92E-E84FFFD45609}"/>
                </a:ext>
              </a:extLst>
            </p:cNvPr>
            <p:cNvSpPr txBox="1"/>
            <p:nvPr/>
          </p:nvSpPr>
          <p:spPr bwMode="auto">
            <a:xfrm>
              <a:off x="4576853" y="41989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7" name="TextBox 376">
              <a:extLst>
                <a:ext uri="{FF2B5EF4-FFF2-40B4-BE49-F238E27FC236}">
                  <a16:creationId xmlns:a16="http://schemas.microsoft.com/office/drawing/2014/main" id="{8DB31F2C-7484-4EA2-887C-8F0FF0B6EAEB}"/>
                </a:ext>
              </a:extLst>
            </p:cNvPr>
            <p:cNvSpPr txBox="1"/>
            <p:nvPr/>
          </p:nvSpPr>
          <p:spPr bwMode="auto">
            <a:xfrm>
              <a:off x="4543434" y="41989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8" name="TextBox 377">
              <a:extLst>
                <a:ext uri="{FF2B5EF4-FFF2-40B4-BE49-F238E27FC236}">
                  <a16:creationId xmlns:a16="http://schemas.microsoft.com/office/drawing/2014/main" id="{5BF95289-6017-49B7-9A03-5CA4363BAE5A}"/>
                </a:ext>
              </a:extLst>
            </p:cNvPr>
            <p:cNvSpPr txBox="1"/>
            <p:nvPr/>
          </p:nvSpPr>
          <p:spPr bwMode="auto">
            <a:xfrm>
              <a:off x="4509811" y="420300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79" name="TextBox 378">
              <a:extLst>
                <a:ext uri="{FF2B5EF4-FFF2-40B4-BE49-F238E27FC236}">
                  <a16:creationId xmlns:a16="http://schemas.microsoft.com/office/drawing/2014/main" id="{A54B5837-A501-4B45-9B25-4C466F828B3A}"/>
                </a:ext>
              </a:extLst>
            </p:cNvPr>
            <p:cNvSpPr txBox="1"/>
            <p:nvPr/>
          </p:nvSpPr>
          <p:spPr bwMode="auto">
            <a:xfrm>
              <a:off x="4476019" y="420660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0" name="TextBox 379">
              <a:extLst>
                <a:ext uri="{FF2B5EF4-FFF2-40B4-BE49-F238E27FC236}">
                  <a16:creationId xmlns:a16="http://schemas.microsoft.com/office/drawing/2014/main" id="{8D68D21D-5FC4-4332-8171-FBDB2A3BFD5B}"/>
                </a:ext>
              </a:extLst>
            </p:cNvPr>
            <p:cNvSpPr txBox="1"/>
            <p:nvPr/>
          </p:nvSpPr>
          <p:spPr bwMode="auto">
            <a:xfrm>
              <a:off x="4388129" y="419100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1" name="TextBox 380">
              <a:extLst>
                <a:ext uri="{FF2B5EF4-FFF2-40B4-BE49-F238E27FC236}">
                  <a16:creationId xmlns:a16="http://schemas.microsoft.com/office/drawing/2014/main" id="{8B800218-4A49-418E-B360-E429F237DAC7}"/>
                </a:ext>
              </a:extLst>
            </p:cNvPr>
            <p:cNvSpPr txBox="1"/>
            <p:nvPr/>
          </p:nvSpPr>
          <p:spPr bwMode="auto">
            <a:xfrm>
              <a:off x="4427150" y="4191018"/>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2" name="TextBox 381">
              <a:extLst>
                <a:ext uri="{FF2B5EF4-FFF2-40B4-BE49-F238E27FC236}">
                  <a16:creationId xmlns:a16="http://schemas.microsoft.com/office/drawing/2014/main" id="{91FC5D5B-34F1-49EA-BED8-3FF14BFEBA4E}"/>
                </a:ext>
              </a:extLst>
            </p:cNvPr>
            <p:cNvSpPr txBox="1"/>
            <p:nvPr/>
          </p:nvSpPr>
          <p:spPr bwMode="auto">
            <a:xfrm>
              <a:off x="4230206" y="416961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3" name="TextBox 382">
              <a:extLst>
                <a:ext uri="{FF2B5EF4-FFF2-40B4-BE49-F238E27FC236}">
                  <a16:creationId xmlns:a16="http://schemas.microsoft.com/office/drawing/2014/main" id="{BF7C0691-EF84-4778-8F19-0B514C7E5C92}"/>
                </a:ext>
              </a:extLst>
            </p:cNvPr>
            <p:cNvSpPr txBox="1"/>
            <p:nvPr/>
          </p:nvSpPr>
          <p:spPr bwMode="auto">
            <a:xfrm>
              <a:off x="4006980" y="418968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4" name="TextBox 383">
              <a:extLst>
                <a:ext uri="{FF2B5EF4-FFF2-40B4-BE49-F238E27FC236}">
                  <a16:creationId xmlns:a16="http://schemas.microsoft.com/office/drawing/2014/main" id="{E6ACC11E-50AE-4D08-B7C8-8A94ECE4EBF1}"/>
                </a:ext>
              </a:extLst>
            </p:cNvPr>
            <p:cNvSpPr txBox="1"/>
            <p:nvPr/>
          </p:nvSpPr>
          <p:spPr bwMode="auto">
            <a:xfrm>
              <a:off x="3895952" y="4152114"/>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5" name="TextBox 384">
              <a:extLst>
                <a:ext uri="{FF2B5EF4-FFF2-40B4-BE49-F238E27FC236}">
                  <a16:creationId xmlns:a16="http://schemas.microsoft.com/office/drawing/2014/main" id="{84463016-3D0C-4A34-BB40-E24B85344CF6}"/>
                </a:ext>
              </a:extLst>
            </p:cNvPr>
            <p:cNvSpPr txBox="1"/>
            <p:nvPr/>
          </p:nvSpPr>
          <p:spPr bwMode="auto">
            <a:xfrm>
              <a:off x="3795280" y="4126334"/>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6" name="TextBox 385">
              <a:extLst>
                <a:ext uri="{FF2B5EF4-FFF2-40B4-BE49-F238E27FC236}">
                  <a16:creationId xmlns:a16="http://schemas.microsoft.com/office/drawing/2014/main" id="{272CCE5C-5311-496F-B042-952EFAAEA095}"/>
                </a:ext>
              </a:extLst>
            </p:cNvPr>
            <p:cNvSpPr txBox="1"/>
            <p:nvPr/>
          </p:nvSpPr>
          <p:spPr bwMode="auto">
            <a:xfrm>
              <a:off x="3741720" y="411624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7" name="TextBox 386">
              <a:extLst>
                <a:ext uri="{FF2B5EF4-FFF2-40B4-BE49-F238E27FC236}">
                  <a16:creationId xmlns:a16="http://schemas.microsoft.com/office/drawing/2014/main" id="{67EAA2CF-BF8C-46AE-853D-477112031293}"/>
                </a:ext>
              </a:extLst>
            </p:cNvPr>
            <p:cNvSpPr txBox="1"/>
            <p:nvPr/>
          </p:nvSpPr>
          <p:spPr bwMode="auto">
            <a:xfrm>
              <a:off x="3698030" y="411333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8" name="TextBox 387">
              <a:extLst>
                <a:ext uri="{FF2B5EF4-FFF2-40B4-BE49-F238E27FC236}">
                  <a16:creationId xmlns:a16="http://schemas.microsoft.com/office/drawing/2014/main" id="{0AAB2988-CEB5-4158-8CE1-B9A59DFC9268}"/>
                </a:ext>
              </a:extLst>
            </p:cNvPr>
            <p:cNvSpPr txBox="1"/>
            <p:nvPr/>
          </p:nvSpPr>
          <p:spPr bwMode="auto">
            <a:xfrm>
              <a:off x="3634767" y="41007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89" name="TextBox 388">
              <a:extLst>
                <a:ext uri="{FF2B5EF4-FFF2-40B4-BE49-F238E27FC236}">
                  <a16:creationId xmlns:a16="http://schemas.microsoft.com/office/drawing/2014/main" id="{BFC28AAB-2D54-44ED-85F9-4B7F15425F23}"/>
                </a:ext>
              </a:extLst>
            </p:cNvPr>
            <p:cNvSpPr txBox="1"/>
            <p:nvPr/>
          </p:nvSpPr>
          <p:spPr bwMode="auto">
            <a:xfrm>
              <a:off x="3575076" y="41007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0" name="TextBox 389">
              <a:extLst>
                <a:ext uri="{FF2B5EF4-FFF2-40B4-BE49-F238E27FC236}">
                  <a16:creationId xmlns:a16="http://schemas.microsoft.com/office/drawing/2014/main" id="{4765F270-29B7-4A34-B3F2-D5A126800C4E}"/>
                </a:ext>
              </a:extLst>
            </p:cNvPr>
            <p:cNvSpPr txBox="1"/>
            <p:nvPr/>
          </p:nvSpPr>
          <p:spPr bwMode="auto">
            <a:xfrm>
              <a:off x="3543005" y="41007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1" name="TextBox 390">
              <a:extLst>
                <a:ext uri="{FF2B5EF4-FFF2-40B4-BE49-F238E27FC236}">
                  <a16:creationId xmlns:a16="http://schemas.microsoft.com/office/drawing/2014/main" id="{83D21AD3-1BE4-4842-AA4A-E3016D3E7889}"/>
                </a:ext>
              </a:extLst>
            </p:cNvPr>
            <p:cNvSpPr txBox="1"/>
            <p:nvPr/>
          </p:nvSpPr>
          <p:spPr bwMode="auto">
            <a:xfrm>
              <a:off x="3486004" y="41007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2" name="TextBox 391">
              <a:extLst>
                <a:ext uri="{FF2B5EF4-FFF2-40B4-BE49-F238E27FC236}">
                  <a16:creationId xmlns:a16="http://schemas.microsoft.com/office/drawing/2014/main" id="{4B98C9E3-4783-4FCF-9C26-C1FFD501346A}"/>
                </a:ext>
              </a:extLst>
            </p:cNvPr>
            <p:cNvSpPr txBox="1"/>
            <p:nvPr/>
          </p:nvSpPr>
          <p:spPr bwMode="auto">
            <a:xfrm>
              <a:off x="3425117" y="41007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3" name="TextBox 392">
              <a:extLst>
                <a:ext uri="{FF2B5EF4-FFF2-40B4-BE49-F238E27FC236}">
                  <a16:creationId xmlns:a16="http://schemas.microsoft.com/office/drawing/2014/main" id="{27AD00E5-0926-40DD-A972-13189D910926}"/>
                </a:ext>
              </a:extLst>
            </p:cNvPr>
            <p:cNvSpPr txBox="1"/>
            <p:nvPr/>
          </p:nvSpPr>
          <p:spPr bwMode="auto">
            <a:xfrm>
              <a:off x="3344624" y="407074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4" name="TextBox 393">
              <a:extLst>
                <a:ext uri="{FF2B5EF4-FFF2-40B4-BE49-F238E27FC236}">
                  <a16:creationId xmlns:a16="http://schemas.microsoft.com/office/drawing/2014/main" id="{5B818553-19E9-4FF9-85D0-0B43E07905A1}"/>
                </a:ext>
              </a:extLst>
            </p:cNvPr>
            <p:cNvSpPr txBox="1"/>
            <p:nvPr/>
          </p:nvSpPr>
          <p:spPr bwMode="auto">
            <a:xfrm>
              <a:off x="3276964" y="406682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5" name="TextBox 394">
              <a:extLst>
                <a:ext uri="{FF2B5EF4-FFF2-40B4-BE49-F238E27FC236}">
                  <a16:creationId xmlns:a16="http://schemas.microsoft.com/office/drawing/2014/main" id="{0A5790C4-AFFF-41AD-A458-C6BAA7258D18}"/>
                </a:ext>
              </a:extLst>
            </p:cNvPr>
            <p:cNvSpPr txBox="1"/>
            <p:nvPr/>
          </p:nvSpPr>
          <p:spPr bwMode="auto">
            <a:xfrm>
              <a:off x="3184395" y="404367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6" name="TextBox 395">
              <a:extLst>
                <a:ext uri="{FF2B5EF4-FFF2-40B4-BE49-F238E27FC236}">
                  <a16:creationId xmlns:a16="http://schemas.microsoft.com/office/drawing/2014/main" id="{DC6914B8-CD90-4C5F-91EA-12FD36F4AD73}"/>
                </a:ext>
              </a:extLst>
            </p:cNvPr>
            <p:cNvSpPr txBox="1"/>
            <p:nvPr/>
          </p:nvSpPr>
          <p:spPr bwMode="auto">
            <a:xfrm>
              <a:off x="3105556" y="403659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7" name="TextBox 396">
              <a:extLst>
                <a:ext uri="{FF2B5EF4-FFF2-40B4-BE49-F238E27FC236}">
                  <a16:creationId xmlns:a16="http://schemas.microsoft.com/office/drawing/2014/main" id="{D1C73625-7699-4EBE-BFA8-8BDA145F88A3}"/>
                </a:ext>
              </a:extLst>
            </p:cNvPr>
            <p:cNvSpPr txBox="1"/>
            <p:nvPr/>
          </p:nvSpPr>
          <p:spPr bwMode="auto">
            <a:xfrm>
              <a:off x="3003059" y="4008902"/>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8" name="TextBox 397">
              <a:extLst>
                <a:ext uri="{FF2B5EF4-FFF2-40B4-BE49-F238E27FC236}">
                  <a16:creationId xmlns:a16="http://schemas.microsoft.com/office/drawing/2014/main" id="{83F4D256-E54A-4616-9A8A-35A45967B1D0}"/>
                </a:ext>
              </a:extLst>
            </p:cNvPr>
            <p:cNvSpPr txBox="1"/>
            <p:nvPr/>
          </p:nvSpPr>
          <p:spPr bwMode="auto">
            <a:xfrm>
              <a:off x="2953024" y="4009408"/>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399" name="TextBox 398">
              <a:extLst>
                <a:ext uri="{FF2B5EF4-FFF2-40B4-BE49-F238E27FC236}">
                  <a16:creationId xmlns:a16="http://schemas.microsoft.com/office/drawing/2014/main" id="{A2E4AD76-3A52-45E1-A492-2CC149A4F609}"/>
                </a:ext>
              </a:extLst>
            </p:cNvPr>
            <p:cNvSpPr txBox="1"/>
            <p:nvPr/>
          </p:nvSpPr>
          <p:spPr bwMode="auto">
            <a:xfrm>
              <a:off x="2877944" y="397593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0" name="TextBox 399">
              <a:extLst>
                <a:ext uri="{FF2B5EF4-FFF2-40B4-BE49-F238E27FC236}">
                  <a16:creationId xmlns:a16="http://schemas.microsoft.com/office/drawing/2014/main" id="{41CFCDBB-CE9F-48CC-92A6-457F2E8656E9}"/>
                </a:ext>
              </a:extLst>
            </p:cNvPr>
            <p:cNvSpPr txBox="1"/>
            <p:nvPr/>
          </p:nvSpPr>
          <p:spPr bwMode="auto">
            <a:xfrm>
              <a:off x="2836741" y="397593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1" name="TextBox 400">
              <a:extLst>
                <a:ext uri="{FF2B5EF4-FFF2-40B4-BE49-F238E27FC236}">
                  <a16:creationId xmlns:a16="http://schemas.microsoft.com/office/drawing/2014/main" id="{D3A68FFC-827E-4759-BC13-01B019CEA452}"/>
                </a:ext>
              </a:extLst>
            </p:cNvPr>
            <p:cNvSpPr txBox="1"/>
            <p:nvPr/>
          </p:nvSpPr>
          <p:spPr bwMode="auto">
            <a:xfrm>
              <a:off x="2789597" y="396327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2" name="TextBox 401">
              <a:extLst>
                <a:ext uri="{FF2B5EF4-FFF2-40B4-BE49-F238E27FC236}">
                  <a16:creationId xmlns:a16="http://schemas.microsoft.com/office/drawing/2014/main" id="{93AE876B-F20E-42E5-830F-FB96C6C7ED3B}"/>
                </a:ext>
              </a:extLst>
            </p:cNvPr>
            <p:cNvSpPr txBox="1"/>
            <p:nvPr/>
          </p:nvSpPr>
          <p:spPr bwMode="auto">
            <a:xfrm>
              <a:off x="2730162" y="394222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3" name="TextBox 402">
              <a:extLst>
                <a:ext uri="{FF2B5EF4-FFF2-40B4-BE49-F238E27FC236}">
                  <a16:creationId xmlns:a16="http://schemas.microsoft.com/office/drawing/2014/main" id="{B657AF24-7746-4423-B293-2AF6F122DAFE}"/>
                </a:ext>
              </a:extLst>
            </p:cNvPr>
            <p:cNvSpPr txBox="1"/>
            <p:nvPr/>
          </p:nvSpPr>
          <p:spPr bwMode="auto">
            <a:xfrm>
              <a:off x="2667672" y="3903388"/>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4" name="TextBox 403">
              <a:extLst>
                <a:ext uri="{FF2B5EF4-FFF2-40B4-BE49-F238E27FC236}">
                  <a16:creationId xmlns:a16="http://schemas.microsoft.com/office/drawing/2014/main" id="{FB322F06-E2BB-45E6-96C5-8EDF85E4D851}"/>
                </a:ext>
              </a:extLst>
            </p:cNvPr>
            <p:cNvSpPr txBox="1"/>
            <p:nvPr/>
          </p:nvSpPr>
          <p:spPr bwMode="auto">
            <a:xfrm>
              <a:off x="2617407" y="385912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5" name="TextBox 404">
              <a:extLst>
                <a:ext uri="{FF2B5EF4-FFF2-40B4-BE49-F238E27FC236}">
                  <a16:creationId xmlns:a16="http://schemas.microsoft.com/office/drawing/2014/main" id="{311AC78B-2289-4E0B-A794-42A5CCCF3F28}"/>
                </a:ext>
              </a:extLst>
            </p:cNvPr>
            <p:cNvSpPr txBox="1"/>
            <p:nvPr/>
          </p:nvSpPr>
          <p:spPr bwMode="auto">
            <a:xfrm>
              <a:off x="2701327" y="3925022"/>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6" name="TextBox 405">
              <a:extLst>
                <a:ext uri="{FF2B5EF4-FFF2-40B4-BE49-F238E27FC236}">
                  <a16:creationId xmlns:a16="http://schemas.microsoft.com/office/drawing/2014/main" id="{3E135313-BA3A-46BF-A972-CD1FA8135652}"/>
                </a:ext>
              </a:extLst>
            </p:cNvPr>
            <p:cNvSpPr txBox="1"/>
            <p:nvPr/>
          </p:nvSpPr>
          <p:spPr bwMode="auto">
            <a:xfrm>
              <a:off x="2754299" y="395730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7" name="TextBox 406">
              <a:extLst>
                <a:ext uri="{FF2B5EF4-FFF2-40B4-BE49-F238E27FC236}">
                  <a16:creationId xmlns:a16="http://schemas.microsoft.com/office/drawing/2014/main" id="{0EDF15B7-68F9-4306-A0DD-C93BD16AE73C}"/>
                </a:ext>
              </a:extLst>
            </p:cNvPr>
            <p:cNvSpPr txBox="1"/>
            <p:nvPr/>
          </p:nvSpPr>
          <p:spPr bwMode="auto">
            <a:xfrm>
              <a:off x="2644016" y="38807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8" name="TextBox 407">
              <a:extLst>
                <a:ext uri="{FF2B5EF4-FFF2-40B4-BE49-F238E27FC236}">
                  <a16:creationId xmlns:a16="http://schemas.microsoft.com/office/drawing/2014/main" id="{D1E9A533-A2C8-465C-8972-9166B558E653}"/>
                </a:ext>
              </a:extLst>
            </p:cNvPr>
            <p:cNvSpPr txBox="1"/>
            <p:nvPr/>
          </p:nvSpPr>
          <p:spPr bwMode="auto">
            <a:xfrm>
              <a:off x="2335732" y="367044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09" name="TextBox 408">
              <a:extLst>
                <a:ext uri="{FF2B5EF4-FFF2-40B4-BE49-F238E27FC236}">
                  <a16:creationId xmlns:a16="http://schemas.microsoft.com/office/drawing/2014/main" id="{34DC2B70-573B-4485-BF26-0462E217E55B}"/>
                </a:ext>
              </a:extLst>
            </p:cNvPr>
            <p:cNvSpPr txBox="1"/>
            <p:nvPr/>
          </p:nvSpPr>
          <p:spPr bwMode="auto">
            <a:xfrm>
              <a:off x="2393276" y="3709522"/>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0" name="TextBox 409">
              <a:extLst>
                <a:ext uri="{FF2B5EF4-FFF2-40B4-BE49-F238E27FC236}">
                  <a16:creationId xmlns:a16="http://schemas.microsoft.com/office/drawing/2014/main" id="{620591EA-DBDD-47D9-BE38-8A2959B80CAB}"/>
                </a:ext>
              </a:extLst>
            </p:cNvPr>
            <p:cNvSpPr txBox="1"/>
            <p:nvPr/>
          </p:nvSpPr>
          <p:spPr bwMode="auto">
            <a:xfrm>
              <a:off x="2430647" y="374660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1" name="TextBox 410">
              <a:extLst>
                <a:ext uri="{FF2B5EF4-FFF2-40B4-BE49-F238E27FC236}">
                  <a16:creationId xmlns:a16="http://schemas.microsoft.com/office/drawing/2014/main" id="{008D2772-AF57-4994-9939-E8F66FDB3BDA}"/>
                </a:ext>
              </a:extLst>
            </p:cNvPr>
            <p:cNvSpPr txBox="1"/>
            <p:nvPr/>
          </p:nvSpPr>
          <p:spPr bwMode="auto">
            <a:xfrm>
              <a:off x="2487722" y="378088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2" name="TextBox 411">
              <a:extLst>
                <a:ext uri="{FF2B5EF4-FFF2-40B4-BE49-F238E27FC236}">
                  <a16:creationId xmlns:a16="http://schemas.microsoft.com/office/drawing/2014/main" id="{C5234F42-0F38-45B5-BC53-9295FA33F023}"/>
                </a:ext>
              </a:extLst>
            </p:cNvPr>
            <p:cNvSpPr txBox="1"/>
            <p:nvPr/>
          </p:nvSpPr>
          <p:spPr bwMode="auto">
            <a:xfrm>
              <a:off x="2527640" y="38050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3" name="TextBox 412">
              <a:extLst>
                <a:ext uri="{FF2B5EF4-FFF2-40B4-BE49-F238E27FC236}">
                  <a16:creationId xmlns:a16="http://schemas.microsoft.com/office/drawing/2014/main" id="{0E5526C0-E993-4F19-91C4-AD238432291F}"/>
                </a:ext>
              </a:extLst>
            </p:cNvPr>
            <p:cNvSpPr txBox="1"/>
            <p:nvPr/>
          </p:nvSpPr>
          <p:spPr bwMode="auto">
            <a:xfrm>
              <a:off x="2558792" y="382924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4" name="TextBox 413">
              <a:extLst>
                <a:ext uri="{FF2B5EF4-FFF2-40B4-BE49-F238E27FC236}">
                  <a16:creationId xmlns:a16="http://schemas.microsoft.com/office/drawing/2014/main" id="{4D406586-8719-4FCF-8B95-1245556D64A2}"/>
                </a:ext>
              </a:extLst>
            </p:cNvPr>
            <p:cNvSpPr txBox="1"/>
            <p:nvPr/>
          </p:nvSpPr>
          <p:spPr bwMode="auto">
            <a:xfrm>
              <a:off x="2291556" y="3643484"/>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5" name="TextBox 414">
              <a:extLst>
                <a:ext uri="{FF2B5EF4-FFF2-40B4-BE49-F238E27FC236}">
                  <a16:creationId xmlns:a16="http://schemas.microsoft.com/office/drawing/2014/main" id="{7EBB6346-5625-45A0-8805-E16073EC9449}"/>
                </a:ext>
              </a:extLst>
            </p:cNvPr>
            <p:cNvSpPr txBox="1"/>
            <p:nvPr/>
          </p:nvSpPr>
          <p:spPr bwMode="auto">
            <a:xfrm>
              <a:off x="2249613" y="363357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6" name="TextBox 415">
              <a:extLst>
                <a:ext uri="{FF2B5EF4-FFF2-40B4-BE49-F238E27FC236}">
                  <a16:creationId xmlns:a16="http://schemas.microsoft.com/office/drawing/2014/main" id="{34B084A5-D79F-4ACB-ABFC-632072DEDD6D}"/>
                </a:ext>
              </a:extLst>
            </p:cNvPr>
            <p:cNvSpPr txBox="1"/>
            <p:nvPr/>
          </p:nvSpPr>
          <p:spPr bwMode="auto">
            <a:xfrm>
              <a:off x="2214315" y="36139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7" name="TextBox 416">
              <a:extLst>
                <a:ext uri="{FF2B5EF4-FFF2-40B4-BE49-F238E27FC236}">
                  <a16:creationId xmlns:a16="http://schemas.microsoft.com/office/drawing/2014/main" id="{B476ED35-C212-4FE0-B206-9D012D65444D}"/>
                </a:ext>
              </a:extLst>
            </p:cNvPr>
            <p:cNvSpPr txBox="1"/>
            <p:nvPr/>
          </p:nvSpPr>
          <p:spPr bwMode="auto">
            <a:xfrm>
              <a:off x="2174397" y="357403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8" name="TextBox 417">
              <a:extLst>
                <a:ext uri="{FF2B5EF4-FFF2-40B4-BE49-F238E27FC236}">
                  <a16:creationId xmlns:a16="http://schemas.microsoft.com/office/drawing/2014/main" id="{7D575565-AA8A-43FA-B6D4-99ABC10CB950}"/>
                </a:ext>
              </a:extLst>
            </p:cNvPr>
            <p:cNvSpPr txBox="1"/>
            <p:nvPr/>
          </p:nvSpPr>
          <p:spPr bwMode="auto">
            <a:xfrm>
              <a:off x="2147664" y="353405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19" name="TextBox 418">
              <a:extLst>
                <a:ext uri="{FF2B5EF4-FFF2-40B4-BE49-F238E27FC236}">
                  <a16:creationId xmlns:a16="http://schemas.microsoft.com/office/drawing/2014/main" id="{90BB66E5-397A-47C3-8845-59FA7B9AC608}"/>
                </a:ext>
              </a:extLst>
            </p:cNvPr>
            <p:cNvSpPr txBox="1"/>
            <p:nvPr/>
          </p:nvSpPr>
          <p:spPr bwMode="auto">
            <a:xfrm>
              <a:off x="2111606" y="351541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0" name="TextBox 419">
              <a:extLst>
                <a:ext uri="{FF2B5EF4-FFF2-40B4-BE49-F238E27FC236}">
                  <a16:creationId xmlns:a16="http://schemas.microsoft.com/office/drawing/2014/main" id="{49DEA6C5-03E2-450D-A50E-67AEF445FC8B}"/>
                </a:ext>
              </a:extLst>
            </p:cNvPr>
            <p:cNvSpPr txBox="1"/>
            <p:nvPr/>
          </p:nvSpPr>
          <p:spPr bwMode="auto">
            <a:xfrm>
              <a:off x="2058118" y="349066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1" name="TextBox 420">
              <a:extLst>
                <a:ext uri="{FF2B5EF4-FFF2-40B4-BE49-F238E27FC236}">
                  <a16:creationId xmlns:a16="http://schemas.microsoft.com/office/drawing/2014/main" id="{2F9EE9E8-5640-4C26-8C84-CDC7F5514BB8}"/>
                </a:ext>
              </a:extLst>
            </p:cNvPr>
            <p:cNvSpPr txBox="1"/>
            <p:nvPr/>
          </p:nvSpPr>
          <p:spPr bwMode="auto">
            <a:xfrm>
              <a:off x="2038907" y="3440213"/>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2" name="TextBox 421">
              <a:extLst>
                <a:ext uri="{FF2B5EF4-FFF2-40B4-BE49-F238E27FC236}">
                  <a16:creationId xmlns:a16="http://schemas.microsoft.com/office/drawing/2014/main" id="{7341A1BD-3ADA-4E3C-9B9F-66C3CC67FE6A}"/>
                </a:ext>
              </a:extLst>
            </p:cNvPr>
            <p:cNvSpPr txBox="1"/>
            <p:nvPr/>
          </p:nvSpPr>
          <p:spPr bwMode="auto">
            <a:xfrm>
              <a:off x="2008622" y="3407112"/>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3" name="TextBox 422">
              <a:extLst>
                <a:ext uri="{FF2B5EF4-FFF2-40B4-BE49-F238E27FC236}">
                  <a16:creationId xmlns:a16="http://schemas.microsoft.com/office/drawing/2014/main" id="{8BB85C85-90AF-4451-9C57-E7DB4C7FD444}"/>
                </a:ext>
              </a:extLst>
            </p:cNvPr>
            <p:cNvSpPr txBox="1"/>
            <p:nvPr/>
          </p:nvSpPr>
          <p:spPr bwMode="auto">
            <a:xfrm>
              <a:off x="1962296" y="336717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4" name="TextBox 423">
              <a:extLst>
                <a:ext uri="{FF2B5EF4-FFF2-40B4-BE49-F238E27FC236}">
                  <a16:creationId xmlns:a16="http://schemas.microsoft.com/office/drawing/2014/main" id="{27F8D82B-5B43-4A51-8601-95D81CC433AE}"/>
                </a:ext>
              </a:extLst>
            </p:cNvPr>
            <p:cNvSpPr txBox="1"/>
            <p:nvPr/>
          </p:nvSpPr>
          <p:spPr bwMode="auto">
            <a:xfrm>
              <a:off x="1942653" y="3337233"/>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5" name="TextBox 424">
              <a:extLst>
                <a:ext uri="{FF2B5EF4-FFF2-40B4-BE49-F238E27FC236}">
                  <a16:creationId xmlns:a16="http://schemas.microsoft.com/office/drawing/2014/main" id="{2824904E-7796-4517-B6D3-2125AA2A213F}"/>
                </a:ext>
              </a:extLst>
            </p:cNvPr>
            <p:cNvSpPr txBox="1"/>
            <p:nvPr/>
          </p:nvSpPr>
          <p:spPr bwMode="auto">
            <a:xfrm>
              <a:off x="1927176" y="329799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6" name="TextBox 425">
              <a:extLst>
                <a:ext uri="{FF2B5EF4-FFF2-40B4-BE49-F238E27FC236}">
                  <a16:creationId xmlns:a16="http://schemas.microsoft.com/office/drawing/2014/main" id="{C89431D7-B55F-453D-8CD7-6AAD635D1AC1}"/>
                </a:ext>
              </a:extLst>
            </p:cNvPr>
            <p:cNvSpPr txBox="1"/>
            <p:nvPr/>
          </p:nvSpPr>
          <p:spPr bwMode="auto">
            <a:xfrm>
              <a:off x="1900748" y="3244634"/>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7" name="TextBox 426">
              <a:extLst>
                <a:ext uri="{FF2B5EF4-FFF2-40B4-BE49-F238E27FC236}">
                  <a16:creationId xmlns:a16="http://schemas.microsoft.com/office/drawing/2014/main" id="{281910C9-2D37-4A65-9507-D198C99E3D2C}"/>
                </a:ext>
              </a:extLst>
            </p:cNvPr>
            <p:cNvSpPr txBox="1"/>
            <p:nvPr/>
          </p:nvSpPr>
          <p:spPr bwMode="auto">
            <a:xfrm>
              <a:off x="1860431" y="320464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8" name="TextBox 427">
              <a:extLst>
                <a:ext uri="{FF2B5EF4-FFF2-40B4-BE49-F238E27FC236}">
                  <a16:creationId xmlns:a16="http://schemas.microsoft.com/office/drawing/2014/main" id="{96825C25-3799-4186-97AF-820AC06D9BCC}"/>
                </a:ext>
              </a:extLst>
            </p:cNvPr>
            <p:cNvSpPr txBox="1"/>
            <p:nvPr/>
          </p:nvSpPr>
          <p:spPr bwMode="auto">
            <a:xfrm>
              <a:off x="1830913" y="3167032"/>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29" name="TextBox 428">
              <a:extLst>
                <a:ext uri="{FF2B5EF4-FFF2-40B4-BE49-F238E27FC236}">
                  <a16:creationId xmlns:a16="http://schemas.microsoft.com/office/drawing/2014/main" id="{BB764D61-068E-48E2-97E8-E80483653B51}"/>
                </a:ext>
              </a:extLst>
            </p:cNvPr>
            <p:cNvSpPr txBox="1"/>
            <p:nvPr/>
          </p:nvSpPr>
          <p:spPr bwMode="auto">
            <a:xfrm>
              <a:off x="1797339" y="3129952"/>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0" name="TextBox 429">
              <a:extLst>
                <a:ext uri="{FF2B5EF4-FFF2-40B4-BE49-F238E27FC236}">
                  <a16:creationId xmlns:a16="http://schemas.microsoft.com/office/drawing/2014/main" id="{0BC578CD-FC31-4EF9-A90B-D35D5B60462F}"/>
                </a:ext>
              </a:extLst>
            </p:cNvPr>
            <p:cNvSpPr txBox="1"/>
            <p:nvPr/>
          </p:nvSpPr>
          <p:spPr bwMode="auto">
            <a:xfrm>
              <a:off x="1777866" y="3103148"/>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1" name="TextBox 430">
              <a:extLst>
                <a:ext uri="{FF2B5EF4-FFF2-40B4-BE49-F238E27FC236}">
                  <a16:creationId xmlns:a16="http://schemas.microsoft.com/office/drawing/2014/main" id="{D5C99F14-D77B-4481-ACC5-70C533137968}"/>
                </a:ext>
              </a:extLst>
            </p:cNvPr>
            <p:cNvSpPr txBox="1"/>
            <p:nvPr/>
          </p:nvSpPr>
          <p:spPr bwMode="auto">
            <a:xfrm>
              <a:off x="1762312" y="305308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2" name="TextBox 431">
              <a:extLst>
                <a:ext uri="{FF2B5EF4-FFF2-40B4-BE49-F238E27FC236}">
                  <a16:creationId xmlns:a16="http://schemas.microsoft.com/office/drawing/2014/main" id="{27DD46A3-1AB4-431B-B129-557D22C71676}"/>
                </a:ext>
              </a:extLst>
            </p:cNvPr>
            <p:cNvSpPr txBox="1"/>
            <p:nvPr/>
          </p:nvSpPr>
          <p:spPr bwMode="auto">
            <a:xfrm>
              <a:off x="1758223" y="3012505"/>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3" name="TextBox 432">
              <a:extLst>
                <a:ext uri="{FF2B5EF4-FFF2-40B4-BE49-F238E27FC236}">
                  <a16:creationId xmlns:a16="http://schemas.microsoft.com/office/drawing/2014/main" id="{D6FEAB15-FFC8-4096-91E3-6EC01DF279E0}"/>
                </a:ext>
              </a:extLst>
            </p:cNvPr>
            <p:cNvSpPr txBox="1"/>
            <p:nvPr/>
          </p:nvSpPr>
          <p:spPr bwMode="auto">
            <a:xfrm>
              <a:off x="1758223" y="2963508"/>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4" name="TextBox 433">
              <a:extLst>
                <a:ext uri="{FF2B5EF4-FFF2-40B4-BE49-F238E27FC236}">
                  <a16:creationId xmlns:a16="http://schemas.microsoft.com/office/drawing/2014/main" id="{8F695A1A-864F-480B-ACB0-8FBA440B31E5}"/>
                </a:ext>
              </a:extLst>
            </p:cNvPr>
            <p:cNvSpPr txBox="1"/>
            <p:nvPr/>
          </p:nvSpPr>
          <p:spPr bwMode="auto">
            <a:xfrm>
              <a:off x="1748266" y="291630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5" name="TextBox 434">
              <a:extLst>
                <a:ext uri="{FF2B5EF4-FFF2-40B4-BE49-F238E27FC236}">
                  <a16:creationId xmlns:a16="http://schemas.microsoft.com/office/drawing/2014/main" id="{E29BB303-7F48-426F-A471-D5676E0AC700}"/>
                </a:ext>
              </a:extLst>
            </p:cNvPr>
            <p:cNvSpPr txBox="1"/>
            <p:nvPr/>
          </p:nvSpPr>
          <p:spPr bwMode="auto">
            <a:xfrm>
              <a:off x="1704341" y="288244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6" name="TextBox 435">
              <a:extLst>
                <a:ext uri="{FF2B5EF4-FFF2-40B4-BE49-F238E27FC236}">
                  <a16:creationId xmlns:a16="http://schemas.microsoft.com/office/drawing/2014/main" id="{32F09E68-9682-4111-9934-C80EF4D0C9B1}"/>
                </a:ext>
              </a:extLst>
            </p:cNvPr>
            <p:cNvSpPr txBox="1"/>
            <p:nvPr/>
          </p:nvSpPr>
          <p:spPr bwMode="auto">
            <a:xfrm>
              <a:off x="1710298" y="282867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7" name="TextBox 436">
              <a:extLst>
                <a:ext uri="{FF2B5EF4-FFF2-40B4-BE49-F238E27FC236}">
                  <a16:creationId xmlns:a16="http://schemas.microsoft.com/office/drawing/2014/main" id="{67E4EE46-6D1A-4F58-9CB8-624C1C0D1D34}"/>
                </a:ext>
              </a:extLst>
            </p:cNvPr>
            <p:cNvSpPr txBox="1"/>
            <p:nvPr/>
          </p:nvSpPr>
          <p:spPr bwMode="auto">
            <a:xfrm>
              <a:off x="1709253" y="276870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8" name="TextBox 437">
              <a:extLst>
                <a:ext uri="{FF2B5EF4-FFF2-40B4-BE49-F238E27FC236}">
                  <a16:creationId xmlns:a16="http://schemas.microsoft.com/office/drawing/2014/main" id="{842AD254-AEFB-4201-8033-3EB2ED4BD0F3}"/>
                </a:ext>
              </a:extLst>
            </p:cNvPr>
            <p:cNvSpPr txBox="1"/>
            <p:nvPr/>
          </p:nvSpPr>
          <p:spPr bwMode="auto">
            <a:xfrm>
              <a:off x="1695886" y="2712159"/>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39" name="TextBox 438">
              <a:extLst>
                <a:ext uri="{FF2B5EF4-FFF2-40B4-BE49-F238E27FC236}">
                  <a16:creationId xmlns:a16="http://schemas.microsoft.com/office/drawing/2014/main" id="{E4280B29-D65E-46EC-9AA6-63843D649F70}"/>
                </a:ext>
              </a:extLst>
            </p:cNvPr>
            <p:cNvSpPr txBox="1"/>
            <p:nvPr/>
          </p:nvSpPr>
          <p:spPr bwMode="auto">
            <a:xfrm>
              <a:off x="1666368" y="264847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0" name="TextBox 439">
              <a:extLst>
                <a:ext uri="{FF2B5EF4-FFF2-40B4-BE49-F238E27FC236}">
                  <a16:creationId xmlns:a16="http://schemas.microsoft.com/office/drawing/2014/main" id="{E6B950B3-797B-4C96-A755-33FA56F79B47}"/>
                </a:ext>
              </a:extLst>
            </p:cNvPr>
            <p:cNvSpPr txBox="1"/>
            <p:nvPr/>
          </p:nvSpPr>
          <p:spPr bwMode="auto">
            <a:xfrm>
              <a:off x="1646326" y="259149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1" name="TextBox 440">
              <a:extLst>
                <a:ext uri="{FF2B5EF4-FFF2-40B4-BE49-F238E27FC236}">
                  <a16:creationId xmlns:a16="http://schemas.microsoft.com/office/drawing/2014/main" id="{A26E5F1A-8612-4B52-B2BA-AB98486CC34E}"/>
                </a:ext>
              </a:extLst>
            </p:cNvPr>
            <p:cNvSpPr txBox="1"/>
            <p:nvPr/>
          </p:nvSpPr>
          <p:spPr bwMode="auto">
            <a:xfrm>
              <a:off x="1620542" y="253419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2" name="TextBox 441">
              <a:extLst>
                <a:ext uri="{FF2B5EF4-FFF2-40B4-BE49-F238E27FC236}">
                  <a16:creationId xmlns:a16="http://schemas.microsoft.com/office/drawing/2014/main" id="{FEE52D12-F8E6-4E82-8D2B-F5AAC31EF441}"/>
                </a:ext>
              </a:extLst>
            </p:cNvPr>
            <p:cNvSpPr txBox="1"/>
            <p:nvPr/>
          </p:nvSpPr>
          <p:spPr bwMode="auto">
            <a:xfrm>
              <a:off x="1606003" y="2480421"/>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3" name="TextBox 442">
              <a:extLst>
                <a:ext uri="{FF2B5EF4-FFF2-40B4-BE49-F238E27FC236}">
                  <a16:creationId xmlns:a16="http://schemas.microsoft.com/office/drawing/2014/main" id="{6B7DAD38-2D76-4C41-824F-D1544392A24A}"/>
                </a:ext>
              </a:extLst>
            </p:cNvPr>
            <p:cNvSpPr txBox="1"/>
            <p:nvPr/>
          </p:nvSpPr>
          <p:spPr bwMode="auto">
            <a:xfrm>
              <a:off x="1575559" y="2436993"/>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4" name="TextBox 443">
              <a:extLst>
                <a:ext uri="{FF2B5EF4-FFF2-40B4-BE49-F238E27FC236}">
                  <a16:creationId xmlns:a16="http://schemas.microsoft.com/office/drawing/2014/main" id="{AD5F2A0C-655B-4246-A1D9-30BCC166F10A}"/>
                </a:ext>
              </a:extLst>
            </p:cNvPr>
            <p:cNvSpPr txBox="1"/>
            <p:nvPr/>
          </p:nvSpPr>
          <p:spPr bwMode="auto">
            <a:xfrm>
              <a:off x="1582243" y="238051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5" name="TextBox 444">
              <a:extLst>
                <a:ext uri="{FF2B5EF4-FFF2-40B4-BE49-F238E27FC236}">
                  <a16:creationId xmlns:a16="http://schemas.microsoft.com/office/drawing/2014/main" id="{39A4271D-BB7D-4010-8E35-3CF2C117A0ED}"/>
                </a:ext>
              </a:extLst>
            </p:cNvPr>
            <p:cNvSpPr txBox="1"/>
            <p:nvPr/>
          </p:nvSpPr>
          <p:spPr bwMode="auto">
            <a:xfrm>
              <a:off x="1552163" y="2307266"/>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6" name="TextBox 445">
              <a:extLst>
                <a:ext uri="{FF2B5EF4-FFF2-40B4-BE49-F238E27FC236}">
                  <a16:creationId xmlns:a16="http://schemas.microsoft.com/office/drawing/2014/main" id="{EF0B1847-112E-4AC3-820B-0A4969BE97C3}"/>
                </a:ext>
              </a:extLst>
            </p:cNvPr>
            <p:cNvSpPr txBox="1"/>
            <p:nvPr/>
          </p:nvSpPr>
          <p:spPr bwMode="auto">
            <a:xfrm>
              <a:off x="1521955" y="224616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7" name="TextBox 446">
              <a:extLst>
                <a:ext uri="{FF2B5EF4-FFF2-40B4-BE49-F238E27FC236}">
                  <a16:creationId xmlns:a16="http://schemas.microsoft.com/office/drawing/2014/main" id="{4FA5B87F-0FA6-4F21-A2FE-5A3F834ED3C3}"/>
                </a:ext>
              </a:extLst>
            </p:cNvPr>
            <p:cNvSpPr txBox="1"/>
            <p:nvPr/>
          </p:nvSpPr>
          <p:spPr bwMode="auto">
            <a:xfrm>
              <a:off x="1498195" y="2204877"/>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8" name="TextBox 447">
              <a:extLst>
                <a:ext uri="{FF2B5EF4-FFF2-40B4-BE49-F238E27FC236}">
                  <a16:creationId xmlns:a16="http://schemas.microsoft.com/office/drawing/2014/main" id="{6C168809-C867-4366-B9D1-CD53F5C6B69B}"/>
                </a:ext>
              </a:extLst>
            </p:cNvPr>
            <p:cNvSpPr txBox="1"/>
            <p:nvPr/>
          </p:nvSpPr>
          <p:spPr bwMode="auto">
            <a:xfrm>
              <a:off x="1484903" y="215753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49" name="TextBox 448">
              <a:extLst>
                <a:ext uri="{FF2B5EF4-FFF2-40B4-BE49-F238E27FC236}">
                  <a16:creationId xmlns:a16="http://schemas.microsoft.com/office/drawing/2014/main" id="{AEB5CF6C-47FD-4F9B-A9B6-F61714FE0E5B}"/>
                </a:ext>
              </a:extLst>
            </p:cNvPr>
            <p:cNvSpPr txBox="1"/>
            <p:nvPr/>
          </p:nvSpPr>
          <p:spPr bwMode="auto">
            <a:xfrm>
              <a:off x="1484903" y="2107070"/>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0" name="TextBox 449">
              <a:extLst>
                <a:ext uri="{FF2B5EF4-FFF2-40B4-BE49-F238E27FC236}">
                  <a16:creationId xmlns:a16="http://schemas.microsoft.com/office/drawing/2014/main" id="{148CEA9A-E51D-4A97-883D-1F8B742B091F}"/>
                </a:ext>
              </a:extLst>
            </p:cNvPr>
            <p:cNvSpPr txBox="1"/>
            <p:nvPr/>
          </p:nvSpPr>
          <p:spPr bwMode="auto">
            <a:xfrm>
              <a:off x="1468798" y="2068913"/>
              <a:ext cx="17251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015873"/>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1" name="TextBox 450">
              <a:extLst>
                <a:ext uri="{FF2B5EF4-FFF2-40B4-BE49-F238E27FC236}">
                  <a16:creationId xmlns:a16="http://schemas.microsoft.com/office/drawing/2014/main" id="{506C16A8-A9C8-4D06-AAE0-BA5C7DDBDC0B}"/>
                </a:ext>
              </a:extLst>
            </p:cNvPr>
            <p:cNvSpPr txBox="1"/>
            <p:nvPr/>
          </p:nvSpPr>
          <p:spPr bwMode="auto">
            <a:xfrm>
              <a:off x="4229289" y="417901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2" name="TextBox 451">
              <a:extLst>
                <a:ext uri="{FF2B5EF4-FFF2-40B4-BE49-F238E27FC236}">
                  <a16:creationId xmlns:a16="http://schemas.microsoft.com/office/drawing/2014/main" id="{0B56E2C4-19A5-43A9-BFFC-1ED730CCA937}"/>
                </a:ext>
              </a:extLst>
            </p:cNvPr>
            <p:cNvSpPr txBox="1"/>
            <p:nvPr/>
          </p:nvSpPr>
          <p:spPr bwMode="auto">
            <a:xfrm>
              <a:off x="4179284" y="417972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3" name="TextBox 452">
              <a:extLst>
                <a:ext uri="{FF2B5EF4-FFF2-40B4-BE49-F238E27FC236}">
                  <a16:creationId xmlns:a16="http://schemas.microsoft.com/office/drawing/2014/main" id="{F7CE5E6E-8487-42F1-A34F-BBDFF1DA0447}"/>
                </a:ext>
              </a:extLst>
            </p:cNvPr>
            <p:cNvSpPr txBox="1"/>
            <p:nvPr/>
          </p:nvSpPr>
          <p:spPr bwMode="auto">
            <a:xfrm>
              <a:off x="4149822" y="418085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4" name="TextBox 453">
              <a:extLst>
                <a:ext uri="{FF2B5EF4-FFF2-40B4-BE49-F238E27FC236}">
                  <a16:creationId xmlns:a16="http://schemas.microsoft.com/office/drawing/2014/main" id="{FAADD68A-1ED9-4991-B41A-ACD02299FFA9}"/>
                </a:ext>
              </a:extLst>
            </p:cNvPr>
            <p:cNvSpPr txBox="1"/>
            <p:nvPr/>
          </p:nvSpPr>
          <p:spPr bwMode="auto">
            <a:xfrm>
              <a:off x="4122803" y="418085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5" name="TextBox 454">
              <a:extLst>
                <a:ext uri="{FF2B5EF4-FFF2-40B4-BE49-F238E27FC236}">
                  <a16:creationId xmlns:a16="http://schemas.microsoft.com/office/drawing/2014/main" id="{F7C36A48-949B-4A64-920C-C81DFE4D3F6C}"/>
                </a:ext>
              </a:extLst>
            </p:cNvPr>
            <p:cNvSpPr txBox="1"/>
            <p:nvPr/>
          </p:nvSpPr>
          <p:spPr bwMode="auto">
            <a:xfrm>
              <a:off x="4085688" y="4179191"/>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6" name="TextBox 455">
              <a:extLst>
                <a:ext uri="{FF2B5EF4-FFF2-40B4-BE49-F238E27FC236}">
                  <a16:creationId xmlns:a16="http://schemas.microsoft.com/office/drawing/2014/main" id="{85A6A601-BC2A-412D-9096-C71C3EDD0C2D}"/>
                </a:ext>
              </a:extLst>
            </p:cNvPr>
            <p:cNvSpPr txBox="1"/>
            <p:nvPr/>
          </p:nvSpPr>
          <p:spPr bwMode="auto">
            <a:xfrm>
              <a:off x="4055323" y="417860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0"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7" name="TextBox 456">
              <a:extLst>
                <a:ext uri="{FF2B5EF4-FFF2-40B4-BE49-F238E27FC236}">
                  <a16:creationId xmlns:a16="http://schemas.microsoft.com/office/drawing/2014/main" id="{3507A9F6-08F4-404B-B6B6-D5520E63C42B}"/>
                </a:ext>
              </a:extLst>
            </p:cNvPr>
            <p:cNvSpPr txBox="1"/>
            <p:nvPr/>
          </p:nvSpPr>
          <p:spPr bwMode="auto">
            <a:xfrm>
              <a:off x="4028400" y="417877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8" name="TextBox 457">
              <a:extLst>
                <a:ext uri="{FF2B5EF4-FFF2-40B4-BE49-F238E27FC236}">
                  <a16:creationId xmlns:a16="http://schemas.microsoft.com/office/drawing/2014/main" id="{C98DD2B0-2B29-4A4A-A583-010091D10D2C}"/>
                </a:ext>
              </a:extLst>
            </p:cNvPr>
            <p:cNvSpPr txBox="1"/>
            <p:nvPr/>
          </p:nvSpPr>
          <p:spPr bwMode="auto">
            <a:xfrm>
              <a:off x="3967998" y="415652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59" name="TextBox 458">
              <a:extLst>
                <a:ext uri="{FF2B5EF4-FFF2-40B4-BE49-F238E27FC236}">
                  <a16:creationId xmlns:a16="http://schemas.microsoft.com/office/drawing/2014/main" id="{DCB5C348-6B39-4256-B43A-1C08D0F04EB7}"/>
                </a:ext>
              </a:extLst>
            </p:cNvPr>
            <p:cNvSpPr txBox="1"/>
            <p:nvPr/>
          </p:nvSpPr>
          <p:spPr bwMode="auto">
            <a:xfrm>
              <a:off x="3931520" y="413269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0" name="TextBox 459">
              <a:extLst>
                <a:ext uri="{FF2B5EF4-FFF2-40B4-BE49-F238E27FC236}">
                  <a16:creationId xmlns:a16="http://schemas.microsoft.com/office/drawing/2014/main" id="{68801629-2020-4D6E-ACFC-D05FCAED4525}"/>
                </a:ext>
              </a:extLst>
            </p:cNvPr>
            <p:cNvSpPr txBox="1"/>
            <p:nvPr/>
          </p:nvSpPr>
          <p:spPr bwMode="auto">
            <a:xfrm>
              <a:off x="3890995" y="410968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1" name="TextBox 460">
              <a:extLst>
                <a:ext uri="{FF2B5EF4-FFF2-40B4-BE49-F238E27FC236}">
                  <a16:creationId xmlns:a16="http://schemas.microsoft.com/office/drawing/2014/main" id="{55019463-4853-4E8E-A8CA-3AC691875920}"/>
                </a:ext>
              </a:extLst>
            </p:cNvPr>
            <p:cNvSpPr txBox="1"/>
            <p:nvPr/>
          </p:nvSpPr>
          <p:spPr bwMode="auto">
            <a:xfrm>
              <a:off x="3847811" y="4096344"/>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2" name="TextBox 461">
              <a:extLst>
                <a:ext uri="{FF2B5EF4-FFF2-40B4-BE49-F238E27FC236}">
                  <a16:creationId xmlns:a16="http://schemas.microsoft.com/office/drawing/2014/main" id="{3DB35164-8553-4878-B0BA-8347FD2C1286}"/>
                </a:ext>
              </a:extLst>
            </p:cNvPr>
            <p:cNvSpPr txBox="1"/>
            <p:nvPr/>
          </p:nvSpPr>
          <p:spPr bwMode="auto">
            <a:xfrm>
              <a:off x="3790906" y="408616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3" name="TextBox 462">
              <a:extLst>
                <a:ext uri="{FF2B5EF4-FFF2-40B4-BE49-F238E27FC236}">
                  <a16:creationId xmlns:a16="http://schemas.microsoft.com/office/drawing/2014/main" id="{37216E26-36CE-4E1C-9CC8-902F34CC0CCE}"/>
                </a:ext>
              </a:extLst>
            </p:cNvPr>
            <p:cNvSpPr txBox="1"/>
            <p:nvPr/>
          </p:nvSpPr>
          <p:spPr bwMode="auto">
            <a:xfrm>
              <a:off x="3706690" y="407463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4" name="TextBox 463">
              <a:extLst>
                <a:ext uri="{FF2B5EF4-FFF2-40B4-BE49-F238E27FC236}">
                  <a16:creationId xmlns:a16="http://schemas.microsoft.com/office/drawing/2014/main" id="{BC853226-426A-4ECD-8BD1-0E47FC93AB34}"/>
                </a:ext>
              </a:extLst>
            </p:cNvPr>
            <p:cNvSpPr txBox="1"/>
            <p:nvPr/>
          </p:nvSpPr>
          <p:spPr bwMode="auto">
            <a:xfrm>
              <a:off x="3672561" y="407457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5" name="TextBox 464">
              <a:extLst>
                <a:ext uri="{FF2B5EF4-FFF2-40B4-BE49-F238E27FC236}">
                  <a16:creationId xmlns:a16="http://schemas.microsoft.com/office/drawing/2014/main" id="{782BEC73-D708-4974-BD04-0F493C186A48}"/>
                </a:ext>
              </a:extLst>
            </p:cNvPr>
            <p:cNvSpPr txBox="1"/>
            <p:nvPr/>
          </p:nvSpPr>
          <p:spPr bwMode="auto">
            <a:xfrm>
              <a:off x="3554663" y="403827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6" name="TextBox 465">
              <a:extLst>
                <a:ext uri="{FF2B5EF4-FFF2-40B4-BE49-F238E27FC236}">
                  <a16:creationId xmlns:a16="http://schemas.microsoft.com/office/drawing/2014/main" id="{0A680B19-4672-4E7F-84E7-795096A24D03}"/>
                </a:ext>
              </a:extLst>
            </p:cNvPr>
            <p:cNvSpPr txBox="1"/>
            <p:nvPr/>
          </p:nvSpPr>
          <p:spPr bwMode="auto">
            <a:xfrm>
              <a:off x="3507921" y="4038481"/>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7" name="TextBox 466">
              <a:extLst>
                <a:ext uri="{FF2B5EF4-FFF2-40B4-BE49-F238E27FC236}">
                  <a16:creationId xmlns:a16="http://schemas.microsoft.com/office/drawing/2014/main" id="{71185306-E5E5-4D14-AEA6-761818F232D4}"/>
                </a:ext>
              </a:extLst>
            </p:cNvPr>
            <p:cNvSpPr txBox="1"/>
            <p:nvPr/>
          </p:nvSpPr>
          <p:spPr bwMode="auto">
            <a:xfrm>
              <a:off x="3454645" y="403518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8" name="TextBox 467">
              <a:extLst>
                <a:ext uri="{FF2B5EF4-FFF2-40B4-BE49-F238E27FC236}">
                  <a16:creationId xmlns:a16="http://schemas.microsoft.com/office/drawing/2014/main" id="{B37ECEAF-B394-49D4-BB9F-68E46D5268C3}"/>
                </a:ext>
              </a:extLst>
            </p:cNvPr>
            <p:cNvSpPr txBox="1"/>
            <p:nvPr/>
          </p:nvSpPr>
          <p:spPr bwMode="auto">
            <a:xfrm>
              <a:off x="3401503" y="402194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69" name="TextBox 468">
              <a:extLst>
                <a:ext uri="{FF2B5EF4-FFF2-40B4-BE49-F238E27FC236}">
                  <a16:creationId xmlns:a16="http://schemas.microsoft.com/office/drawing/2014/main" id="{B28D58AC-084A-4023-BD56-8A6334E32B4D}"/>
                </a:ext>
              </a:extLst>
            </p:cNvPr>
            <p:cNvSpPr txBox="1"/>
            <p:nvPr/>
          </p:nvSpPr>
          <p:spPr bwMode="auto">
            <a:xfrm>
              <a:off x="3341121" y="399180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0" name="TextBox 469">
              <a:extLst>
                <a:ext uri="{FF2B5EF4-FFF2-40B4-BE49-F238E27FC236}">
                  <a16:creationId xmlns:a16="http://schemas.microsoft.com/office/drawing/2014/main" id="{713BF130-3B9B-4DD6-A8D8-9BD91DE6931E}"/>
                </a:ext>
              </a:extLst>
            </p:cNvPr>
            <p:cNvSpPr txBox="1"/>
            <p:nvPr/>
          </p:nvSpPr>
          <p:spPr bwMode="auto">
            <a:xfrm>
              <a:off x="3304965" y="399180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1" name="TextBox 470">
              <a:extLst>
                <a:ext uri="{FF2B5EF4-FFF2-40B4-BE49-F238E27FC236}">
                  <a16:creationId xmlns:a16="http://schemas.microsoft.com/office/drawing/2014/main" id="{49576FD3-EB55-4431-AC3C-DA2FCBCFCFD0}"/>
                </a:ext>
              </a:extLst>
            </p:cNvPr>
            <p:cNvSpPr txBox="1"/>
            <p:nvPr/>
          </p:nvSpPr>
          <p:spPr bwMode="auto">
            <a:xfrm>
              <a:off x="3234327" y="399180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2" name="TextBox 471">
              <a:extLst>
                <a:ext uri="{FF2B5EF4-FFF2-40B4-BE49-F238E27FC236}">
                  <a16:creationId xmlns:a16="http://schemas.microsoft.com/office/drawing/2014/main" id="{2FBE8941-2F77-41B4-8724-C34CFFFB105C}"/>
                </a:ext>
              </a:extLst>
            </p:cNvPr>
            <p:cNvSpPr txBox="1"/>
            <p:nvPr/>
          </p:nvSpPr>
          <p:spPr bwMode="auto">
            <a:xfrm>
              <a:off x="3199903" y="399180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3" name="TextBox 472">
              <a:extLst>
                <a:ext uri="{FF2B5EF4-FFF2-40B4-BE49-F238E27FC236}">
                  <a16:creationId xmlns:a16="http://schemas.microsoft.com/office/drawing/2014/main" id="{5DE3F963-40DA-4AD4-9883-3851614BD3F7}"/>
                </a:ext>
              </a:extLst>
            </p:cNvPr>
            <p:cNvSpPr txBox="1"/>
            <p:nvPr/>
          </p:nvSpPr>
          <p:spPr bwMode="auto">
            <a:xfrm>
              <a:off x="3119265" y="397923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4" name="TextBox 473">
              <a:extLst>
                <a:ext uri="{FF2B5EF4-FFF2-40B4-BE49-F238E27FC236}">
                  <a16:creationId xmlns:a16="http://schemas.microsoft.com/office/drawing/2014/main" id="{E045F7C2-8FCC-4330-BD59-B6A34476EF60}"/>
                </a:ext>
              </a:extLst>
            </p:cNvPr>
            <p:cNvSpPr txBox="1"/>
            <p:nvPr/>
          </p:nvSpPr>
          <p:spPr bwMode="auto">
            <a:xfrm>
              <a:off x="3038839" y="396310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5" name="TextBox 474">
              <a:extLst>
                <a:ext uri="{FF2B5EF4-FFF2-40B4-BE49-F238E27FC236}">
                  <a16:creationId xmlns:a16="http://schemas.microsoft.com/office/drawing/2014/main" id="{2673BA28-0D49-4651-A42B-DCFCD12F8AB9}"/>
                </a:ext>
              </a:extLst>
            </p:cNvPr>
            <p:cNvSpPr txBox="1"/>
            <p:nvPr/>
          </p:nvSpPr>
          <p:spPr bwMode="auto">
            <a:xfrm>
              <a:off x="2941338" y="393621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6" name="TextBox 475">
              <a:extLst>
                <a:ext uri="{FF2B5EF4-FFF2-40B4-BE49-F238E27FC236}">
                  <a16:creationId xmlns:a16="http://schemas.microsoft.com/office/drawing/2014/main" id="{960B91D9-4507-490C-A2C8-8796A4E3FB04}"/>
                </a:ext>
              </a:extLst>
            </p:cNvPr>
            <p:cNvSpPr txBox="1"/>
            <p:nvPr/>
          </p:nvSpPr>
          <p:spPr bwMode="auto">
            <a:xfrm>
              <a:off x="2895229" y="3930751"/>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7" name="TextBox 476">
              <a:extLst>
                <a:ext uri="{FF2B5EF4-FFF2-40B4-BE49-F238E27FC236}">
                  <a16:creationId xmlns:a16="http://schemas.microsoft.com/office/drawing/2014/main" id="{9125A915-6EB6-4B3A-BFAD-B6A2BEC59D80}"/>
                </a:ext>
              </a:extLst>
            </p:cNvPr>
            <p:cNvSpPr txBox="1"/>
            <p:nvPr/>
          </p:nvSpPr>
          <p:spPr bwMode="auto">
            <a:xfrm>
              <a:off x="2811432" y="388170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8" name="TextBox 477">
              <a:extLst>
                <a:ext uri="{FF2B5EF4-FFF2-40B4-BE49-F238E27FC236}">
                  <a16:creationId xmlns:a16="http://schemas.microsoft.com/office/drawing/2014/main" id="{66285B63-FA4C-4D37-80FA-E10CC227A08F}"/>
                </a:ext>
              </a:extLst>
            </p:cNvPr>
            <p:cNvSpPr txBox="1"/>
            <p:nvPr/>
          </p:nvSpPr>
          <p:spPr bwMode="auto">
            <a:xfrm>
              <a:off x="2764555" y="387861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79" name="TextBox 478">
              <a:extLst>
                <a:ext uri="{FF2B5EF4-FFF2-40B4-BE49-F238E27FC236}">
                  <a16:creationId xmlns:a16="http://schemas.microsoft.com/office/drawing/2014/main" id="{35315DD7-F917-4927-AC8E-B5D77BDA0EFC}"/>
                </a:ext>
              </a:extLst>
            </p:cNvPr>
            <p:cNvSpPr txBox="1"/>
            <p:nvPr/>
          </p:nvSpPr>
          <p:spPr bwMode="auto">
            <a:xfrm>
              <a:off x="2725355" y="385827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0" name="TextBox 479">
              <a:extLst>
                <a:ext uri="{FF2B5EF4-FFF2-40B4-BE49-F238E27FC236}">
                  <a16:creationId xmlns:a16="http://schemas.microsoft.com/office/drawing/2014/main" id="{6B8904FD-D400-42BA-BB87-C7CB9DFD3EB5}"/>
                </a:ext>
              </a:extLst>
            </p:cNvPr>
            <p:cNvSpPr txBox="1"/>
            <p:nvPr/>
          </p:nvSpPr>
          <p:spPr bwMode="auto">
            <a:xfrm>
              <a:off x="2684666" y="3837844"/>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1" name="TextBox 480">
              <a:extLst>
                <a:ext uri="{FF2B5EF4-FFF2-40B4-BE49-F238E27FC236}">
                  <a16:creationId xmlns:a16="http://schemas.microsoft.com/office/drawing/2014/main" id="{BEAC20F8-81F7-420C-A064-18277976C963}"/>
                </a:ext>
              </a:extLst>
            </p:cNvPr>
            <p:cNvSpPr txBox="1"/>
            <p:nvPr/>
          </p:nvSpPr>
          <p:spPr bwMode="auto">
            <a:xfrm>
              <a:off x="2647479" y="3823542"/>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2" name="TextBox 481">
              <a:extLst>
                <a:ext uri="{FF2B5EF4-FFF2-40B4-BE49-F238E27FC236}">
                  <a16:creationId xmlns:a16="http://schemas.microsoft.com/office/drawing/2014/main" id="{D8CAD483-26D1-46F5-8B16-334B3343ECDB}"/>
                </a:ext>
              </a:extLst>
            </p:cNvPr>
            <p:cNvSpPr txBox="1"/>
            <p:nvPr/>
          </p:nvSpPr>
          <p:spPr bwMode="auto">
            <a:xfrm>
              <a:off x="2614080" y="378979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3" name="TextBox 482">
              <a:extLst>
                <a:ext uri="{FF2B5EF4-FFF2-40B4-BE49-F238E27FC236}">
                  <a16:creationId xmlns:a16="http://schemas.microsoft.com/office/drawing/2014/main" id="{7B9EBFC7-548B-4AF8-A784-9CC6C50CFE54}"/>
                </a:ext>
              </a:extLst>
            </p:cNvPr>
            <p:cNvSpPr txBox="1"/>
            <p:nvPr/>
          </p:nvSpPr>
          <p:spPr bwMode="auto">
            <a:xfrm>
              <a:off x="2567417" y="377574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4" name="TextBox 483">
              <a:extLst>
                <a:ext uri="{FF2B5EF4-FFF2-40B4-BE49-F238E27FC236}">
                  <a16:creationId xmlns:a16="http://schemas.microsoft.com/office/drawing/2014/main" id="{8D49437C-5714-458E-B4D7-5D209A28CCDF}"/>
                </a:ext>
              </a:extLst>
            </p:cNvPr>
            <p:cNvSpPr txBox="1"/>
            <p:nvPr/>
          </p:nvSpPr>
          <p:spPr bwMode="auto">
            <a:xfrm>
              <a:off x="2555275" y="3743510"/>
              <a:ext cx="1335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5" name="TextBox 484">
              <a:extLst>
                <a:ext uri="{FF2B5EF4-FFF2-40B4-BE49-F238E27FC236}">
                  <a16:creationId xmlns:a16="http://schemas.microsoft.com/office/drawing/2014/main" id="{C6CC2C68-9B12-4551-BFF3-8ED211D665E1}"/>
                </a:ext>
              </a:extLst>
            </p:cNvPr>
            <p:cNvSpPr txBox="1"/>
            <p:nvPr/>
          </p:nvSpPr>
          <p:spPr bwMode="auto">
            <a:xfrm>
              <a:off x="2460554" y="371376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6" name="TextBox 485">
              <a:extLst>
                <a:ext uri="{FF2B5EF4-FFF2-40B4-BE49-F238E27FC236}">
                  <a16:creationId xmlns:a16="http://schemas.microsoft.com/office/drawing/2014/main" id="{3600EA63-F8E2-4E79-BA0B-FD3918E21595}"/>
                </a:ext>
              </a:extLst>
            </p:cNvPr>
            <p:cNvSpPr txBox="1"/>
            <p:nvPr/>
          </p:nvSpPr>
          <p:spPr bwMode="auto">
            <a:xfrm>
              <a:off x="2410845" y="367044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7" name="TextBox 486">
              <a:extLst>
                <a:ext uri="{FF2B5EF4-FFF2-40B4-BE49-F238E27FC236}">
                  <a16:creationId xmlns:a16="http://schemas.microsoft.com/office/drawing/2014/main" id="{835BF2E9-B308-4217-897D-2F64FC7A989F}"/>
                </a:ext>
              </a:extLst>
            </p:cNvPr>
            <p:cNvSpPr txBox="1"/>
            <p:nvPr/>
          </p:nvSpPr>
          <p:spPr bwMode="auto">
            <a:xfrm>
              <a:off x="2357653" y="364128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8" name="TextBox 487">
              <a:extLst>
                <a:ext uri="{FF2B5EF4-FFF2-40B4-BE49-F238E27FC236}">
                  <a16:creationId xmlns:a16="http://schemas.microsoft.com/office/drawing/2014/main" id="{B79C9FE8-E96E-492E-82B5-063A4EABA40B}"/>
                </a:ext>
              </a:extLst>
            </p:cNvPr>
            <p:cNvSpPr txBox="1"/>
            <p:nvPr/>
          </p:nvSpPr>
          <p:spPr bwMode="auto">
            <a:xfrm>
              <a:off x="2311032" y="3614324"/>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89" name="TextBox 488">
              <a:extLst>
                <a:ext uri="{FF2B5EF4-FFF2-40B4-BE49-F238E27FC236}">
                  <a16:creationId xmlns:a16="http://schemas.microsoft.com/office/drawing/2014/main" id="{A90CE5F8-952F-4592-9AF8-5C01ADB10AEF}"/>
                </a:ext>
              </a:extLst>
            </p:cNvPr>
            <p:cNvSpPr txBox="1"/>
            <p:nvPr/>
          </p:nvSpPr>
          <p:spPr bwMode="auto">
            <a:xfrm>
              <a:off x="2257643" y="357367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0" name="TextBox 489">
              <a:extLst>
                <a:ext uri="{FF2B5EF4-FFF2-40B4-BE49-F238E27FC236}">
                  <a16:creationId xmlns:a16="http://schemas.microsoft.com/office/drawing/2014/main" id="{A9CBED24-39D5-4243-A7E3-3A7ABA09120B}"/>
                </a:ext>
              </a:extLst>
            </p:cNvPr>
            <p:cNvSpPr txBox="1"/>
            <p:nvPr/>
          </p:nvSpPr>
          <p:spPr bwMode="auto">
            <a:xfrm>
              <a:off x="2227064" y="352138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1" name="TextBox 490">
              <a:extLst>
                <a:ext uri="{FF2B5EF4-FFF2-40B4-BE49-F238E27FC236}">
                  <a16:creationId xmlns:a16="http://schemas.microsoft.com/office/drawing/2014/main" id="{7B8766E6-2A67-418B-A27D-C07BEE1E28C3}"/>
                </a:ext>
              </a:extLst>
            </p:cNvPr>
            <p:cNvSpPr txBox="1"/>
            <p:nvPr/>
          </p:nvSpPr>
          <p:spPr bwMode="auto">
            <a:xfrm>
              <a:off x="2186964" y="347735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2" name="TextBox 491">
              <a:extLst>
                <a:ext uri="{FF2B5EF4-FFF2-40B4-BE49-F238E27FC236}">
                  <a16:creationId xmlns:a16="http://schemas.microsoft.com/office/drawing/2014/main" id="{08F453D6-D2E7-4232-BE66-AC1F6FD5DC33}"/>
                </a:ext>
              </a:extLst>
            </p:cNvPr>
            <p:cNvSpPr txBox="1"/>
            <p:nvPr/>
          </p:nvSpPr>
          <p:spPr bwMode="auto">
            <a:xfrm>
              <a:off x="2149953" y="344393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3" name="TextBox 492">
              <a:extLst>
                <a:ext uri="{FF2B5EF4-FFF2-40B4-BE49-F238E27FC236}">
                  <a16:creationId xmlns:a16="http://schemas.microsoft.com/office/drawing/2014/main" id="{C64793E0-8610-42A4-8A5C-620178FEB7EE}"/>
                </a:ext>
              </a:extLst>
            </p:cNvPr>
            <p:cNvSpPr txBox="1"/>
            <p:nvPr/>
          </p:nvSpPr>
          <p:spPr bwMode="auto">
            <a:xfrm>
              <a:off x="2106992" y="342767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4" name="TextBox 493">
              <a:extLst>
                <a:ext uri="{FF2B5EF4-FFF2-40B4-BE49-F238E27FC236}">
                  <a16:creationId xmlns:a16="http://schemas.microsoft.com/office/drawing/2014/main" id="{ABBF068D-FD58-4CB6-87FE-EC984A6BEF7D}"/>
                </a:ext>
              </a:extLst>
            </p:cNvPr>
            <p:cNvSpPr txBox="1"/>
            <p:nvPr/>
          </p:nvSpPr>
          <p:spPr bwMode="auto">
            <a:xfrm>
              <a:off x="2066440" y="339330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5" name="TextBox 494">
              <a:extLst>
                <a:ext uri="{FF2B5EF4-FFF2-40B4-BE49-F238E27FC236}">
                  <a16:creationId xmlns:a16="http://schemas.microsoft.com/office/drawing/2014/main" id="{C382253B-F447-4A7C-93CB-A9846C121115}"/>
                </a:ext>
              </a:extLst>
            </p:cNvPr>
            <p:cNvSpPr txBox="1"/>
            <p:nvPr/>
          </p:nvSpPr>
          <p:spPr bwMode="auto">
            <a:xfrm>
              <a:off x="1999067" y="3336051"/>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6" name="TextBox 495">
              <a:extLst>
                <a:ext uri="{FF2B5EF4-FFF2-40B4-BE49-F238E27FC236}">
                  <a16:creationId xmlns:a16="http://schemas.microsoft.com/office/drawing/2014/main" id="{2B863D8C-7258-44BB-90EC-B3D1FD7B1A22}"/>
                </a:ext>
              </a:extLst>
            </p:cNvPr>
            <p:cNvSpPr txBox="1"/>
            <p:nvPr/>
          </p:nvSpPr>
          <p:spPr bwMode="auto">
            <a:xfrm>
              <a:off x="1949367" y="328205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7" name="TextBox 496">
              <a:extLst>
                <a:ext uri="{FF2B5EF4-FFF2-40B4-BE49-F238E27FC236}">
                  <a16:creationId xmlns:a16="http://schemas.microsoft.com/office/drawing/2014/main" id="{1752D2DC-4EAA-424B-8542-FBFD8C24248D}"/>
                </a:ext>
              </a:extLst>
            </p:cNvPr>
            <p:cNvSpPr txBox="1"/>
            <p:nvPr/>
          </p:nvSpPr>
          <p:spPr bwMode="auto">
            <a:xfrm>
              <a:off x="1901400" y="320772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8" name="TextBox 497">
              <a:extLst>
                <a:ext uri="{FF2B5EF4-FFF2-40B4-BE49-F238E27FC236}">
                  <a16:creationId xmlns:a16="http://schemas.microsoft.com/office/drawing/2014/main" id="{C6CD6F35-3C74-4CC4-8BBC-EE834A5E222F}"/>
                </a:ext>
              </a:extLst>
            </p:cNvPr>
            <p:cNvSpPr txBox="1"/>
            <p:nvPr/>
          </p:nvSpPr>
          <p:spPr bwMode="auto">
            <a:xfrm>
              <a:off x="1863350" y="317106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499" name="TextBox 498">
              <a:extLst>
                <a:ext uri="{FF2B5EF4-FFF2-40B4-BE49-F238E27FC236}">
                  <a16:creationId xmlns:a16="http://schemas.microsoft.com/office/drawing/2014/main" id="{B35BD5BA-65D3-444D-89A0-F39FE26804CF}"/>
                </a:ext>
              </a:extLst>
            </p:cNvPr>
            <p:cNvSpPr txBox="1"/>
            <p:nvPr/>
          </p:nvSpPr>
          <p:spPr bwMode="auto">
            <a:xfrm>
              <a:off x="1822806" y="312068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0" name="TextBox 499">
              <a:extLst>
                <a:ext uri="{FF2B5EF4-FFF2-40B4-BE49-F238E27FC236}">
                  <a16:creationId xmlns:a16="http://schemas.microsoft.com/office/drawing/2014/main" id="{575BD919-C88C-40A5-A139-676B150B4FB5}"/>
                </a:ext>
              </a:extLst>
            </p:cNvPr>
            <p:cNvSpPr txBox="1"/>
            <p:nvPr/>
          </p:nvSpPr>
          <p:spPr bwMode="auto">
            <a:xfrm>
              <a:off x="1798648" y="3049719"/>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1" name="TextBox 500">
              <a:extLst>
                <a:ext uri="{FF2B5EF4-FFF2-40B4-BE49-F238E27FC236}">
                  <a16:creationId xmlns:a16="http://schemas.microsoft.com/office/drawing/2014/main" id="{C6B12265-66A6-4C0F-B38B-402C020498BB}"/>
                </a:ext>
              </a:extLst>
            </p:cNvPr>
            <p:cNvSpPr txBox="1"/>
            <p:nvPr/>
          </p:nvSpPr>
          <p:spPr bwMode="auto">
            <a:xfrm>
              <a:off x="1754903" y="297636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2" name="TextBox 501">
              <a:extLst>
                <a:ext uri="{FF2B5EF4-FFF2-40B4-BE49-F238E27FC236}">
                  <a16:creationId xmlns:a16="http://schemas.microsoft.com/office/drawing/2014/main" id="{92239EDF-F87A-4857-AAE3-53D0390E50F6}"/>
                </a:ext>
              </a:extLst>
            </p:cNvPr>
            <p:cNvSpPr txBox="1"/>
            <p:nvPr/>
          </p:nvSpPr>
          <p:spPr bwMode="auto">
            <a:xfrm>
              <a:off x="1716703" y="2915881"/>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3" name="TextBox 502">
              <a:extLst>
                <a:ext uri="{FF2B5EF4-FFF2-40B4-BE49-F238E27FC236}">
                  <a16:creationId xmlns:a16="http://schemas.microsoft.com/office/drawing/2014/main" id="{34116154-776C-4731-8388-A67239D94B88}"/>
                </a:ext>
              </a:extLst>
            </p:cNvPr>
            <p:cNvSpPr txBox="1"/>
            <p:nvPr/>
          </p:nvSpPr>
          <p:spPr bwMode="auto">
            <a:xfrm>
              <a:off x="1697698" y="287318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4" name="TextBox 503">
              <a:extLst>
                <a:ext uri="{FF2B5EF4-FFF2-40B4-BE49-F238E27FC236}">
                  <a16:creationId xmlns:a16="http://schemas.microsoft.com/office/drawing/2014/main" id="{8B432759-871A-4C15-8035-AF9C1694E4FD}"/>
                </a:ext>
              </a:extLst>
            </p:cNvPr>
            <p:cNvSpPr txBox="1"/>
            <p:nvPr/>
          </p:nvSpPr>
          <p:spPr bwMode="auto">
            <a:xfrm>
              <a:off x="1681224" y="280927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5" name="TextBox 504">
              <a:extLst>
                <a:ext uri="{FF2B5EF4-FFF2-40B4-BE49-F238E27FC236}">
                  <a16:creationId xmlns:a16="http://schemas.microsoft.com/office/drawing/2014/main" id="{CEEB07B4-4C8D-4C9C-947B-FD2CF417E08D}"/>
                </a:ext>
              </a:extLst>
            </p:cNvPr>
            <p:cNvSpPr txBox="1"/>
            <p:nvPr/>
          </p:nvSpPr>
          <p:spPr bwMode="auto">
            <a:xfrm>
              <a:off x="1646839" y="2739770"/>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6" name="TextBox 505">
              <a:extLst>
                <a:ext uri="{FF2B5EF4-FFF2-40B4-BE49-F238E27FC236}">
                  <a16:creationId xmlns:a16="http://schemas.microsoft.com/office/drawing/2014/main" id="{AEC1E7F4-EB15-4108-80CD-B9B73573E534}"/>
                </a:ext>
              </a:extLst>
            </p:cNvPr>
            <p:cNvSpPr txBox="1"/>
            <p:nvPr/>
          </p:nvSpPr>
          <p:spPr bwMode="auto">
            <a:xfrm>
              <a:off x="1626074" y="268522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7" name="TextBox 506">
              <a:extLst>
                <a:ext uri="{FF2B5EF4-FFF2-40B4-BE49-F238E27FC236}">
                  <a16:creationId xmlns:a16="http://schemas.microsoft.com/office/drawing/2014/main" id="{BFBE20F5-AC54-4B88-B057-66BF0ACF410E}"/>
                </a:ext>
              </a:extLst>
            </p:cNvPr>
            <p:cNvSpPr txBox="1"/>
            <p:nvPr/>
          </p:nvSpPr>
          <p:spPr bwMode="auto">
            <a:xfrm>
              <a:off x="1602624" y="260414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8" name="TextBox 507">
              <a:extLst>
                <a:ext uri="{FF2B5EF4-FFF2-40B4-BE49-F238E27FC236}">
                  <a16:creationId xmlns:a16="http://schemas.microsoft.com/office/drawing/2014/main" id="{57C40A6B-68DE-4176-B2F8-68E4F57B89EC}"/>
                </a:ext>
              </a:extLst>
            </p:cNvPr>
            <p:cNvSpPr txBox="1"/>
            <p:nvPr/>
          </p:nvSpPr>
          <p:spPr bwMode="auto">
            <a:xfrm>
              <a:off x="1565505" y="254676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09" name="TextBox 508">
              <a:extLst>
                <a:ext uri="{FF2B5EF4-FFF2-40B4-BE49-F238E27FC236}">
                  <a16:creationId xmlns:a16="http://schemas.microsoft.com/office/drawing/2014/main" id="{8CA63447-71A7-4AD2-8FF4-82CCDA877640}"/>
                </a:ext>
              </a:extLst>
            </p:cNvPr>
            <p:cNvSpPr txBox="1"/>
            <p:nvPr/>
          </p:nvSpPr>
          <p:spPr bwMode="auto">
            <a:xfrm>
              <a:off x="1543615" y="2442631"/>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0" name="TextBox 509">
              <a:extLst>
                <a:ext uri="{FF2B5EF4-FFF2-40B4-BE49-F238E27FC236}">
                  <a16:creationId xmlns:a16="http://schemas.microsoft.com/office/drawing/2014/main" id="{19FEAC19-FC34-4501-B046-15FC3BAEBB40}"/>
                </a:ext>
              </a:extLst>
            </p:cNvPr>
            <p:cNvSpPr txBox="1"/>
            <p:nvPr/>
          </p:nvSpPr>
          <p:spPr bwMode="auto">
            <a:xfrm>
              <a:off x="1516015" y="235913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1" name="TextBox 510">
              <a:extLst>
                <a:ext uri="{FF2B5EF4-FFF2-40B4-BE49-F238E27FC236}">
                  <a16:creationId xmlns:a16="http://schemas.microsoft.com/office/drawing/2014/main" id="{87C129FB-FAF1-4F77-B255-6816629CC942}"/>
                </a:ext>
              </a:extLst>
            </p:cNvPr>
            <p:cNvSpPr txBox="1"/>
            <p:nvPr/>
          </p:nvSpPr>
          <p:spPr bwMode="auto">
            <a:xfrm>
              <a:off x="1495436" y="228483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2" name="TextBox 511">
              <a:extLst>
                <a:ext uri="{FF2B5EF4-FFF2-40B4-BE49-F238E27FC236}">
                  <a16:creationId xmlns:a16="http://schemas.microsoft.com/office/drawing/2014/main" id="{2A5FE9E9-D49D-46D0-92E5-4B1D2C8BF05A}"/>
                </a:ext>
              </a:extLst>
            </p:cNvPr>
            <p:cNvSpPr txBox="1"/>
            <p:nvPr/>
          </p:nvSpPr>
          <p:spPr bwMode="auto">
            <a:xfrm>
              <a:off x="1461051" y="222848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3" name="TextBox 512">
              <a:extLst>
                <a:ext uri="{FF2B5EF4-FFF2-40B4-BE49-F238E27FC236}">
                  <a16:creationId xmlns:a16="http://schemas.microsoft.com/office/drawing/2014/main" id="{52150D8A-5CC0-453B-8555-BF68A45B4AC0}"/>
                </a:ext>
              </a:extLst>
            </p:cNvPr>
            <p:cNvSpPr txBox="1"/>
            <p:nvPr/>
          </p:nvSpPr>
          <p:spPr bwMode="auto">
            <a:xfrm>
              <a:off x="1437113" y="217833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4" name="TextBox 513">
              <a:extLst>
                <a:ext uri="{FF2B5EF4-FFF2-40B4-BE49-F238E27FC236}">
                  <a16:creationId xmlns:a16="http://schemas.microsoft.com/office/drawing/2014/main" id="{2B6BCBB6-3C0E-4812-AB89-2A820A3136E1}"/>
                </a:ext>
              </a:extLst>
            </p:cNvPr>
            <p:cNvSpPr txBox="1"/>
            <p:nvPr/>
          </p:nvSpPr>
          <p:spPr bwMode="auto">
            <a:xfrm>
              <a:off x="1413252" y="2154053"/>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5" name="TextBox 514">
              <a:extLst>
                <a:ext uri="{FF2B5EF4-FFF2-40B4-BE49-F238E27FC236}">
                  <a16:creationId xmlns:a16="http://schemas.microsoft.com/office/drawing/2014/main" id="{F61C8B64-6D36-4E20-9CD0-F8B5090106CD}"/>
                </a:ext>
              </a:extLst>
            </p:cNvPr>
            <p:cNvSpPr txBox="1"/>
            <p:nvPr/>
          </p:nvSpPr>
          <p:spPr bwMode="auto">
            <a:xfrm>
              <a:off x="1406696" y="209538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6" name="TextBox 515">
              <a:extLst>
                <a:ext uri="{FF2B5EF4-FFF2-40B4-BE49-F238E27FC236}">
                  <a16:creationId xmlns:a16="http://schemas.microsoft.com/office/drawing/2014/main" id="{ED0DE8BE-F092-45DB-B8D4-BFBADA68CF4F}"/>
                </a:ext>
              </a:extLst>
            </p:cNvPr>
            <p:cNvSpPr txBox="1"/>
            <p:nvPr/>
          </p:nvSpPr>
          <p:spPr bwMode="auto">
            <a:xfrm>
              <a:off x="1396108" y="2038327"/>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7" name="TextBox 516">
              <a:extLst>
                <a:ext uri="{FF2B5EF4-FFF2-40B4-BE49-F238E27FC236}">
                  <a16:creationId xmlns:a16="http://schemas.microsoft.com/office/drawing/2014/main" id="{F9C4194D-F744-4DAD-A037-C683164A0F63}"/>
                </a:ext>
              </a:extLst>
            </p:cNvPr>
            <p:cNvSpPr txBox="1"/>
            <p:nvPr/>
          </p:nvSpPr>
          <p:spPr bwMode="auto">
            <a:xfrm>
              <a:off x="4065042" y="4176884"/>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8" name="TextBox 517">
              <a:extLst>
                <a:ext uri="{FF2B5EF4-FFF2-40B4-BE49-F238E27FC236}">
                  <a16:creationId xmlns:a16="http://schemas.microsoft.com/office/drawing/2014/main" id="{899933DC-6E7B-4231-B691-3CDE4CBF4C41}"/>
                </a:ext>
              </a:extLst>
            </p:cNvPr>
            <p:cNvSpPr txBox="1"/>
            <p:nvPr/>
          </p:nvSpPr>
          <p:spPr bwMode="auto">
            <a:xfrm>
              <a:off x="4116029" y="4177185"/>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19" name="TextBox 518">
              <a:extLst>
                <a:ext uri="{FF2B5EF4-FFF2-40B4-BE49-F238E27FC236}">
                  <a16:creationId xmlns:a16="http://schemas.microsoft.com/office/drawing/2014/main" id="{5A940B7E-E413-4404-9F7A-5A5805001604}"/>
                </a:ext>
              </a:extLst>
            </p:cNvPr>
            <p:cNvSpPr txBox="1"/>
            <p:nvPr/>
          </p:nvSpPr>
          <p:spPr bwMode="auto">
            <a:xfrm>
              <a:off x="4139605" y="417687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20" name="TextBox 519">
              <a:extLst>
                <a:ext uri="{FF2B5EF4-FFF2-40B4-BE49-F238E27FC236}">
                  <a16:creationId xmlns:a16="http://schemas.microsoft.com/office/drawing/2014/main" id="{DA7A31C0-2D75-4398-AB0E-BCEAD7E51400}"/>
                </a:ext>
              </a:extLst>
            </p:cNvPr>
            <p:cNvSpPr txBox="1"/>
            <p:nvPr/>
          </p:nvSpPr>
          <p:spPr bwMode="auto">
            <a:xfrm>
              <a:off x="4162446" y="4173566"/>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
          <p:nvSpPr>
            <p:cNvPr id="521" name="TextBox 520">
              <a:extLst>
                <a:ext uri="{FF2B5EF4-FFF2-40B4-BE49-F238E27FC236}">
                  <a16:creationId xmlns:a16="http://schemas.microsoft.com/office/drawing/2014/main" id="{845299FE-4336-4394-8479-5BFD44D87156}"/>
                </a:ext>
              </a:extLst>
            </p:cNvPr>
            <p:cNvSpPr txBox="1"/>
            <p:nvPr/>
          </p:nvSpPr>
          <p:spPr bwMode="auto">
            <a:xfrm>
              <a:off x="4324128" y="4193568"/>
              <a:ext cx="22206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Calibri" panose="020F0502020204030204" pitchFamily="34" charset="0"/>
                </a:rPr>
                <a:t>+</a:t>
              </a:r>
              <a:endParaRPr kumimoji="0" lang="en-US" sz="1800" b="1" i="0" u="none" strike="noStrike" kern="1200" cap="none" spc="0" normalizeH="0" baseline="0" noProof="0" dirty="0">
                <a:ln>
                  <a:noFill/>
                </a:ln>
                <a:solidFill>
                  <a:srgbClr val="E1471D"/>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grpSp>
    </p:spTree>
    <p:extLst>
      <p:ext uri="{BB962C8B-B14F-4D97-AF65-F5344CB8AC3E}">
        <p14:creationId xmlns:p14="http://schemas.microsoft.com/office/powerpoint/2010/main" val="21586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94A4-A283-BE48-8A4C-DA140D8EAEB2}"/>
              </a:ext>
            </a:extLst>
          </p:cNvPr>
          <p:cNvSpPr>
            <a:spLocks noGrp="1"/>
          </p:cNvSpPr>
          <p:nvPr>
            <p:ph type="title"/>
          </p:nvPr>
        </p:nvSpPr>
        <p:spPr/>
        <p:txBody>
          <a:bodyPr/>
          <a:lstStyle/>
          <a:p>
            <a:r>
              <a:rPr lang="en-US" dirty="0">
                <a:solidFill>
                  <a:srgbClr val="830051"/>
                </a:solidFill>
              </a:rPr>
              <a:t>Unmet Need in Second-Line Endometrial Cancer</a:t>
            </a:r>
          </a:p>
        </p:txBody>
      </p:sp>
      <p:sp>
        <p:nvSpPr>
          <p:cNvPr id="3" name="Text Placeholder 2">
            <a:extLst>
              <a:ext uri="{FF2B5EF4-FFF2-40B4-BE49-F238E27FC236}">
                <a16:creationId xmlns:a16="http://schemas.microsoft.com/office/drawing/2014/main" id="{951B3906-7263-C848-AE34-9F4F33612018}"/>
              </a:ext>
            </a:extLst>
          </p:cNvPr>
          <p:cNvSpPr>
            <a:spLocks noGrp="1"/>
          </p:cNvSpPr>
          <p:nvPr>
            <p:ph type="body" sz="quarter" idx="12"/>
          </p:nvPr>
        </p:nvSpPr>
        <p:spPr/>
        <p:txBody>
          <a:bodyPr/>
          <a:lstStyle/>
          <a:p>
            <a:r>
              <a:rPr lang="it-IT" dirty="0"/>
              <a:t>a. McMeekin S, et al. </a:t>
            </a:r>
            <a:r>
              <a:rPr lang="it-IT" i="1" dirty="0"/>
              <a:t>Gynecol Oncol</a:t>
            </a:r>
            <a:r>
              <a:rPr lang="it-IT" dirty="0"/>
              <a:t>. </a:t>
            </a:r>
            <a:r>
              <a:rPr lang="it-IT" dirty="0">
                <a:solidFill>
                  <a:prstClr val="black"/>
                </a:solidFill>
                <a:cs typeface="Arial Narrow"/>
              </a:rPr>
              <a:t>2015;</a:t>
            </a:r>
            <a:r>
              <a:rPr lang="en-US" dirty="0"/>
              <a:t>138:18-23</a:t>
            </a:r>
            <a:r>
              <a:rPr lang="it-IT" dirty="0"/>
              <a:t>; b. Oza AM, et al. </a:t>
            </a:r>
            <a:r>
              <a:rPr lang="it-IT" i="1" dirty="0"/>
              <a:t>J Clin Oncol</a:t>
            </a:r>
            <a:r>
              <a:rPr lang="it-IT" dirty="0"/>
              <a:t>. 2011;29:3278-3285; c. Colombo N, et al. </a:t>
            </a:r>
            <a:r>
              <a:rPr lang="it-IT" i="1" dirty="0"/>
              <a:t>Br J Cancer</a:t>
            </a:r>
            <a:r>
              <a:rPr lang="it-IT" dirty="0"/>
              <a:t>. 2013;108:1021-1026; d. Tsoref D, et al. </a:t>
            </a:r>
            <a:r>
              <a:rPr lang="it-IT" i="1" dirty="0"/>
              <a:t>Gynecol Oncol</a:t>
            </a:r>
            <a:r>
              <a:rPr lang="it-IT" dirty="0"/>
              <a:t>. 2014;135:184-189; e. Slomovitz BM, et al. C</a:t>
            </a:r>
            <a:r>
              <a:rPr lang="it-IT" i="1" dirty="0"/>
              <a:t>ancer</a:t>
            </a:r>
            <a:r>
              <a:rPr lang="it-IT" dirty="0"/>
              <a:t>. 2010;116:5415-5419; f. Slomovitz BM, et al. SGO 2018; g. Lee W-L, et al. </a:t>
            </a:r>
            <a:r>
              <a:rPr lang="it-IT" i="1" dirty="0"/>
              <a:t>J Cin Med Assoc </a:t>
            </a:r>
            <a:r>
              <a:rPr lang="it-IT" dirty="0"/>
              <a:t>2014;77:221-226; h. Aghajanian C, et al. </a:t>
            </a:r>
            <a:r>
              <a:rPr lang="it-IT" i="1" dirty="0"/>
              <a:t>J Clin Oncol </a:t>
            </a:r>
            <a:r>
              <a:rPr lang="it-IT" dirty="0"/>
              <a:t>2011;29:2259-2265; i. Bender D, et al. </a:t>
            </a:r>
            <a:r>
              <a:rPr lang="it-IT" i="1" dirty="0"/>
              <a:t>Gynecol Oncol </a:t>
            </a:r>
            <a:r>
              <a:rPr lang="it-IT" dirty="0"/>
              <a:t>2015;</a:t>
            </a:r>
            <a:r>
              <a:rPr lang="en-US" dirty="0"/>
              <a:t>138:507-512. </a:t>
            </a:r>
          </a:p>
        </p:txBody>
      </p:sp>
      <p:sp>
        <p:nvSpPr>
          <p:cNvPr id="16" name="Freeform 15"/>
          <p:cNvSpPr/>
          <p:nvPr/>
        </p:nvSpPr>
        <p:spPr>
          <a:xfrm>
            <a:off x="451104" y="5513996"/>
            <a:ext cx="5041101" cy="336147"/>
          </a:xfrm>
          <a:custGeom>
            <a:avLst/>
            <a:gdLst>
              <a:gd name="connsiteX0" fmla="*/ 0 w 3115088"/>
              <a:gd name="connsiteY0" fmla="*/ 0 h 192646"/>
              <a:gd name="connsiteX1" fmla="*/ 3115088 w 3115088"/>
              <a:gd name="connsiteY1" fmla="*/ 0 h 192646"/>
              <a:gd name="connsiteX2" fmla="*/ 3115088 w 3115088"/>
              <a:gd name="connsiteY2" fmla="*/ 192646 h 192646"/>
              <a:gd name="connsiteX3" fmla="*/ 0 w 3115088"/>
              <a:gd name="connsiteY3" fmla="*/ 192646 h 192646"/>
              <a:gd name="connsiteX4" fmla="*/ 0 w 3115088"/>
              <a:gd name="connsiteY4" fmla="*/ 0 h 19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5088" h="192646">
                <a:moveTo>
                  <a:pt x="0" y="0"/>
                </a:moveTo>
                <a:lnTo>
                  <a:pt x="3115088" y="0"/>
                </a:lnTo>
                <a:lnTo>
                  <a:pt x="3115088" y="192646"/>
                </a:lnTo>
                <a:lnTo>
                  <a:pt x="0" y="19264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1120" tIns="71120" rIns="71120" bIns="71120" numCol="1" spcCol="1270" anchor="ctr" anchorCtr="0">
            <a:noAutofit/>
          </a:bodyPr>
          <a:lstStyle/>
          <a:p>
            <a:pPr marL="152396" marR="0" lvl="0" indent="-152396" algn="l" defTabSz="829713" rtl="0" eaLnBrk="1" fontAlgn="auto" latinLnBrk="0" hangingPunct="1">
              <a:lnSpc>
                <a:spcPct val="90000"/>
              </a:lnSpc>
              <a:spcBef>
                <a:spcPct val="0"/>
              </a:spcBef>
              <a:spcAft>
                <a:spcPct val="35000"/>
              </a:spcAft>
              <a:buClrTx/>
              <a:buSzTx/>
              <a:buFontTx/>
              <a:buNone/>
              <a:tabLst/>
              <a:defRPr/>
            </a:pPr>
            <a:r>
              <a:rPr kumimoji="0" lang="en-US" sz="2667" b="0" i="0" u="none" strike="noStrike" kern="1200" cap="none" spc="0" normalizeH="0" baseline="0" noProof="0" dirty="0">
                <a:ln>
                  <a:noFill/>
                </a:ln>
                <a:solidFill>
                  <a:srgbClr val="92D050"/>
                </a:solidFill>
                <a:effectLst/>
                <a:uLnTx/>
                <a:uFillTx/>
                <a:latin typeface="Calibri" panose="020F0502020204030204"/>
                <a:ea typeface="+mn-ea"/>
                <a:cs typeface="+mn-cs"/>
              </a:rPr>
              <a:t>*</a:t>
            </a:r>
            <a:r>
              <a:rPr kumimoji="0" lang="en-US" sz="2133" b="0" i="0" u="none" strike="noStrike" kern="1200" cap="none" spc="0" normalizeH="0" baseline="0" noProof="0" dirty="0">
                <a:ln>
                  <a:noFill/>
                </a:ln>
                <a:solidFill>
                  <a:srgbClr val="141414">
                    <a:hueOff val="0"/>
                    <a:satOff val="0"/>
                    <a:lumOff val="0"/>
                    <a:alphaOff val="0"/>
                  </a:srgbClr>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141414">
                    <a:hueOff val="0"/>
                    <a:satOff val="0"/>
                    <a:lumOff val="0"/>
                    <a:alphaOff val="0"/>
                  </a:srgbClr>
                </a:solidFill>
                <a:effectLst/>
                <a:uLnTx/>
                <a:uFillTx/>
                <a:latin typeface="Calibri" panose="020F0502020204030204"/>
                <a:ea typeface="+mn-ea"/>
                <a:cs typeface="+mn-cs"/>
              </a:rPr>
              <a:t>Ixabepilone vs. doxorubicin vs paclitaxel (phase 3)</a:t>
            </a:r>
            <a:endParaRPr kumimoji="0" lang="en-US" sz="2133" b="0" i="0" u="none" strike="noStrike" kern="1200" cap="none" spc="0" normalizeH="0" baseline="0" noProof="0" dirty="0">
              <a:ln>
                <a:noFill/>
              </a:ln>
              <a:solidFill>
                <a:srgbClr val="141414">
                  <a:hueOff val="0"/>
                  <a:satOff val="0"/>
                  <a:lumOff val="0"/>
                  <a:alphaOff val="0"/>
                </a:srgbClr>
              </a:solidFill>
              <a:effectLst/>
              <a:uLnTx/>
              <a:uFillTx/>
              <a:latin typeface="Calibri" panose="020F0502020204030204"/>
              <a:ea typeface="+mn-ea"/>
              <a:cs typeface="+mn-cs"/>
            </a:endParaRPr>
          </a:p>
        </p:txBody>
      </p:sp>
      <p:grpSp>
        <p:nvGrpSpPr>
          <p:cNvPr id="4" name="Group 3"/>
          <p:cNvGrpSpPr/>
          <p:nvPr/>
        </p:nvGrpSpPr>
        <p:grpSpPr>
          <a:xfrm>
            <a:off x="1347557" y="2001545"/>
            <a:ext cx="9889402" cy="3412419"/>
            <a:chOff x="1854261" y="1377566"/>
            <a:chExt cx="5195485" cy="2559314"/>
          </a:xfrm>
        </p:grpSpPr>
        <p:sp>
          <p:nvSpPr>
            <p:cNvPr id="9" name="Freeform 8"/>
            <p:cNvSpPr/>
            <p:nvPr/>
          </p:nvSpPr>
          <p:spPr>
            <a:xfrm>
              <a:off x="3697705" y="1409108"/>
              <a:ext cx="1635907" cy="1150525"/>
            </a:xfrm>
            <a:custGeom>
              <a:avLst/>
              <a:gdLst>
                <a:gd name="connsiteX0" fmla="*/ 0 w 1150524"/>
                <a:gd name="connsiteY0" fmla="*/ 638265 h 1276529"/>
                <a:gd name="connsiteX1" fmla="*/ 287631 w 1150524"/>
                <a:gd name="connsiteY1" fmla="*/ 0 h 1276529"/>
                <a:gd name="connsiteX2" fmla="*/ 862893 w 1150524"/>
                <a:gd name="connsiteY2" fmla="*/ 0 h 1276529"/>
                <a:gd name="connsiteX3" fmla="*/ 1150524 w 1150524"/>
                <a:gd name="connsiteY3" fmla="*/ 638265 h 1276529"/>
                <a:gd name="connsiteX4" fmla="*/ 862893 w 1150524"/>
                <a:gd name="connsiteY4" fmla="*/ 1276529 h 1276529"/>
                <a:gd name="connsiteX5" fmla="*/ 287631 w 1150524"/>
                <a:gd name="connsiteY5" fmla="*/ 1276529 h 1276529"/>
                <a:gd name="connsiteX6" fmla="*/ 0 w 1150524"/>
                <a:gd name="connsiteY6" fmla="*/ 638265 h 127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24" h="1276529">
                  <a:moveTo>
                    <a:pt x="575262" y="1"/>
                  </a:moveTo>
                  <a:lnTo>
                    <a:pt x="1150524" y="319133"/>
                  </a:lnTo>
                  <a:lnTo>
                    <a:pt x="1150524" y="957396"/>
                  </a:lnTo>
                  <a:lnTo>
                    <a:pt x="575262" y="1276528"/>
                  </a:lnTo>
                  <a:lnTo>
                    <a:pt x="0" y="957396"/>
                  </a:lnTo>
                  <a:lnTo>
                    <a:pt x="0" y="319133"/>
                  </a:lnTo>
                  <a:lnTo>
                    <a:pt x="575262" y="1"/>
                  </a:lnTo>
                  <a:close/>
                </a:path>
              </a:pathLst>
            </a:cu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49715" tIns="321712" rIns="349713" bIns="321713" numCol="1" spcCol="1270" anchor="ctr" anchorCtr="0">
              <a:noAutofit/>
            </a:bodyPr>
            <a:lstStyle/>
            <a:p>
              <a:pPr marL="0" marR="0" lvl="0" indent="0" algn="ctr" defTabSz="740815"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MTOR Inhibitor</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[b-d]</a:t>
              </a:r>
              <a:endPar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endParaRPr>
            </a:p>
            <a:p>
              <a:pPr marL="0" marR="0" lvl="0" indent="0" algn="ctr" defTabSz="740815"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4% to 7%</a:t>
              </a:r>
            </a:p>
          </p:txBody>
        </p:sp>
        <p:sp>
          <p:nvSpPr>
            <p:cNvPr id="10" name="Rectangle 9"/>
            <p:cNvSpPr/>
            <p:nvPr/>
          </p:nvSpPr>
          <p:spPr>
            <a:xfrm>
              <a:off x="5333612" y="1377566"/>
              <a:ext cx="1283984" cy="6903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854261" y="1377566"/>
              <a:ext cx="1628548" cy="1150525"/>
            </a:xfrm>
            <a:custGeom>
              <a:avLst/>
              <a:gdLst>
                <a:gd name="connsiteX0" fmla="*/ 0 w 1150524"/>
                <a:gd name="connsiteY0" fmla="*/ 694734 h 1389467"/>
                <a:gd name="connsiteX1" fmla="*/ 287631 w 1150524"/>
                <a:gd name="connsiteY1" fmla="*/ 0 h 1389467"/>
                <a:gd name="connsiteX2" fmla="*/ 862893 w 1150524"/>
                <a:gd name="connsiteY2" fmla="*/ 0 h 1389467"/>
                <a:gd name="connsiteX3" fmla="*/ 1150524 w 1150524"/>
                <a:gd name="connsiteY3" fmla="*/ 694734 h 1389467"/>
                <a:gd name="connsiteX4" fmla="*/ 862893 w 1150524"/>
                <a:gd name="connsiteY4" fmla="*/ 1389467 h 1389467"/>
                <a:gd name="connsiteX5" fmla="*/ 287631 w 1150524"/>
                <a:gd name="connsiteY5" fmla="*/ 1389467 h 1389467"/>
                <a:gd name="connsiteX6" fmla="*/ 0 w 1150524"/>
                <a:gd name="connsiteY6" fmla="*/ 694734 h 13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24" h="1389467">
                  <a:moveTo>
                    <a:pt x="575262" y="1"/>
                  </a:moveTo>
                  <a:lnTo>
                    <a:pt x="1150524" y="347367"/>
                  </a:lnTo>
                  <a:lnTo>
                    <a:pt x="1150524" y="1042100"/>
                  </a:lnTo>
                  <a:lnTo>
                    <a:pt x="575262" y="1389466"/>
                  </a:lnTo>
                  <a:lnTo>
                    <a:pt x="0" y="1042100"/>
                  </a:lnTo>
                  <a:lnTo>
                    <a:pt x="0" y="347367"/>
                  </a:lnTo>
                  <a:lnTo>
                    <a:pt x="575262" y="1"/>
                  </a:lnTo>
                  <a:close/>
                </a:path>
              </a:pathLst>
            </a:cu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08772" tIns="255672" rIns="308771" bIns="255673" numCol="1" spcCol="1270" anchor="ctr" anchorCtr="0">
              <a:noAutofit/>
            </a:bodyPr>
            <a:lstStyle/>
            <a:p>
              <a:pPr marL="0" marR="0" lvl="0" indent="0" algn="ctr" defTabSz="8297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Chemotherapy</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[a]</a:t>
              </a:r>
              <a:endPar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endParaRPr>
            </a:p>
            <a:p>
              <a:pPr marL="0" marR="0" lvl="0" indent="0" algn="ctr" defTabSz="8297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15% to 16%</a:t>
              </a:r>
              <a:r>
                <a:rPr kumimoji="0" lang="en-US" sz="2400" b="0" i="0" u="none" strike="noStrike" kern="1200" cap="none" spc="0" normalizeH="0" baseline="0" noProof="0" dirty="0">
                  <a:ln>
                    <a:noFill/>
                  </a:ln>
                  <a:solidFill>
                    <a:srgbClr val="92D050"/>
                  </a:solidFill>
                  <a:effectLst/>
                  <a:uLnTx/>
                  <a:uFillTx/>
                  <a:latin typeface="Calibri" panose="020F0502020204030204"/>
                  <a:ea typeface="+mn-ea"/>
                  <a:cs typeface="+mn-cs"/>
                </a:rPr>
                <a:t>*</a:t>
              </a:r>
            </a:p>
          </p:txBody>
        </p:sp>
        <p:sp>
          <p:nvSpPr>
            <p:cNvPr id="12" name="Freeform 11"/>
            <p:cNvSpPr/>
            <p:nvPr/>
          </p:nvSpPr>
          <p:spPr>
            <a:xfrm>
              <a:off x="5564175" y="2786356"/>
              <a:ext cx="1481146" cy="1150524"/>
            </a:xfrm>
            <a:custGeom>
              <a:avLst/>
              <a:gdLst>
                <a:gd name="connsiteX0" fmla="*/ 0 w 1150524"/>
                <a:gd name="connsiteY0" fmla="*/ 657618 h 1315236"/>
                <a:gd name="connsiteX1" fmla="*/ 287631 w 1150524"/>
                <a:gd name="connsiteY1" fmla="*/ 0 h 1315236"/>
                <a:gd name="connsiteX2" fmla="*/ 862893 w 1150524"/>
                <a:gd name="connsiteY2" fmla="*/ 0 h 1315236"/>
                <a:gd name="connsiteX3" fmla="*/ 1150524 w 1150524"/>
                <a:gd name="connsiteY3" fmla="*/ 657618 h 1315236"/>
                <a:gd name="connsiteX4" fmla="*/ 862893 w 1150524"/>
                <a:gd name="connsiteY4" fmla="*/ 1315236 h 1315236"/>
                <a:gd name="connsiteX5" fmla="*/ 287631 w 1150524"/>
                <a:gd name="connsiteY5" fmla="*/ 1315236 h 1315236"/>
                <a:gd name="connsiteX6" fmla="*/ 0 w 1150524"/>
                <a:gd name="connsiteY6" fmla="*/ 657618 h 131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24" h="1315236">
                  <a:moveTo>
                    <a:pt x="575262" y="0"/>
                  </a:moveTo>
                  <a:lnTo>
                    <a:pt x="1150524" y="328809"/>
                  </a:lnTo>
                  <a:lnTo>
                    <a:pt x="1150524" y="986427"/>
                  </a:lnTo>
                  <a:lnTo>
                    <a:pt x="575262" y="1315236"/>
                  </a:lnTo>
                  <a:lnTo>
                    <a:pt x="0" y="986427"/>
                  </a:lnTo>
                  <a:lnTo>
                    <a:pt x="0" y="328809"/>
                  </a:lnTo>
                  <a:lnTo>
                    <a:pt x="575262" y="0"/>
                  </a:lnTo>
                  <a:close/>
                </a:path>
              </a:pathLst>
            </a:cu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8315" tIns="321712" rIns="358315" bIns="321712" numCol="1" spcCol="1270" anchor="ctr" anchorCtr="0">
              <a:noAutofit/>
            </a:bodyPr>
            <a:lstStyle/>
            <a:p>
              <a:pPr marL="0" marR="0" lvl="0" indent="0" algn="ctr" defTabSz="77044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srgbClr val="FFFFFF">
                      <a:lumMod val="95000"/>
                    </a:srgbClr>
                  </a:solidFill>
                  <a:effectLst/>
                  <a:uLnTx/>
                  <a:uFillTx/>
                  <a:latin typeface="Calibri" panose="020F0502020204030204"/>
                  <a:ea typeface="+mn-ea"/>
                  <a:cs typeface="+mn-cs"/>
                </a:rPr>
                <a:t>Cediranib</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a:t>
              </a:r>
              <a:r>
                <a:rPr kumimoji="0" lang="en-US" sz="2400" b="0" i="0" u="none" strike="noStrike" kern="1200" cap="none" spc="0" normalizeH="0" baseline="30000" noProof="0" dirty="0" err="1">
                  <a:ln>
                    <a:noFill/>
                  </a:ln>
                  <a:solidFill>
                    <a:srgbClr val="FFFFFF">
                      <a:lumMod val="95000"/>
                    </a:srgbClr>
                  </a:solidFill>
                  <a:effectLst/>
                  <a:uLnTx/>
                  <a:uFillTx/>
                  <a:latin typeface="Calibri" panose="020F0502020204030204"/>
                  <a:ea typeface="+mn-ea"/>
                  <a:cs typeface="+mn-cs"/>
                </a:rPr>
                <a:t>i</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12.5%</a:t>
              </a:r>
            </a:p>
          </p:txBody>
        </p:sp>
        <p:sp>
          <p:nvSpPr>
            <p:cNvPr id="13" name="Rectangle 12"/>
            <p:cNvSpPr/>
            <p:nvPr/>
          </p:nvSpPr>
          <p:spPr>
            <a:xfrm>
              <a:off x="1854261" y="2675341"/>
              <a:ext cx="1242566" cy="69031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5564175" y="1401147"/>
              <a:ext cx="1485571" cy="1150524"/>
            </a:xfrm>
            <a:custGeom>
              <a:avLst/>
              <a:gdLst>
                <a:gd name="connsiteX0" fmla="*/ 0 w 1150524"/>
                <a:gd name="connsiteY0" fmla="*/ 665375 h 1330750"/>
                <a:gd name="connsiteX1" fmla="*/ 287631 w 1150524"/>
                <a:gd name="connsiteY1" fmla="*/ 0 h 1330750"/>
                <a:gd name="connsiteX2" fmla="*/ 862893 w 1150524"/>
                <a:gd name="connsiteY2" fmla="*/ 0 h 1330750"/>
                <a:gd name="connsiteX3" fmla="*/ 1150524 w 1150524"/>
                <a:gd name="connsiteY3" fmla="*/ 665375 h 1330750"/>
                <a:gd name="connsiteX4" fmla="*/ 862893 w 1150524"/>
                <a:gd name="connsiteY4" fmla="*/ 1330750 h 1330750"/>
                <a:gd name="connsiteX5" fmla="*/ 287631 w 1150524"/>
                <a:gd name="connsiteY5" fmla="*/ 1330750 h 1330750"/>
                <a:gd name="connsiteX6" fmla="*/ 0 w 1150524"/>
                <a:gd name="connsiteY6" fmla="*/ 665375 h 133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24" h="1330750">
                  <a:moveTo>
                    <a:pt x="575262" y="0"/>
                  </a:moveTo>
                  <a:lnTo>
                    <a:pt x="1150524" y="332687"/>
                  </a:lnTo>
                  <a:lnTo>
                    <a:pt x="1150524" y="998063"/>
                  </a:lnTo>
                  <a:lnTo>
                    <a:pt x="575262" y="1330750"/>
                  </a:lnTo>
                  <a:lnTo>
                    <a:pt x="0" y="998063"/>
                  </a:lnTo>
                  <a:lnTo>
                    <a:pt x="0" y="332688"/>
                  </a:lnTo>
                  <a:lnTo>
                    <a:pt x="575262" y="0"/>
                  </a:lnTo>
                  <a:close/>
                </a:path>
              </a:pathLst>
            </a:cu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5723" tIns="255672" rIns="295723" bIns="255672" numCol="1" spcCol="1270" anchor="ctr" anchorCtr="0">
              <a:noAutofit/>
            </a:bodyPr>
            <a:lstStyle/>
            <a:p>
              <a:pPr marL="0" marR="0" lvl="0" indent="0" algn="ctr" defTabSz="77044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Everolimus-letrozole</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a:t>
              </a:r>
              <a:r>
                <a:rPr kumimoji="0" lang="en-US" sz="2400" b="0" i="0" u="none" strike="noStrike" kern="1200" cap="none" spc="0" normalizeH="0" baseline="30000" noProof="0" dirty="0" err="1">
                  <a:ln>
                    <a:noFill/>
                  </a:ln>
                  <a:solidFill>
                    <a:srgbClr val="FFFFFF">
                      <a:lumMod val="95000"/>
                    </a:srgbClr>
                  </a:solidFill>
                  <a:effectLst/>
                  <a:uLnTx/>
                  <a:uFillTx/>
                  <a:latin typeface="Calibri" panose="020F0502020204030204"/>
                  <a:ea typeface="+mn-ea"/>
                  <a:cs typeface="+mn-cs"/>
                </a:rPr>
                <a:t>e,f</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a:t>
              </a: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24%</a:t>
              </a:r>
            </a:p>
          </p:txBody>
        </p:sp>
        <p:sp>
          <p:nvSpPr>
            <p:cNvPr id="15" name="Freeform 14"/>
            <p:cNvSpPr/>
            <p:nvPr/>
          </p:nvSpPr>
          <p:spPr>
            <a:xfrm>
              <a:off x="1854261" y="2749123"/>
              <a:ext cx="1574736" cy="1150525"/>
            </a:xfrm>
            <a:custGeom>
              <a:avLst/>
              <a:gdLst>
                <a:gd name="connsiteX0" fmla="*/ 0 w 1150524"/>
                <a:gd name="connsiteY0" fmla="*/ 640922 h 1281844"/>
                <a:gd name="connsiteX1" fmla="*/ 287631 w 1150524"/>
                <a:gd name="connsiteY1" fmla="*/ 0 h 1281844"/>
                <a:gd name="connsiteX2" fmla="*/ 862893 w 1150524"/>
                <a:gd name="connsiteY2" fmla="*/ 0 h 1281844"/>
                <a:gd name="connsiteX3" fmla="*/ 1150524 w 1150524"/>
                <a:gd name="connsiteY3" fmla="*/ 640922 h 1281844"/>
                <a:gd name="connsiteX4" fmla="*/ 862893 w 1150524"/>
                <a:gd name="connsiteY4" fmla="*/ 1281844 h 1281844"/>
                <a:gd name="connsiteX5" fmla="*/ 287631 w 1150524"/>
                <a:gd name="connsiteY5" fmla="*/ 1281844 h 1281844"/>
                <a:gd name="connsiteX6" fmla="*/ 0 w 1150524"/>
                <a:gd name="connsiteY6" fmla="*/ 640922 h 1281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24" h="1281844">
                  <a:moveTo>
                    <a:pt x="575262" y="0"/>
                  </a:moveTo>
                  <a:lnTo>
                    <a:pt x="1150524" y="320461"/>
                  </a:lnTo>
                  <a:lnTo>
                    <a:pt x="1150524" y="961383"/>
                  </a:lnTo>
                  <a:lnTo>
                    <a:pt x="575262" y="1281844"/>
                  </a:lnTo>
                  <a:lnTo>
                    <a:pt x="0" y="961383"/>
                  </a:lnTo>
                  <a:lnTo>
                    <a:pt x="0" y="320461"/>
                  </a:lnTo>
                  <a:lnTo>
                    <a:pt x="575262" y="0"/>
                  </a:lnTo>
                  <a:close/>
                </a:path>
              </a:pathLst>
            </a:cu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50895" tIns="321713" rIns="350895" bIns="321712" numCol="1" spcCol="1270" anchor="ctr" anchorCtr="0">
              <a:noAutofit/>
            </a:bodyPr>
            <a:lstStyle/>
            <a:p>
              <a:pPr marL="0" marR="0" lvl="0" indent="0" algn="ctr" defTabSz="77044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MA/TAM</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[g]</a:t>
              </a: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19%</a:t>
              </a:r>
            </a:p>
          </p:txBody>
        </p:sp>
        <p:sp>
          <p:nvSpPr>
            <p:cNvPr id="17" name="Freeform 16"/>
            <p:cNvSpPr/>
            <p:nvPr/>
          </p:nvSpPr>
          <p:spPr>
            <a:xfrm>
              <a:off x="3693657" y="2749123"/>
              <a:ext cx="1605858" cy="1150525"/>
            </a:xfrm>
            <a:custGeom>
              <a:avLst/>
              <a:gdLst>
                <a:gd name="connsiteX0" fmla="*/ 0 w 1150524"/>
                <a:gd name="connsiteY0" fmla="*/ 664820 h 1329639"/>
                <a:gd name="connsiteX1" fmla="*/ 287631 w 1150524"/>
                <a:gd name="connsiteY1" fmla="*/ 0 h 1329639"/>
                <a:gd name="connsiteX2" fmla="*/ 862893 w 1150524"/>
                <a:gd name="connsiteY2" fmla="*/ 0 h 1329639"/>
                <a:gd name="connsiteX3" fmla="*/ 1150524 w 1150524"/>
                <a:gd name="connsiteY3" fmla="*/ 664820 h 1329639"/>
                <a:gd name="connsiteX4" fmla="*/ 862893 w 1150524"/>
                <a:gd name="connsiteY4" fmla="*/ 1329639 h 1329639"/>
                <a:gd name="connsiteX5" fmla="*/ 287631 w 1150524"/>
                <a:gd name="connsiteY5" fmla="*/ 1329639 h 1329639"/>
                <a:gd name="connsiteX6" fmla="*/ 0 w 1150524"/>
                <a:gd name="connsiteY6" fmla="*/ 664820 h 1329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524" h="1329639">
                  <a:moveTo>
                    <a:pt x="575262" y="1"/>
                  </a:moveTo>
                  <a:lnTo>
                    <a:pt x="1150524" y="332410"/>
                  </a:lnTo>
                  <a:lnTo>
                    <a:pt x="1150524" y="997229"/>
                  </a:lnTo>
                  <a:lnTo>
                    <a:pt x="575262" y="1329638"/>
                  </a:lnTo>
                  <a:lnTo>
                    <a:pt x="0" y="997229"/>
                  </a:lnTo>
                  <a:lnTo>
                    <a:pt x="0" y="332410"/>
                  </a:lnTo>
                  <a:lnTo>
                    <a:pt x="575262" y="1"/>
                  </a:lnTo>
                  <a:close/>
                </a:path>
              </a:pathLst>
            </a:custGeom>
            <a:solidFill>
              <a:schemeClr val="accent3"/>
            </a:solid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5476" tIns="255673" rIns="295476" bIns="255672" numCol="1" spcCol="1270" anchor="ctr" anchorCtr="0">
              <a:noAutofit/>
            </a:bodyPr>
            <a:lstStyle/>
            <a:p>
              <a:pPr marL="0" marR="0" lvl="0" indent="0" algn="ctr" defTabSz="770447"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Bevacizumab</a:t>
              </a:r>
              <a:r>
                <a:rPr kumimoji="0" lang="en-US" sz="2400" b="0" i="0" u="none" strike="noStrike" kern="1200" cap="none" spc="0" normalizeH="0" baseline="30000" noProof="0" dirty="0">
                  <a:ln>
                    <a:noFill/>
                  </a:ln>
                  <a:solidFill>
                    <a:srgbClr val="FFFFFF">
                      <a:lumMod val="95000"/>
                    </a:srgbClr>
                  </a:solidFill>
                  <a:effectLst/>
                  <a:uLnTx/>
                  <a:uFillTx/>
                  <a:latin typeface="Calibri" panose="020F0502020204030204"/>
                  <a:ea typeface="+mn-ea"/>
                  <a:cs typeface="+mn-cs"/>
                </a:rPr>
                <a:t>[h]</a:t>
              </a:r>
              <a:r>
                <a:rPr kumimoji="0" lang="en-US" sz="2400" b="0" i="0" u="none" strike="noStrike" kern="1200" cap="none" spc="0" normalizeH="0" baseline="0" noProof="0" dirty="0">
                  <a:ln>
                    <a:noFill/>
                  </a:ln>
                  <a:solidFill>
                    <a:srgbClr val="FFFFFF">
                      <a:lumMod val="95000"/>
                    </a:srgbClr>
                  </a:solidFill>
                  <a:effectLst/>
                  <a:uLnTx/>
                  <a:uFillTx/>
                  <a:latin typeface="Calibri" panose="020F0502020204030204"/>
                  <a:ea typeface="+mn-ea"/>
                  <a:cs typeface="+mn-cs"/>
                </a:rPr>
                <a:t> 13.5%</a:t>
              </a:r>
            </a:p>
          </p:txBody>
        </p:sp>
      </p:grpSp>
      <p:sp>
        <p:nvSpPr>
          <p:cNvPr id="5" name="TextBox 4">
            <a:extLst>
              <a:ext uri="{FF2B5EF4-FFF2-40B4-BE49-F238E27FC236}">
                <a16:creationId xmlns:a16="http://schemas.microsoft.com/office/drawing/2014/main" id="{94B6DAF8-5D49-3A47-B533-190C1CE6BB5C}"/>
              </a:ext>
            </a:extLst>
          </p:cNvPr>
          <p:cNvSpPr txBox="1"/>
          <p:nvPr/>
        </p:nvSpPr>
        <p:spPr>
          <a:xfrm>
            <a:off x="4027868" y="1375754"/>
            <a:ext cx="4381365" cy="5027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141414"/>
                </a:solidFill>
                <a:effectLst/>
                <a:uLnTx/>
                <a:uFillTx/>
                <a:latin typeface="Calibri" panose="020F0502020204030204"/>
                <a:ea typeface="MS PGothic" panose="020B0600070205080204" pitchFamily="34" charset="-128"/>
                <a:cs typeface="+mn-cs"/>
              </a:rPr>
              <a:t>Objective Response Rates</a:t>
            </a:r>
          </a:p>
        </p:txBody>
      </p:sp>
    </p:spTree>
    <p:extLst>
      <p:ext uri="{BB962C8B-B14F-4D97-AF65-F5344CB8AC3E}">
        <p14:creationId xmlns:p14="http://schemas.microsoft.com/office/powerpoint/2010/main" val="35213183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83DE31-D9E4-368E-30A9-561C3266C806}"/>
              </a:ext>
            </a:extLst>
          </p:cNvPr>
          <p:cNvSpPr>
            <a:spLocks noGrp="1"/>
          </p:cNvSpPr>
          <p:nvPr>
            <p:ph type="title"/>
          </p:nvPr>
        </p:nvSpPr>
        <p:spPr>
          <a:xfrm>
            <a:off x="609759" y="238127"/>
            <a:ext cx="10872444" cy="1103313"/>
          </a:xfrm>
        </p:spPr>
        <p:txBody>
          <a:bodyPr wrap="square" anchor="ctr">
            <a:normAutofit/>
          </a:bodyPr>
          <a:lstStyle/>
          <a:p>
            <a:r>
              <a:rPr lang="it-IT" dirty="0">
                <a:solidFill>
                  <a:srgbClr val="830051"/>
                </a:solidFill>
              </a:rPr>
              <a:t>How to </a:t>
            </a:r>
            <a:r>
              <a:rPr lang="it-IT" dirty="0" err="1">
                <a:solidFill>
                  <a:srgbClr val="830051"/>
                </a:solidFill>
              </a:rPr>
              <a:t>personalize</a:t>
            </a:r>
            <a:r>
              <a:rPr lang="it-IT" dirty="0">
                <a:solidFill>
                  <a:srgbClr val="830051"/>
                </a:solidFill>
              </a:rPr>
              <a:t> </a:t>
            </a:r>
            <a:r>
              <a:rPr lang="it-IT" dirty="0" err="1">
                <a:solidFill>
                  <a:srgbClr val="830051"/>
                </a:solidFill>
              </a:rPr>
              <a:t>sistemic</a:t>
            </a:r>
            <a:r>
              <a:rPr lang="it-IT" dirty="0">
                <a:solidFill>
                  <a:srgbClr val="830051"/>
                </a:solidFill>
              </a:rPr>
              <a:t> treatment???????</a:t>
            </a:r>
          </a:p>
        </p:txBody>
      </p:sp>
      <p:sp>
        <p:nvSpPr>
          <p:cNvPr id="4" name="CasellaDiTesto 3">
            <a:extLst>
              <a:ext uri="{FF2B5EF4-FFF2-40B4-BE49-F238E27FC236}">
                <a16:creationId xmlns:a16="http://schemas.microsoft.com/office/drawing/2014/main" id="{FC0D7D3A-00EF-E1D6-E29E-02AD6A17E2D9}"/>
              </a:ext>
            </a:extLst>
          </p:cNvPr>
          <p:cNvSpPr txBox="1"/>
          <p:nvPr/>
        </p:nvSpPr>
        <p:spPr bwMode="auto">
          <a:xfrm>
            <a:off x="7395030" y="2782669"/>
            <a:ext cx="479697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r>
              <a:rPr lang="it-IT" sz="3200" dirty="0">
                <a:solidFill>
                  <a:srgbClr val="1B1B1B"/>
                </a:solidFill>
                <a:latin typeface="+mj-lt"/>
              </a:rPr>
              <a:t>The Duke </a:t>
            </a:r>
            <a:r>
              <a:rPr lang="it-IT" sz="3200" b="0" i="0" u="none" strike="noStrike" dirty="0">
                <a:solidFill>
                  <a:srgbClr val="1B1B1B"/>
                </a:solidFill>
                <a:effectLst/>
                <a:latin typeface="+mj-lt"/>
              </a:rPr>
              <a:t>slides the </a:t>
            </a:r>
            <a:r>
              <a:rPr lang="it-IT" sz="3200" b="0" i="0" u="none" strike="noStrike" dirty="0" err="1">
                <a:solidFill>
                  <a:srgbClr val="1B1B1B"/>
                </a:solidFill>
                <a:effectLst/>
                <a:latin typeface="+mj-lt"/>
              </a:rPr>
              <a:t>slipper</a:t>
            </a:r>
            <a:r>
              <a:rPr lang="it-IT" sz="3200" b="0" i="0" u="none" strike="noStrike" dirty="0">
                <a:solidFill>
                  <a:srgbClr val="1B1B1B"/>
                </a:solidFill>
                <a:effectLst/>
                <a:latin typeface="+mj-lt"/>
              </a:rPr>
              <a:t> </a:t>
            </a:r>
            <a:r>
              <a:rPr lang="it-IT" sz="3200" b="0" i="0" u="none" strike="noStrike" dirty="0" err="1">
                <a:solidFill>
                  <a:srgbClr val="1B1B1B"/>
                </a:solidFill>
                <a:effectLst/>
                <a:latin typeface="+mj-lt"/>
              </a:rPr>
              <a:t>onto</a:t>
            </a:r>
            <a:r>
              <a:rPr lang="it-IT" sz="3200" b="0" i="0" u="none" strike="noStrike" dirty="0">
                <a:solidFill>
                  <a:srgbClr val="1B1B1B"/>
                </a:solidFill>
                <a:effectLst/>
                <a:latin typeface="+mj-lt"/>
              </a:rPr>
              <a:t> </a:t>
            </a:r>
            <a:r>
              <a:rPr lang="it-IT" sz="3200" b="0" i="0" u="none" strike="noStrike" dirty="0" err="1">
                <a:solidFill>
                  <a:srgbClr val="1B1B1B"/>
                </a:solidFill>
                <a:effectLst/>
                <a:latin typeface="+mj-lt"/>
              </a:rPr>
              <a:t>Cinderella's</a:t>
            </a:r>
            <a:r>
              <a:rPr lang="it-IT" sz="3200" b="0" i="0" u="none" strike="noStrike" dirty="0">
                <a:solidFill>
                  <a:srgbClr val="1B1B1B"/>
                </a:solidFill>
                <a:effectLst/>
                <a:latin typeface="+mj-lt"/>
              </a:rPr>
              <a:t> foot, and </a:t>
            </a:r>
            <a:r>
              <a:rPr lang="it-IT" sz="3200" b="0" i="0" u="none" strike="noStrike" dirty="0" err="1">
                <a:solidFill>
                  <a:srgbClr val="1B1B1B"/>
                </a:solidFill>
                <a:effectLst/>
                <a:latin typeface="+mj-lt"/>
              </a:rPr>
              <a:t>it</a:t>
            </a:r>
            <a:r>
              <a:rPr lang="it-IT" sz="3200" b="0" i="0" u="none" strike="noStrike" dirty="0">
                <a:solidFill>
                  <a:srgbClr val="1B1B1B"/>
                </a:solidFill>
                <a:effectLst/>
                <a:latin typeface="+mj-lt"/>
              </a:rPr>
              <a:t> </a:t>
            </a:r>
            <a:r>
              <a:rPr lang="it-IT" sz="3200" b="0" i="0" u="none" strike="noStrike" dirty="0" err="1">
                <a:solidFill>
                  <a:srgbClr val="1B1B1B"/>
                </a:solidFill>
                <a:effectLst/>
                <a:latin typeface="+mj-lt"/>
              </a:rPr>
              <a:t>fits</a:t>
            </a:r>
            <a:r>
              <a:rPr lang="it-IT" sz="3200" b="0" i="0" u="none" strike="noStrike" dirty="0">
                <a:solidFill>
                  <a:srgbClr val="1B1B1B"/>
                </a:solidFill>
                <a:effectLst/>
                <a:latin typeface="+mj-lt"/>
              </a:rPr>
              <a:t> </a:t>
            </a:r>
            <a:r>
              <a:rPr lang="it-IT" sz="3200" b="0" i="0" u="none" strike="noStrike" dirty="0" err="1">
                <a:solidFill>
                  <a:srgbClr val="1B1B1B"/>
                </a:solidFill>
                <a:effectLst/>
                <a:latin typeface="+mj-lt"/>
              </a:rPr>
              <a:t>perfectly</a:t>
            </a:r>
            <a:r>
              <a:rPr lang="it-IT" sz="3200" b="0" i="0" u="none" strike="noStrike" dirty="0">
                <a:solidFill>
                  <a:srgbClr val="1B1B1B"/>
                </a:solidFill>
                <a:effectLst/>
                <a:latin typeface="+mj-lt"/>
              </a:rPr>
              <a:t>.</a:t>
            </a:r>
            <a:endParaRPr lang="it-IT" sz="3200" dirty="0">
              <a:latin typeface="+mj-lt"/>
            </a:endParaRPr>
          </a:p>
        </p:txBody>
      </p:sp>
      <p:pic>
        <p:nvPicPr>
          <p:cNvPr id="11" name="Immagine 10">
            <a:extLst>
              <a:ext uri="{FF2B5EF4-FFF2-40B4-BE49-F238E27FC236}">
                <a16:creationId xmlns:a16="http://schemas.microsoft.com/office/drawing/2014/main" id="{C25CFF48-8577-427B-96F2-161910A6F922}"/>
              </a:ext>
            </a:extLst>
          </p:cNvPr>
          <p:cNvPicPr>
            <a:picLocks noChangeAspect="1"/>
          </p:cNvPicPr>
          <p:nvPr/>
        </p:nvPicPr>
        <p:blipFill>
          <a:blip r:embed="rId2"/>
          <a:stretch>
            <a:fillRect/>
          </a:stretch>
        </p:blipFill>
        <p:spPr>
          <a:xfrm>
            <a:off x="713679" y="1831921"/>
            <a:ext cx="6431970" cy="3487212"/>
          </a:xfrm>
          <a:prstGeom prst="rect">
            <a:avLst/>
          </a:prstGeom>
        </p:spPr>
      </p:pic>
    </p:spTree>
    <p:extLst>
      <p:ext uri="{BB962C8B-B14F-4D97-AF65-F5344CB8AC3E}">
        <p14:creationId xmlns:p14="http://schemas.microsoft.com/office/powerpoint/2010/main" val="73741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
            <a:extLst>
              <a:ext uri="{FF2B5EF4-FFF2-40B4-BE49-F238E27FC236}">
                <a16:creationId xmlns:a16="http://schemas.microsoft.com/office/drawing/2014/main" id="{7AED53AA-A5A2-4B49-BC9A-65245D9E616B}"/>
              </a:ext>
            </a:extLst>
          </p:cNvPr>
          <p:cNvSpPr txBox="1">
            <a:spLocks noChangeArrowheads="1"/>
          </p:cNvSpPr>
          <p:nvPr/>
        </p:nvSpPr>
        <p:spPr bwMode="auto">
          <a:xfrm>
            <a:off x="330443" y="1127002"/>
            <a:ext cx="11531116" cy="5233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buClr>
                <a:srgbClr val="000000"/>
              </a:buClr>
              <a:buSzPct val="100000"/>
              <a:buFont typeface="Times New Roman" panose="02020603050405020304" pitchFamily="18" charset="0"/>
              <a:buNone/>
            </a:pPr>
            <a:endParaRPr lang="it-IT" altLang="it-IT" sz="2400"/>
          </a:p>
        </p:txBody>
      </p:sp>
      <p:sp>
        <p:nvSpPr>
          <p:cNvPr id="5123" name="Text Box 2">
            <a:extLst>
              <a:ext uri="{FF2B5EF4-FFF2-40B4-BE49-F238E27FC236}">
                <a16:creationId xmlns:a16="http://schemas.microsoft.com/office/drawing/2014/main" id="{042E47EC-398E-4AAE-B5D6-71C84A25E0A4}"/>
              </a:ext>
            </a:extLst>
          </p:cNvPr>
          <p:cNvSpPr txBox="1">
            <a:spLocks noChangeArrowheads="1"/>
          </p:cNvSpPr>
          <p:nvPr/>
        </p:nvSpPr>
        <p:spPr bwMode="auto">
          <a:xfrm>
            <a:off x="11560131" y="6452895"/>
            <a:ext cx="533741" cy="213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eaLnBrk="1" hangingPunct="1">
              <a:buClr>
                <a:srgbClr val="000000"/>
              </a:buClr>
              <a:buSzPct val="100000"/>
              <a:buFont typeface="Times New Roman" panose="02020603050405020304" pitchFamily="18" charset="0"/>
              <a:buNone/>
            </a:pPr>
            <a:endParaRPr lang="it-IT" altLang="it-IT" sz="2400"/>
          </a:p>
        </p:txBody>
      </p:sp>
      <p:sp>
        <p:nvSpPr>
          <p:cNvPr id="4" name="Title 1">
            <a:extLst>
              <a:ext uri="{FF2B5EF4-FFF2-40B4-BE49-F238E27FC236}">
                <a16:creationId xmlns:a16="http://schemas.microsoft.com/office/drawing/2014/main" id="{01265C38-81AE-46D7-B597-840C6C2113DC}"/>
              </a:ext>
            </a:extLst>
          </p:cNvPr>
          <p:cNvSpPr txBox="1">
            <a:spLocks/>
          </p:cNvSpPr>
          <p:nvPr/>
        </p:nvSpPr>
        <p:spPr>
          <a:xfrm>
            <a:off x="327629" y="903479"/>
            <a:ext cx="9935219" cy="591103"/>
          </a:xfrm>
          <a:prstGeom prst="rect">
            <a:avLst/>
          </a:prstGeom>
          <a:noFill/>
        </p:spPr>
        <p:txBody>
          <a:bodyPr/>
          <a:lstStyle>
            <a:lvl1pPr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kern="1200">
                <a:solidFill>
                  <a:srgbClr val="969696"/>
                </a:solidFill>
                <a:latin typeface="+mj-lt"/>
                <a:ea typeface="+mj-ea"/>
                <a:cs typeface="+mj-cs"/>
              </a:defRPr>
            </a:lvl1pPr>
            <a:lvl2pPr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2pPr>
            <a:lvl3pPr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3pPr>
            <a:lvl4pPr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4pPr>
            <a:lvl5pPr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5pPr>
            <a:lvl6pPr marL="2514600" indent="-228600"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6pPr>
            <a:lvl7pPr marL="2971800" indent="-228600"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7pPr>
            <a:lvl8pPr marL="3429000" indent="-228600"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8pPr>
            <a:lvl9pPr marL="3886200" indent="-228600" algn="l" defTabSz="449263" rtl="0" eaLnBrk="0" fontAlgn="base" hangingPunct="0">
              <a:lnSpc>
                <a:spcPct val="70000"/>
              </a:lnSpc>
              <a:spcBef>
                <a:spcPct val="0"/>
              </a:spcBef>
              <a:spcAft>
                <a:spcPct val="0"/>
              </a:spcAft>
              <a:buClr>
                <a:srgbClr val="000000"/>
              </a:buClr>
              <a:buSzPct val="100000"/>
              <a:buFont typeface="Times New Roman" panose="02020603050405020304" pitchFamily="18" charset="0"/>
              <a:defRPr sz="1400" b="1">
                <a:solidFill>
                  <a:srgbClr val="969696"/>
                </a:solidFill>
                <a:latin typeface="Arial Narrow" panose="020B0606020202030204" pitchFamily="34" charset="0"/>
                <a:ea typeface="Microsoft YaHei" panose="020B0503020204020204" pitchFamily="34" charset="-122"/>
              </a:defRPr>
            </a:lvl9pPr>
          </a:lstStyle>
          <a:p>
            <a:r>
              <a:rPr lang="en-US" sz="2400" dirty="0">
                <a:solidFill>
                  <a:srgbClr val="CC0066"/>
                </a:solidFill>
                <a:latin typeface="+mn-lt"/>
              </a:rPr>
              <a:t>Financial Disclosures</a:t>
            </a:r>
          </a:p>
        </p:txBody>
      </p:sp>
      <p:sp>
        <p:nvSpPr>
          <p:cNvPr id="6" name="Content Placeholder 2">
            <a:extLst>
              <a:ext uri="{FF2B5EF4-FFF2-40B4-BE49-F238E27FC236}">
                <a16:creationId xmlns:a16="http://schemas.microsoft.com/office/drawing/2014/main" id="{B1B1B7AB-126E-42BB-A64C-12839156460B}"/>
              </a:ext>
            </a:extLst>
          </p:cNvPr>
          <p:cNvSpPr txBox="1">
            <a:spLocks/>
          </p:cNvSpPr>
          <p:nvPr/>
        </p:nvSpPr>
        <p:spPr>
          <a:xfrm>
            <a:off x="1044957" y="1494582"/>
            <a:ext cx="9538227" cy="4064135"/>
          </a:xfrm>
          <a:prstGeom prst="rect">
            <a:avLst/>
          </a:prstGeom>
        </p:spPr>
        <p:txBody>
          <a:bodyPr>
            <a:normAutofit fontScale="92500" lnSpcReduction="20000"/>
          </a:bodyPr>
          <a:lstStyle>
            <a:lvl1pPr marL="342900" indent="-34290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969696"/>
                </a:solidFill>
                <a:latin typeface="+mn-lt"/>
                <a:ea typeface="+mn-ea"/>
                <a:cs typeface="+mn-cs"/>
              </a:defRPr>
            </a:lvl1pPr>
            <a:lvl2pPr marL="742950" indent="-285750" algn="l" defTabSz="449263" rtl="0" eaLnBrk="0" fontAlgn="base" hangingPunct="0">
              <a:spcBef>
                <a:spcPts val="650"/>
              </a:spcBef>
              <a:spcAft>
                <a:spcPct val="0"/>
              </a:spcAft>
              <a:buClr>
                <a:srgbClr val="000000"/>
              </a:buClr>
              <a:buSzPct val="100000"/>
              <a:buFont typeface="Times New Roman" panose="02020603050405020304" pitchFamily="18" charset="0"/>
              <a:defRPr sz="2700" kern="1200">
                <a:solidFill>
                  <a:srgbClr val="969696"/>
                </a:solidFill>
                <a:latin typeface="+mn-lt"/>
                <a:ea typeface="+mn-ea"/>
                <a:cs typeface="+mn-cs"/>
              </a:defRPr>
            </a:lvl2pPr>
            <a:lvl3pPr marL="1143000" indent="-228600" algn="l" defTabSz="449263" rtl="0" eaLnBrk="0" fontAlgn="base" hangingPunct="0">
              <a:spcBef>
                <a:spcPts val="613"/>
              </a:spcBef>
              <a:spcAft>
                <a:spcPct val="0"/>
              </a:spcAft>
              <a:buClr>
                <a:srgbClr val="000000"/>
              </a:buClr>
              <a:buSzPct val="100000"/>
              <a:buFont typeface="Times New Roman" panose="02020603050405020304" pitchFamily="18" charset="0"/>
              <a:defRPr sz="2400" kern="1200">
                <a:solidFill>
                  <a:srgbClr val="969696"/>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969696"/>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96969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97" dirty="0">
                <a:solidFill>
                  <a:srgbClr val="000000"/>
                </a:solidFill>
                <a:cs typeface="Calibri" panose="020F0502020204030204" pitchFamily="34" charset="0"/>
              </a:rPr>
              <a:t>	</a:t>
            </a:r>
            <a:r>
              <a:rPr lang="en-US" sz="2297" b="1" dirty="0">
                <a:solidFill>
                  <a:srgbClr val="000000"/>
                </a:solidFill>
                <a:cs typeface="Calibri" panose="020F0502020204030204" pitchFamily="34" charset="0"/>
              </a:rPr>
              <a:t>I have the following ongoing financial relationships with ACCME defined ineligible companies to report over the past 24 months:</a:t>
            </a:r>
          </a:p>
          <a:p>
            <a:endParaRPr lang="en-US" sz="2297" dirty="0">
              <a:solidFill>
                <a:srgbClr val="000000"/>
              </a:solidFill>
              <a:cs typeface="Calibri" panose="020F0502020204030204" pitchFamily="34" charset="0"/>
            </a:endParaRPr>
          </a:p>
          <a:p>
            <a:pPr lvl="1">
              <a:lnSpc>
                <a:spcPct val="120000"/>
              </a:lnSpc>
              <a:spcBef>
                <a:spcPts val="0"/>
              </a:spcBef>
              <a:buClr>
                <a:srgbClr val="00877C"/>
              </a:buClr>
              <a:buFont typeface="Arial" panose="020B0604020202020204" pitchFamily="34" charset="0"/>
              <a:buChar char="•"/>
            </a:pPr>
            <a:r>
              <a:rPr lang="en-US" sz="2177" dirty="0">
                <a:solidFill>
                  <a:schemeClr val="tx1"/>
                </a:solidFill>
              </a:rPr>
              <a:t>Employee: University of Milan-Bicocca and European Institute of Oncology IRCCS, Milan</a:t>
            </a:r>
          </a:p>
          <a:p>
            <a:pPr lvl="1">
              <a:lnSpc>
                <a:spcPct val="120000"/>
              </a:lnSpc>
              <a:spcBef>
                <a:spcPts val="0"/>
              </a:spcBef>
              <a:buClr>
                <a:srgbClr val="00877C"/>
              </a:buClr>
              <a:buFont typeface="Arial" panose="020B0604020202020204" pitchFamily="34" charset="0"/>
              <a:buChar char="•"/>
            </a:pPr>
            <a:r>
              <a:rPr lang="en-US" sz="2177" dirty="0">
                <a:solidFill>
                  <a:schemeClr val="tx1"/>
                </a:solidFill>
              </a:rPr>
              <a:t>Consultant/Advisor: Roche; </a:t>
            </a:r>
            <a:r>
              <a:rPr lang="en-US" sz="2177" dirty="0" err="1">
                <a:solidFill>
                  <a:schemeClr val="tx1"/>
                </a:solidFill>
              </a:rPr>
              <a:t>PharmaMar</a:t>
            </a:r>
            <a:r>
              <a:rPr lang="en-US" sz="2177" dirty="0">
                <a:solidFill>
                  <a:schemeClr val="tx1"/>
                </a:solidFill>
              </a:rPr>
              <a:t>; AstraZeneca; Clovis Oncology; MSD; GlaxoSmithKline; </a:t>
            </a:r>
            <a:r>
              <a:rPr lang="en-US" sz="2177" dirty="0" err="1">
                <a:solidFill>
                  <a:schemeClr val="tx1"/>
                </a:solidFill>
              </a:rPr>
              <a:t>Tesaro</a:t>
            </a:r>
            <a:r>
              <a:rPr lang="en-US" sz="2177" dirty="0">
                <a:solidFill>
                  <a:schemeClr val="tx1"/>
                </a:solidFill>
              </a:rPr>
              <a:t>; Pfizer; BIOCAD; Immunogen; </a:t>
            </a:r>
            <a:r>
              <a:rPr lang="en-US" sz="2177" dirty="0" err="1">
                <a:solidFill>
                  <a:schemeClr val="tx1"/>
                </a:solidFill>
              </a:rPr>
              <a:t>Mersana</a:t>
            </a:r>
            <a:r>
              <a:rPr lang="en-US" sz="2177" dirty="0">
                <a:solidFill>
                  <a:schemeClr val="tx1"/>
                </a:solidFill>
              </a:rPr>
              <a:t>; Eisai; </a:t>
            </a:r>
            <a:r>
              <a:rPr lang="en-US" sz="2177" dirty="0" err="1">
                <a:solidFill>
                  <a:schemeClr val="tx1"/>
                </a:solidFill>
              </a:rPr>
              <a:t>Oncxerna</a:t>
            </a:r>
            <a:r>
              <a:rPr lang="en-US" sz="2177" dirty="0">
                <a:solidFill>
                  <a:schemeClr val="tx1"/>
                </a:solidFill>
              </a:rPr>
              <a:t>, </a:t>
            </a:r>
            <a:r>
              <a:rPr lang="en-US" sz="2177" dirty="0" err="1">
                <a:solidFill>
                  <a:schemeClr val="tx1"/>
                </a:solidFill>
              </a:rPr>
              <a:t>Nuvation</a:t>
            </a:r>
            <a:r>
              <a:rPr lang="en-US" sz="2177" dirty="0">
                <a:solidFill>
                  <a:schemeClr val="tx1"/>
                </a:solidFill>
              </a:rPr>
              <a:t> Bio</a:t>
            </a:r>
          </a:p>
          <a:p>
            <a:pPr lvl="1">
              <a:lnSpc>
                <a:spcPct val="120000"/>
              </a:lnSpc>
              <a:spcBef>
                <a:spcPts val="0"/>
              </a:spcBef>
              <a:buClr>
                <a:srgbClr val="00877C"/>
              </a:buClr>
              <a:buFont typeface="Arial" panose="020B0604020202020204" pitchFamily="34" charset="0"/>
              <a:buChar char="•"/>
            </a:pPr>
            <a:r>
              <a:rPr lang="en-US" sz="2177" dirty="0">
                <a:solidFill>
                  <a:schemeClr val="tx1"/>
                </a:solidFill>
              </a:rPr>
              <a:t>Promotional Speaker: AstraZeneca, </a:t>
            </a:r>
            <a:r>
              <a:rPr lang="en-US" sz="2177" dirty="0" err="1">
                <a:solidFill>
                  <a:schemeClr val="tx1"/>
                </a:solidFill>
              </a:rPr>
              <a:t>Tesaro</a:t>
            </a:r>
            <a:r>
              <a:rPr lang="en-US" sz="2177" dirty="0">
                <a:solidFill>
                  <a:schemeClr val="tx1"/>
                </a:solidFill>
              </a:rPr>
              <a:t>, Novartis, Clovis, MSD, GlaxoSmithKline, Eisai</a:t>
            </a:r>
          </a:p>
          <a:p>
            <a:pPr lvl="1">
              <a:lnSpc>
                <a:spcPct val="120000"/>
              </a:lnSpc>
              <a:spcBef>
                <a:spcPts val="0"/>
              </a:spcBef>
              <a:buClr>
                <a:srgbClr val="00877C"/>
              </a:buClr>
              <a:buFont typeface="Arial" panose="020B0604020202020204" pitchFamily="34" charset="0"/>
              <a:buChar char="•"/>
            </a:pPr>
            <a:r>
              <a:rPr lang="en-US" sz="2177" dirty="0">
                <a:solidFill>
                  <a:schemeClr val="tx1"/>
                </a:solidFill>
              </a:rPr>
              <a:t>Investigator/Researcher: AstraZeneca, </a:t>
            </a:r>
            <a:r>
              <a:rPr lang="en-US" sz="2177" dirty="0" err="1">
                <a:solidFill>
                  <a:schemeClr val="tx1"/>
                </a:solidFill>
              </a:rPr>
              <a:t>PharmaMar</a:t>
            </a:r>
            <a:r>
              <a:rPr lang="en-US" sz="2177" dirty="0">
                <a:solidFill>
                  <a:schemeClr val="tx1"/>
                </a:solidFill>
              </a:rPr>
              <a:t>, Roche</a:t>
            </a:r>
          </a:p>
          <a:p>
            <a:pPr lvl="1">
              <a:lnSpc>
                <a:spcPct val="120000"/>
              </a:lnSpc>
              <a:spcBef>
                <a:spcPts val="0"/>
              </a:spcBef>
              <a:buClr>
                <a:srgbClr val="00877C"/>
              </a:buClr>
              <a:buFont typeface="Arial" panose="020B0604020202020204" pitchFamily="34" charset="0"/>
              <a:buChar char="•"/>
            </a:pPr>
            <a:r>
              <a:rPr lang="en-US" sz="2177" dirty="0">
                <a:solidFill>
                  <a:schemeClr val="tx1"/>
                </a:solidFill>
              </a:rPr>
              <a:t>Nonfinancial interests: Steering Committee Member for ESMO Clinical Guidelines, Chair Scientific Committee ACTO </a:t>
            </a:r>
            <a:r>
              <a:rPr lang="en-US" sz="2177" dirty="0" err="1">
                <a:solidFill>
                  <a:schemeClr val="tx1"/>
                </a:solidFill>
              </a:rPr>
              <a:t>onlus</a:t>
            </a:r>
            <a:r>
              <a:rPr lang="en-US" sz="2177" dirty="0">
                <a:solidFill>
                  <a:schemeClr val="tx1"/>
                </a:solidFill>
              </a:rPr>
              <a:t> </a:t>
            </a:r>
          </a:p>
        </p:txBody>
      </p:sp>
    </p:spTree>
    <p:extLst>
      <p:ext uri="{BB962C8B-B14F-4D97-AF65-F5344CB8AC3E}">
        <p14:creationId xmlns:p14="http://schemas.microsoft.com/office/powerpoint/2010/main" val="119989038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C390013D-047F-4503-A400-2F26ACF62EE4}"/>
              </a:ext>
            </a:extLst>
          </p:cNvPr>
          <p:cNvSpPr>
            <a:spLocks noGrp="1"/>
          </p:cNvSpPr>
          <p:nvPr>
            <p:ph type="title"/>
          </p:nvPr>
        </p:nvSpPr>
        <p:spPr>
          <a:xfrm>
            <a:off x="6583971" y="2195219"/>
            <a:ext cx="3483938" cy="2166836"/>
          </a:xfrm>
        </p:spPr>
        <p:txBody>
          <a:bodyPr vert="horz" lIns="68580" tIns="34290" rIns="68580" bIns="34290" rtlCol="0" anchor="b">
            <a:normAutofit/>
          </a:bodyPr>
          <a:lstStyle/>
          <a:p>
            <a:pPr algn="l" defTabSz="685800">
              <a:lnSpc>
                <a:spcPct val="90000"/>
              </a:lnSpc>
            </a:pPr>
            <a:r>
              <a:rPr lang="en-US" sz="2850" b="1" dirty="0"/>
              <a:t>Can Molecular profiling improve the systemic treatment of endometrial cancer ?</a:t>
            </a:r>
          </a:p>
        </p:txBody>
      </p:sp>
      <p:sp>
        <p:nvSpPr>
          <p:cNvPr id="71" name="Freeform: Shape 7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857250"/>
            <a:ext cx="4629587"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Image result for molecular profiling">
            <a:extLst>
              <a:ext uri="{FF2B5EF4-FFF2-40B4-BE49-F238E27FC236}">
                <a16:creationId xmlns:a16="http://schemas.microsoft.com/office/drawing/2014/main" id="{24066604-6270-4377-B1E7-DB41D2730D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59"/>
          <a:stretch/>
        </p:blipFill>
        <p:spPr bwMode="auto">
          <a:xfrm>
            <a:off x="1524016" y="857258"/>
            <a:ext cx="4518101" cy="5143493"/>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189939"/>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graphicFrame>
        <p:nvGraphicFramePr>
          <p:cNvPr id="12" name="Segnaposto contenuto 11"/>
          <p:cNvGraphicFramePr>
            <a:graphicFrameLocks noGrp="1"/>
          </p:cNvGraphicFramePr>
          <p:nvPr>
            <p:ph type="chart" sz="quarter" idx="12"/>
          </p:nvPr>
        </p:nvGraphicFramePr>
        <p:xfrm>
          <a:off x="1189838" y="1052736"/>
          <a:ext cx="9812323" cy="5269161"/>
        </p:xfrm>
        <a:graphic>
          <a:graphicData uri="http://schemas.openxmlformats.org/drawingml/2006/table">
            <a:tbl>
              <a:tblPr firstRow="1" bandRow="1">
                <a:tableStyleId>{EB344D84-9AFB-497E-A393-DC336BA19D2E}</a:tableStyleId>
              </a:tblPr>
              <a:tblGrid>
                <a:gridCol w="1701568">
                  <a:extLst>
                    <a:ext uri="{9D8B030D-6E8A-4147-A177-3AD203B41FA5}">
                      <a16:colId xmlns:a16="http://schemas.microsoft.com/office/drawing/2014/main" val="20000"/>
                    </a:ext>
                  </a:extLst>
                </a:gridCol>
                <a:gridCol w="2362705">
                  <a:extLst>
                    <a:ext uri="{9D8B030D-6E8A-4147-A177-3AD203B41FA5}">
                      <a16:colId xmlns:a16="http://schemas.microsoft.com/office/drawing/2014/main" val="20001"/>
                    </a:ext>
                  </a:extLst>
                </a:gridCol>
                <a:gridCol w="2238351">
                  <a:extLst>
                    <a:ext uri="{9D8B030D-6E8A-4147-A177-3AD203B41FA5}">
                      <a16:colId xmlns:a16="http://schemas.microsoft.com/office/drawing/2014/main" val="20002"/>
                    </a:ext>
                  </a:extLst>
                </a:gridCol>
                <a:gridCol w="1927470">
                  <a:extLst>
                    <a:ext uri="{9D8B030D-6E8A-4147-A177-3AD203B41FA5}">
                      <a16:colId xmlns:a16="http://schemas.microsoft.com/office/drawing/2014/main" val="20003"/>
                    </a:ext>
                  </a:extLst>
                </a:gridCol>
                <a:gridCol w="1582229">
                  <a:extLst>
                    <a:ext uri="{9D8B030D-6E8A-4147-A177-3AD203B41FA5}">
                      <a16:colId xmlns:a16="http://schemas.microsoft.com/office/drawing/2014/main" val="20004"/>
                    </a:ext>
                  </a:extLst>
                </a:gridCol>
              </a:tblGrid>
              <a:tr h="953025">
                <a:tc>
                  <a:txBody>
                    <a:bodyPr/>
                    <a:lstStyle/>
                    <a:p>
                      <a:endParaRPr lang="en-US" sz="1900" dirty="0"/>
                    </a:p>
                  </a:txBody>
                  <a:tcPr marL="58984" marR="58984" marT="34291" marB="34291" anchor="b"/>
                </a:tc>
                <a:tc>
                  <a:txBody>
                    <a:bodyPr/>
                    <a:lstStyle/>
                    <a:p>
                      <a:pPr algn="ctr"/>
                      <a:r>
                        <a:rPr lang="en-US" sz="1900" dirty="0">
                          <a:solidFill>
                            <a:srgbClr val="FFFFFF"/>
                          </a:solidFill>
                        </a:rPr>
                        <a:t>POLE</a:t>
                      </a:r>
                      <a:endParaRPr lang="en-US" sz="1900" i="1" dirty="0">
                        <a:solidFill>
                          <a:srgbClr val="FFFFFF"/>
                        </a:solidFill>
                      </a:endParaRPr>
                    </a:p>
                  </a:txBody>
                  <a:tcPr marL="58984" marR="58984" marT="34291" marB="34291" anchor="b"/>
                </a:tc>
                <a:tc>
                  <a:txBody>
                    <a:bodyPr/>
                    <a:lstStyle/>
                    <a:p>
                      <a:pPr algn="ctr"/>
                      <a:r>
                        <a:rPr lang="en-US" sz="1900" dirty="0">
                          <a:solidFill>
                            <a:srgbClr val="FFFFFF"/>
                          </a:solidFill>
                        </a:rPr>
                        <a:t>MSI</a:t>
                      </a:r>
                    </a:p>
                  </a:txBody>
                  <a:tcPr marL="58984" marR="58984" marT="34291" marB="34291" anchor="b"/>
                </a:tc>
                <a:tc>
                  <a:txBody>
                    <a:bodyPr/>
                    <a:lstStyle/>
                    <a:p>
                      <a:pPr algn="ctr"/>
                      <a:r>
                        <a:rPr lang="en-US" sz="1900" dirty="0">
                          <a:solidFill>
                            <a:srgbClr val="FFFFFF"/>
                          </a:solidFill>
                        </a:rPr>
                        <a:t>Copy Number</a:t>
                      </a:r>
                    </a:p>
                    <a:p>
                      <a:pPr algn="ctr"/>
                      <a:r>
                        <a:rPr lang="en-US" sz="1900" dirty="0">
                          <a:solidFill>
                            <a:srgbClr val="FFFFFF"/>
                          </a:solidFill>
                        </a:rPr>
                        <a:t>Low</a:t>
                      </a:r>
                    </a:p>
                  </a:txBody>
                  <a:tcPr marL="58984" marR="58984" marT="34291" marB="34291" anchor="b"/>
                </a:tc>
                <a:tc>
                  <a:txBody>
                    <a:bodyPr/>
                    <a:lstStyle/>
                    <a:p>
                      <a:pPr algn="ctr"/>
                      <a:r>
                        <a:rPr lang="en-US" sz="1900" dirty="0">
                          <a:solidFill>
                            <a:srgbClr val="FFFFFF"/>
                          </a:solidFill>
                        </a:rPr>
                        <a:t>Copy Number</a:t>
                      </a:r>
                    </a:p>
                    <a:p>
                      <a:pPr algn="ctr"/>
                      <a:r>
                        <a:rPr lang="en-US" sz="1900" dirty="0">
                          <a:solidFill>
                            <a:srgbClr val="FFFFFF"/>
                          </a:solidFill>
                        </a:rPr>
                        <a:t>High</a:t>
                      </a:r>
                    </a:p>
                  </a:txBody>
                  <a:tcPr marL="58984" marR="58984" marT="34291" marB="34291" anchor="b"/>
                </a:tc>
                <a:extLst>
                  <a:ext uri="{0D108BD9-81ED-4DB2-BD59-A6C34878D82A}">
                    <a16:rowId xmlns:a16="http://schemas.microsoft.com/office/drawing/2014/main" val="10000"/>
                  </a:ext>
                </a:extLst>
              </a:tr>
              <a:tr h="627601">
                <a:tc>
                  <a:txBody>
                    <a:bodyPr/>
                    <a:lstStyle/>
                    <a:p>
                      <a:r>
                        <a:rPr lang="en-US" sz="1700" dirty="0"/>
                        <a:t>MSI/MLH</a:t>
                      </a:r>
                    </a:p>
                    <a:p>
                      <a:r>
                        <a:rPr lang="en-US" sz="1700" dirty="0"/>
                        <a:t>methylation</a:t>
                      </a:r>
                      <a:endParaRPr lang="en-US" sz="1700" b="1" dirty="0"/>
                    </a:p>
                  </a:txBody>
                  <a:tcPr marL="58984" marR="58984" marT="34291" marB="34291"/>
                </a:tc>
                <a:tc>
                  <a:txBody>
                    <a:bodyPr/>
                    <a:lstStyle/>
                    <a:p>
                      <a:pPr algn="ctr"/>
                      <a:r>
                        <a:rPr lang="en-US" sz="1700" dirty="0"/>
                        <a:t>Mixed MSI high,</a:t>
                      </a:r>
                    </a:p>
                    <a:p>
                      <a:pPr algn="ctr"/>
                      <a:r>
                        <a:rPr lang="en-US" sz="1700" dirty="0"/>
                        <a:t>low, stable</a:t>
                      </a:r>
                    </a:p>
                  </a:txBody>
                  <a:tcPr marL="58984" marR="58984" marT="34291" marB="34291" anchor="ctr"/>
                </a:tc>
                <a:tc>
                  <a:txBody>
                    <a:bodyPr/>
                    <a:lstStyle/>
                    <a:p>
                      <a:pPr algn="ctr"/>
                      <a:r>
                        <a:rPr lang="en-US" sz="1700" dirty="0"/>
                        <a:t>MSI</a:t>
                      </a:r>
                      <a:r>
                        <a:rPr lang="en-US" sz="1700" baseline="0" dirty="0"/>
                        <a:t> high</a:t>
                      </a:r>
                      <a:endParaRPr lang="en-US" sz="1700" dirty="0"/>
                    </a:p>
                  </a:txBody>
                  <a:tcPr marL="58984" marR="58984" marT="34291" marB="34291" anchor="ctr"/>
                </a:tc>
                <a:tc>
                  <a:txBody>
                    <a:bodyPr/>
                    <a:lstStyle/>
                    <a:p>
                      <a:pPr algn="ctr"/>
                      <a:r>
                        <a:rPr lang="en-US" sz="1700" dirty="0"/>
                        <a:t>MSI stable</a:t>
                      </a:r>
                    </a:p>
                  </a:txBody>
                  <a:tcPr marL="58984" marR="58984" marT="34291" marB="34291" anchor="ctr"/>
                </a:tc>
                <a:tc>
                  <a:txBody>
                    <a:bodyPr/>
                    <a:lstStyle/>
                    <a:p>
                      <a:pPr algn="ctr"/>
                      <a:r>
                        <a:rPr lang="en-US" sz="1700" dirty="0"/>
                        <a:t>MSI stable</a:t>
                      </a:r>
                    </a:p>
                  </a:txBody>
                  <a:tcPr marL="58984" marR="58984" marT="34291" marB="34291" anchor="ctr"/>
                </a:tc>
                <a:extLst>
                  <a:ext uri="{0D108BD9-81ED-4DB2-BD59-A6C34878D82A}">
                    <a16:rowId xmlns:a16="http://schemas.microsoft.com/office/drawing/2014/main" val="10001"/>
                  </a:ext>
                </a:extLst>
              </a:tr>
              <a:tr h="2177234">
                <a:tc>
                  <a:txBody>
                    <a:bodyPr/>
                    <a:lstStyle/>
                    <a:p>
                      <a:r>
                        <a:rPr lang="en-US" sz="1700" dirty="0"/>
                        <a:t>Molecular profile</a:t>
                      </a:r>
                      <a:endParaRPr lang="en-US" sz="1700" b="1" dirty="0"/>
                    </a:p>
                  </a:txBody>
                  <a:tcPr marL="58984" marR="58984" marT="34291" marB="34291" anchor="ctr">
                    <a:solidFill>
                      <a:schemeClr val="bg1">
                        <a:lumMod val="20000"/>
                        <a:lumOff val="80000"/>
                      </a:schemeClr>
                    </a:solidFill>
                  </a:tcPr>
                </a:tc>
                <a:tc>
                  <a:txBody>
                    <a:bodyPr/>
                    <a:lstStyle/>
                    <a:p>
                      <a:pPr algn="ctr"/>
                      <a:r>
                        <a:rPr lang="en-US" sz="1700" dirty="0"/>
                        <a:t>POLE (100%)</a:t>
                      </a:r>
                    </a:p>
                    <a:p>
                      <a:pPr algn="ctr"/>
                      <a:r>
                        <a:rPr lang="en-US" sz="1700" dirty="0"/>
                        <a:t>PTEN</a:t>
                      </a:r>
                      <a:r>
                        <a:rPr lang="en-US" sz="1700" baseline="0" dirty="0"/>
                        <a:t> (94%)</a:t>
                      </a:r>
                    </a:p>
                    <a:p>
                      <a:pPr algn="ctr"/>
                      <a:r>
                        <a:rPr lang="en-US" sz="1700" baseline="0" dirty="0"/>
                        <a:t>PIK3CA (71%)</a:t>
                      </a:r>
                    </a:p>
                    <a:p>
                      <a:pPr algn="ctr"/>
                      <a:r>
                        <a:rPr lang="en-US" sz="1700" baseline="0" dirty="0"/>
                        <a:t>FBXW7 (82%)</a:t>
                      </a:r>
                    </a:p>
                    <a:p>
                      <a:pPr algn="ctr"/>
                      <a:r>
                        <a:rPr lang="en-US" sz="1700" baseline="0" dirty="0"/>
                        <a:t>ARID1A (76%)</a:t>
                      </a:r>
                    </a:p>
                    <a:p>
                      <a:pPr algn="ctr"/>
                      <a:r>
                        <a:rPr lang="en-US" sz="1700" baseline="0" dirty="0"/>
                        <a:t>KRAS (53%)</a:t>
                      </a:r>
                    </a:p>
                    <a:p>
                      <a:pPr algn="ctr"/>
                      <a:r>
                        <a:rPr lang="en-US" sz="1700" baseline="0" dirty="0"/>
                        <a:t>PD1/PD-L1 overexpression</a:t>
                      </a:r>
                      <a:endParaRPr lang="en-US" sz="1700" b="0" dirty="0"/>
                    </a:p>
                  </a:txBody>
                  <a:tcPr marL="58984" marR="58984" marT="34291" marB="34291" anchor="ctr">
                    <a:solidFill>
                      <a:schemeClr val="bg1">
                        <a:lumMod val="20000"/>
                        <a:lumOff val="80000"/>
                      </a:schemeClr>
                    </a:solidFill>
                  </a:tcPr>
                </a:tc>
                <a:tc>
                  <a:txBody>
                    <a:bodyPr/>
                    <a:lstStyle/>
                    <a:p>
                      <a:pPr algn="ctr"/>
                      <a:r>
                        <a:rPr lang="en-US" sz="1700" dirty="0"/>
                        <a:t>PTEN (88%)</a:t>
                      </a:r>
                    </a:p>
                    <a:p>
                      <a:pPr algn="ctr"/>
                      <a:r>
                        <a:rPr lang="en-US" sz="1700" dirty="0"/>
                        <a:t>RPL22 (37%)</a:t>
                      </a:r>
                    </a:p>
                    <a:p>
                      <a:pPr algn="ctr"/>
                      <a:r>
                        <a:rPr lang="en-US" sz="1700" dirty="0"/>
                        <a:t>KRAS (35%)</a:t>
                      </a:r>
                    </a:p>
                    <a:p>
                      <a:pPr algn="ctr"/>
                      <a:r>
                        <a:rPr lang="en-US" sz="1700" dirty="0"/>
                        <a:t>PIK3CA (54%)</a:t>
                      </a:r>
                    </a:p>
                    <a:p>
                      <a:pPr algn="ctr"/>
                      <a:r>
                        <a:rPr lang="en-US" sz="1700" dirty="0"/>
                        <a:t>ARID1A (37%)</a:t>
                      </a:r>
                    </a:p>
                    <a:p>
                      <a:pPr algn="ctr"/>
                      <a:r>
                        <a:rPr lang="en-US" sz="1700" dirty="0"/>
                        <a:t>PD-1/PD-L1 overexpression</a:t>
                      </a:r>
                      <a:endParaRPr lang="en-US" sz="1700" b="0" dirty="0"/>
                    </a:p>
                  </a:txBody>
                  <a:tcPr marL="58984" marR="58984" marT="34291" marB="34291" anchor="ctr">
                    <a:solidFill>
                      <a:schemeClr val="bg1">
                        <a:lumMod val="20000"/>
                        <a:lumOff val="80000"/>
                      </a:schemeClr>
                    </a:solidFill>
                  </a:tcPr>
                </a:tc>
                <a:tc>
                  <a:txBody>
                    <a:bodyPr/>
                    <a:lstStyle/>
                    <a:p>
                      <a:pPr algn="ctr"/>
                      <a:r>
                        <a:rPr lang="en-US" sz="1700" u="none" dirty="0"/>
                        <a:t>PTEN</a:t>
                      </a:r>
                      <a:r>
                        <a:rPr lang="en-US" sz="1700" dirty="0"/>
                        <a:t> (77%)</a:t>
                      </a:r>
                    </a:p>
                    <a:p>
                      <a:pPr algn="ctr"/>
                      <a:r>
                        <a:rPr lang="en-US" sz="1700" dirty="0"/>
                        <a:t>CTNNB1 (52%)</a:t>
                      </a:r>
                    </a:p>
                    <a:p>
                      <a:pPr algn="ctr"/>
                      <a:r>
                        <a:rPr lang="en-US" sz="1700" dirty="0"/>
                        <a:t>PIK3CA (53%)</a:t>
                      </a:r>
                    </a:p>
                    <a:p>
                      <a:pPr algn="ctr"/>
                      <a:r>
                        <a:rPr lang="en-US" sz="1700" dirty="0"/>
                        <a:t>ARID1A (42%)</a:t>
                      </a:r>
                    </a:p>
                    <a:p>
                      <a:pPr algn="ctr"/>
                      <a:r>
                        <a:rPr lang="en-US" sz="1700" dirty="0"/>
                        <a:t>FGFR2 (10.9%)</a:t>
                      </a:r>
                    </a:p>
                  </a:txBody>
                  <a:tcPr marL="58984" marR="58984" marT="34291" marB="34291" anchor="ctr">
                    <a:solidFill>
                      <a:schemeClr val="bg1">
                        <a:lumMod val="20000"/>
                        <a:lumOff val="80000"/>
                      </a:schemeClr>
                    </a:solidFill>
                  </a:tcPr>
                </a:tc>
                <a:tc>
                  <a:txBody>
                    <a:bodyPr/>
                    <a:lstStyle/>
                    <a:p>
                      <a:pPr algn="ctr"/>
                      <a:r>
                        <a:rPr lang="en-US" sz="1700" dirty="0"/>
                        <a:t>TP53 (92%)</a:t>
                      </a:r>
                    </a:p>
                    <a:p>
                      <a:pPr algn="ctr"/>
                      <a:r>
                        <a:rPr lang="en-US" sz="1700" dirty="0"/>
                        <a:t>PPP2R1A (22%)</a:t>
                      </a:r>
                    </a:p>
                    <a:p>
                      <a:pPr algn="ctr"/>
                      <a:r>
                        <a:rPr lang="en-US" sz="1700" dirty="0"/>
                        <a:t>FBXW7 (22%)</a:t>
                      </a:r>
                    </a:p>
                    <a:p>
                      <a:pPr algn="ctr"/>
                      <a:r>
                        <a:rPr lang="en-US" sz="1700" dirty="0"/>
                        <a:t>PIK3CA (47%)</a:t>
                      </a:r>
                    </a:p>
                    <a:p>
                      <a:pPr algn="ctr"/>
                      <a:r>
                        <a:rPr lang="en-US" sz="1700" dirty="0"/>
                        <a:t>PTEN</a:t>
                      </a:r>
                      <a:r>
                        <a:rPr lang="en-US" sz="1700" baseline="0" dirty="0"/>
                        <a:t> (11%)</a:t>
                      </a:r>
                    </a:p>
                    <a:p>
                      <a:pPr algn="ctr"/>
                      <a:r>
                        <a:rPr lang="en-US" sz="1700" baseline="0" dirty="0"/>
                        <a:t>FGFR (7%)</a:t>
                      </a:r>
                    </a:p>
                    <a:p>
                      <a:pPr algn="ctr"/>
                      <a:r>
                        <a:rPr lang="en-US" sz="1700" baseline="0" dirty="0"/>
                        <a:t>HER2 (25%)</a:t>
                      </a:r>
                    </a:p>
                  </a:txBody>
                  <a:tcPr marL="58984" marR="58984" marT="34291" marB="34291" anchor="ctr">
                    <a:solidFill>
                      <a:schemeClr val="bg1">
                        <a:lumMod val="20000"/>
                        <a:lumOff val="80000"/>
                      </a:schemeClr>
                    </a:solidFill>
                  </a:tcPr>
                </a:tc>
                <a:extLst>
                  <a:ext uri="{0D108BD9-81ED-4DB2-BD59-A6C34878D82A}">
                    <a16:rowId xmlns:a16="http://schemas.microsoft.com/office/drawing/2014/main" val="10002"/>
                  </a:ext>
                </a:extLst>
              </a:tr>
              <a:tr h="1511301">
                <a:tc>
                  <a:txBody>
                    <a:bodyPr/>
                    <a:lstStyle/>
                    <a:p>
                      <a:r>
                        <a:rPr lang="en-US" sz="1700" dirty="0"/>
                        <a:t>Potential drugs</a:t>
                      </a:r>
                      <a:endParaRPr lang="en-US" sz="1700" b="1" dirty="0"/>
                    </a:p>
                  </a:txBody>
                  <a:tcPr marL="58984" marR="58984" marT="34291" marB="34291" anchor="ctr"/>
                </a:tc>
                <a:tc>
                  <a:txBody>
                    <a:bodyPr/>
                    <a:lstStyle/>
                    <a:p>
                      <a:pPr marL="0" indent="0" algn="ctr">
                        <a:buClr>
                          <a:schemeClr val="accent6"/>
                        </a:buClr>
                        <a:buFont typeface="Arial" panose="020B0604020202020204" pitchFamily="34" charset="0"/>
                        <a:buNone/>
                        <a:tabLst/>
                      </a:pPr>
                      <a:r>
                        <a:rPr lang="en-US" sz="1700" dirty="0"/>
                        <a:t>PI3K/PTEN/AKT/ mTOR pathway</a:t>
                      </a:r>
                      <a:r>
                        <a:rPr lang="en-US" sz="1700" baseline="0" dirty="0"/>
                        <a:t> </a:t>
                      </a:r>
                    </a:p>
                    <a:p>
                      <a:pPr marL="0" indent="0" algn="ctr">
                        <a:buClr>
                          <a:schemeClr val="accent6"/>
                        </a:buClr>
                        <a:buFont typeface="Arial" panose="020B0604020202020204" pitchFamily="34" charset="0"/>
                        <a:buNone/>
                        <a:tabLst/>
                      </a:pPr>
                      <a:r>
                        <a:rPr lang="en-US" sz="1700" baseline="0" dirty="0"/>
                        <a:t>Anti-PD-1/PD-L1</a:t>
                      </a:r>
                    </a:p>
                    <a:p>
                      <a:pPr marL="0" indent="0" algn="ctr">
                        <a:buClr>
                          <a:schemeClr val="accent6"/>
                        </a:buClr>
                        <a:buFont typeface="Arial" panose="020B0604020202020204" pitchFamily="34" charset="0"/>
                        <a:buNone/>
                        <a:tabLst/>
                      </a:pPr>
                      <a:r>
                        <a:rPr lang="en-US" sz="1700" dirty="0"/>
                        <a:t>Hormones</a:t>
                      </a:r>
                    </a:p>
                  </a:txBody>
                  <a:tcPr marL="58984" marR="58984" marT="34291" marB="34291" anchor="ctr"/>
                </a:tc>
                <a:tc>
                  <a:txBody>
                    <a:bodyPr/>
                    <a:lstStyle/>
                    <a:p>
                      <a:pPr marL="0" marR="0" indent="0" algn="ctr" defTabSz="456394" rtl="0" eaLnBrk="1" fontAlgn="auto" latinLnBrk="0" hangingPunct="1">
                        <a:lnSpc>
                          <a:spcPct val="100000"/>
                        </a:lnSpc>
                        <a:spcBef>
                          <a:spcPts val="0"/>
                        </a:spcBef>
                        <a:spcAft>
                          <a:spcPts val="0"/>
                        </a:spcAft>
                        <a:buClr>
                          <a:schemeClr val="accent6"/>
                        </a:buClr>
                        <a:buSzTx/>
                        <a:buFont typeface="Arial" panose="020B0604020202020204" pitchFamily="34" charset="0"/>
                        <a:buNone/>
                        <a:tabLst/>
                        <a:defRPr/>
                      </a:pPr>
                      <a:r>
                        <a:rPr lang="en-US" sz="1700" dirty="0"/>
                        <a:t>PI3K/PTEN/AKT/</a:t>
                      </a:r>
                      <a:r>
                        <a:rPr lang="en-US" sz="1700" dirty="0" err="1"/>
                        <a:t>mTOR</a:t>
                      </a:r>
                      <a:r>
                        <a:rPr lang="en-US" sz="1700" dirty="0"/>
                        <a:t> pathway</a:t>
                      </a:r>
                      <a:r>
                        <a:rPr lang="en-US" sz="1700" baseline="0" dirty="0"/>
                        <a:t>  </a:t>
                      </a:r>
                    </a:p>
                    <a:p>
                      <a:pPr marL="0" indent="0" algn="ctr">
                        <a:buClr>
                          <a:schemeClr val="accent6"/>
                        </a:buClr>
                        <a:buFont typeface="Arial" panose="020B0604020202020204" pitchFamily="34" charset="0"/>
                        <a:buNone/>
                        <a:tabLst/>
                      </a:pPr>
                      <a:r>
                        <a:rPr lang="en-US" sz="1700" baseline="0" dirty="0"/>
                        <a:t>Anti-PD-1/PD-L1</a:t>
                      </a:r>
                    </a:p>
                    <a:p>
                      <a:pPr marL="0" indent="0" algn="ctr">
                        <a:buClr>
                          <a:schemeClr val="accent6"/>
                        </a:buClr>
                        <a:buFont typeface="Arial" panose="020B0604020202020204" pitchFamily="34" charset="0"/>
                        <a:buNone/>
                        <a:tabLst/>
                      </a:pPr>
                      <a:r>
                        <a:rPr lang="en-US" sz="1700" dirty="0"/>
                        <a:t>Hormones</a:t>
                      </a:r>
                    </a:p>
                  </a:txBody>
                  <a:tcPr marL="58984" marR="58984" marT="34291" marB="34291" anchor="ctr"/>
                </a:tc>
                <a:tc>
                  <a:txBody>
                    <a:bodyPr/>
                    <a:lstStyle/>
                    <a:p>
                      <a:pPr marL="0" marR="0" indent="0" algn="ctr" defTabSz="456394" rtl="0" eaLnBrk="1" fontAlgn="auto" latinLnBrk="0" hangingPunct="1">
                        <a:lnSpc>
                          <a:spcPct val="100000"/>
                        </a:lnSpc>
                        <a:spcBef>
                          <a:spcPts val="0"/>
                        </a:spcBef>
                        <a:spcAft>
                          <a:spcPts val="0"/>
                        </a:spcAft>
                        <a:buClr>
                          <a:schemeClr val="accent6"/>
                        </a:buClr>
                        <a:buSzTx/>
                        <a:buFont typeface="Arial" panose="020B0604020202020204" pitchFamily="34" charset="0"/>
                        <a:buNone/>
                        <a:tabLst/>
                        <a:defRPr/>
                      </a:pPr>
                      <a:r>
                        <a:rPr lang="en-US" sz="1700" dirty="0"/>
                        <a:t>PI3K/PTEN/AKT/</a:t>
                      </a:r>
                      <a:r>
                        <a:rPr lang="en-US" sz="1700" dirty="0" err="1"/>
                        <a:t>mTOR</a:t>
                      </a:r>
                      <a:r>
                        <a:rPr lang="en-US" sz="1700" dirty="0"/>
                        <a:t> pathway</a:t>
                      </a:r>
                      <a:r>
                        <a:rPr lang="en-US" sz="1700" baseline="0" dirty="0"/>
                        <a:t>  </a:t>
                      </a:r>
                    </a:p>
                    <a:p>
                      <a:pPr marL="0" indent="0" algn="ctr">
                        <a:buClr>
                          <a:schemeClr val="accent6"/>
                        </a:buClr>
                        <a:buFont typeface="Arial" panose="020B0604020202020204" pitchFamily="34" charset="0"/>
                        <a:buNone/>
                        <a:tabLst/>
                      </a:pPr>
                      <a:r>
                        <a:rPr lang="en-US" sz="1700" dirty="0"/>
                        <a:t>Hormones</a:t>
                      </a:r>
                    </a:p>
                    <a:p>
                      <a:pPr marL="0" indent="0" algn="ctr">
                        <a:buClr>
                          <a:schemeClr val="accent6"/>
                        </a:buClr>
                        <a:buFont typeface="Arial" panose="020B0604020202020204" pitchFamily="34" charset="0"/>
                        <a:buNone/>
                        <a:tabLst/>
                      </a:pPr>
                      <a:r>
                        <a:rPr lang="en-US" sz="1700" dirty="0"/>
                        <a:t>FGFR-I</a:t>
                      </a:r>
                      <a:endParaRPr lang="en-US" sz="1700" baseline="0" dirty="0"/>
                    </a:p>
                  </a:txBody>
                  <a:tcPr marL="58984" marR="58984" marT="34291" marB="34291" anchor="ctr"/>
                </a:tc>
                <a:tc>
                  <a:txBody>
                    <a:bodyPr/>
                    <a:lstStyle/>
                    <a:p>
                      <a:pPr marL="0" indent="0" algn="ctr">
                        <a:buClr>
                          <a:schemeClr val="accent6"/>
                        </a:buClr>
                        <a:buFont typeface="Arial" panose="020B0604020202020204" pitchFamily="34" charset="0"/>
                        <a:buNone/>
                        <a:tabLst/>
                      </a:pPr>
                      <a:r>
                        <a:rPr lang="en-US" sz="1900" dirty="0"/>
                        <a:t>HER2- I</a:t>
                      </a:r>
                    </a:p>
                    <a:p>
                      <a:pPr marL="0" indent="0" algn="ctr">
                        <a:buClr>
                          <a:schemeClr val="accent6"/>
                        </a:buClr>
                        <a:buFont typeface="Arial" panose="020B0604020202020204" pitchFamily="34" charset="0"/>
                        <a:buNone/>
                        <a:tabLst/>
                      </a:pPr>
                      <a:r>
                        <a:rPr lang="en-US" sz="1700" dirty="0"/>
                        <a:t>PI3K- I</a:t>
                      </a:r>
                    </a:p>
                    <a:p>
                      <a:pPr marL="0" indent="0" algn="ctr">
                        <a:buClr>
                          <a:schemeClr val="accent6"/>
                        </a:buClr>
                        <a:buFont typeface="Arial" panose="020B0604020202020204" pitchFamily="34" charset="0"/>
                        <a:buNone/>
                        <a:tabLst/>
                      </a:pPr>
                      <a:r>
                        <a:rPr lang="en-US" sz="1700" dirty="0"/>
                        <a:t>PARP-I</a:t>
                      </a:r>
                    </a:p>
                    <a:p>
                      <a:pPr marL="0" indent="0" algn="ctr">
                        <a:buClr>
                          <a:schemeClr val="accent6"/>
                        </a:buClr>
                        <a:buFont typeface="Arial" panose="020B0604020202020204" pitchFamily="34" charset="0"/>
                        <a:buNone/>
                        <a:tabLst/>
                      </a:pPr>
                      <a:r>
                        <a:rPr lang="en-US" sz="1700" dirty="0"/>
                        <a:t>Wee-1  I</a:t>
                      </a:r>
                    </a:p>
                    <a:p>
                      <a:pPr marL="0" indent="0" algn="ctr">
                        <a:buClr>
                          <a:schemeClr val="accent6"/>
                        </a:buClr>
                        <a:buFont typeface="Arial" panose="020B0604020202020204" pitchFamily="34" charset="0"/>
                        <a:buNone/>
                        <a:tabLst/>
                      </a:pPr>
                      <a:r>
                        <a:rPr lang="en-US" sz="1700" dirty="0"/>
                        <a:t>FGFR-I</a:t>
                      </a:r>
                    </a:p>
                  </a:txBody>
                  <a:tcPr marL="58984" marR="58984" marT="34291" marB="34291" anchor="ctr"/>
                </a:tc>
                <a:extLst>
                  <a:ext uri="{0D108BD9-81ED-4DB2-BD59-A6C34878D82A}">
                    <a16:rowId xmlns:a16="http://schemas.microsoft.com/office/drawing/2014/main" val="10003"/>
                  </a:ext>
                </a:extLst>
              </a:tr>
            </a:tbl>
          </a:graphicData>
        </a:graphic>
      </p:graphicFrame>
      <p:sp>
        <p:nvSpPr>
          <p:cNvPr id="8" name="Titolo 7"/>
          <p:cNvSpPr>
            <a:spLocks noGrp="1"/>
          </p:cNvSpPr>
          <p:nvPr>
            <p:ph type="title"/>
          </p:nvPr>
        </p:nvSpPr>
        <p:spPr>
          <a:xfrm>
            <a:off x="452967" y="428391"/>
            <a:ext cx="10849980" cy="500042"/>
          </a:xfrm>
        </p:spPr>
        <p:txBody>
          <a:bodyPr>
            <a:noAutofit/>
          </a:bodyPr>
          <a:lstStyle/>
          <a:p>
            <a:pPr algn="ctr"/>
            <a:r>
              <a:rPr lang="en-US" dirty="0">
                <a:solidFill>
                  <a:srgbClr val="830051"/>
                </a:solidFill>
                <a:latin typeface="Calibri" panose="020F0502020204030204" pitchFamily="34" charset="0"/>
                <a:cs typeface="Calibri" panose="020F0502020204030204" pitchFamily="34" charset="0"/>
              </a:rPr>
              <a:t>Potential Therapeutic Impact of TGCA Classification of Endometrial Cancer</a:t>
            </a:r>
          </a:p>
        </p:txBody>
      </p:sp>
      <p:sp>
        <p:nvSpPr>
          <p:cNvPr id="2" name="Rectangle 1">
            <a:extLst>
              <a:ext uri="{FF2B5EF4-FFF2-40B4-BE49-F238E27FC236}">
                <a16:creationId xmlns:a16="http://schemas.microsoft.com/office/drawing/2014/main" id="{AE8B0BD3-E46C-2A43-B537-F9D4407C7414}"/>
              </a:ext>
            </a:extLst>
          </p:cNvPr>
          <p:cNvSpPr/>
          <p:nvPr/>
        </p:nvSpPr>
        <p:spPr>
          <a:xfrm>
            <a:off x="452967" y="6446200"/>
            <a:ext cx="5216428" cy="379656"/>
          </a:xfrm>
          <a:prstGeom prst="rect">
            <a:avLst/>
          </a:prstGeom>
        </p:spPr>
        <p:txBody>
          <a:bodyPr wrap="none">
            <a:spAutoFit/>
          </a:bodyPr>
          <a:lstStyle/>
          <a:p>
            <a:pPr marL="10582" marR="0" lvl="0" indent="0" algn="l" defTabSz="914377"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5" normalizeH="0" baseline="0" noProof="0" dirty="0">
                <a:ln>
                  <a:noFill/>
                </a:ln>
                <a:solidFill>
                  <a:prstClr val="black"/>
                </a:solidFill>
                <a:effectLst/>
                <a:uLnTx/>
                <a:uFillTx/>
                <a:latin typeface="Calibri" panose="020F0502020204030204"/>
                <a:ea typeface="MS PGothic" panose="020B0600070205080204" pitchFamily="34" charset="-128"/>
                <a:cs typeface="Calibri"/>
              </a:rPr>
              <a:t>Stelloo E, </a:t>
            </a:r>
            <a:r>
              <a:rPr kumimoji="0" lang="it-IT" sz="1867" b="0" i="0" u="none" strike="noStrike" kern="1200" cap="none" spc="-11" normalizeH="0" baseline="0" noProof="0" dirty="0">
                <a:ln>
                  <a:noFill/>
                </a:ln>
                <a:solidFill>
                  <a:prstClr val="black"/>
                </a:solidFill>
                <a:effectLst/>
                <a:uLnTx/>
                <a:uFillTx/>
                <a:latin typeface="Calibri" panose="020F0502020204030204"/>
                <a:ea typeface="MS PGothic" panose="020B0600070205080204" pitchFamily="34" charset="-128"/>
                <a:cs typeface="Calibri"/>
              </a:rPr>
              <a:t>et </a:t>
            </a:r>
            <a:r>
              <a:rPr kumimoji="0" lang="it-IT" sz="1867"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rPr>
              <a:t>al. </a:t>
            </a:r>
            <a:r>
              <a:rPr kumimoji="0" lang="it-IT" sz="1867" b="0" i="1"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rPr>
              <a:t>Clin </a:t>
            </a:r>
            <a:r>
              <a:rPr kumimoji="0" lang="it-IT" sz="1867" b="0" i="1" u="none" strike="noStrike" kern="1200" cap="none" spc="-5" normalizeH="0" baseline="0" noProof="0" dirty="0">
                <a:ln>
                  <a:noFill/>
                </a:ln>
                <a:solidFill>
                  <a:prstClr val="black"/>
                </a:solidFill>
                <a:effectLst/>
                <a:uLnTx/>
                <a:uFillTx/>
                <a:latin typeface="Calibri" panose="020F0502020204030204"/>
                <a:ea typeface="MS PGothic" panose="020B0600070205080204" pitchFamily="34" charset="-128"/>
                <a:cs typeface="Calibri"/>
              </a:rPr>
              <a:t>Cancer Res.</a:t>
            </a:r>
            <a:r>
              <a:rPr kumimoji="0" lang="it-IT" sz="1867" b="0" i="1" u="none" strike="noStrike" kern="1200" cap="none" spc="85" normalizeH="0" baseline="0" noProof="0" dirty="0">
                <a:ln>
                  <a:noFill/>
                </a:ln>
                <a:solidFill>
                  <a:prstClr val="black"/>
                </a:solidFill>
                <a:effectLst/>
                <a:uLnTx/>
                <a:uFillTx/>
                <a:latin typeface="Calibri" panose="020F0502020204030204"/>
                <a:ea typeface="MS PGothic" panose="020B0600070205080204" pitchFamily="34" charset="-128"/>
                <a:cs typeface="Calibri"/>
              </a:rPr>
              <a:t> </a:t>
            </a:r>
            <a:r>
              <a:rPr kumimoji="0" lang="it-IT" sz="1867" b="0" i="0" u="none" strike="noStrike" kern="1200" cap="none" spc="-5" normalizeH="0" baseline="0" noProof="0" dirty="0">
                <a:ln>
                  <a:noFill/>
                </a:ln>
                <a:solidFill>
                  <a:prstClr val="black"/>
                </a:solidFill>
                <a:effectLst/>
                <a:uLnTx/>
                <a:uFillTx/>
                <a:latin typeface="Calibri" panose="020F0502020204030204"/>
                <a:ea typeface="MS PGothic" panose="020B0600070205080204" pitchFamily="34" charset="-128"/>
                <a:cs typeface="Calibri"/>
              </a:rPr>
              <a:t>2016;22;4215-4224.</a:t>
            </a:r>
            <a:endParaRPr kumimoji="0" lang="it-IT" sz="1867"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endParaRPr>
          </a:p>
        </p:txBody>
      </p:sp>
      <p:sp>
        <p:nvSpPr>
          <p:cNvPr id="3" name="Rettangolo 2">
            <a:extLst>
              <a:ext uri="{FF2B5EF4-FFF2-40B4-BE49-F238E27FC236}">
                <a16:creationId xmlns:a16="http://schemas.microsoft.com/office/drawing/2014/main" id="{FABA686B-C806-4037-9D2E-CF1DD1C72A2F}"/>
              </a:ext>
            </a:extLst>
          </p:cNvPr>
          <p:cNvSpPr/>
          <p:nvPr/>
        </p:nvSpPr>
        <p:spPr>
          <a:xfrm>
            <a:off x="7572187" y="1052737"/>
            <a:ext cx="1737809" cy="52691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5ADA8"/>
              </a:solidFill>
              <a:effectLst/>
              <a:uLnTx/>
              <a:uFillTx/>
              <a:latin typeface="Trebuchet MS"/>
              <a:ea typeface="+mn-ea"/>
              <a:cs typeface="+mn-cs"/>
            </a:endParaRPr>
          </a:p>
        </p:txBody>
      </p:sp>
    </p:spTree>
    <p:extLst>
      <p:ext uri="{BB962C8B-B14F-4D97-AF65-F5344CB8AC3E}">
        <p14:creationId xmlns:p14="http://schemas.microsoft.com/office/powerpoint/2010/main" val="34834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1430" rIns="0" bIns="0" rtlCol="0">
            <a:spAutoFit/>
          </a:bodyPr>
          <a:lstStyle/>
          <a:p>
            <a:pPr marL="12700">
              <a:lnSpc>
                <a:spcPct val="100000"/>
              </a:lnSpc>
              <a:spcBef>
                <a:spcPts val="90"/>
              </a:spcBef>
            </a:pPr>
            <a:r>
              <a:rPr sz="3200" spc="-20" dirty="0"/>
              <a:t>ENGOT-EN3/NSGO-PALEO</a:t>
            </a:r>
            <a:endParaRPr sz="3200"/>
          </a:p>
        </p:txBody>
      </p:sp>
      <p:pic>
        <p:nvPicPr>
          <p:cNvPr id="3" name="object 3"/>
          <p:cNvPicPr/>
          <p:nvPr/>
        </p:nvPicPr>
        <p:blipFill>
          <a:blip r:embed="rId2" cstate="print"/>
          <a:stretch>
            <a:fillRect/>
          </a:stretch>
        </p:blipFill>
        <p:spPr>
          <a:xfrm>
            <a:off x="192023" y="192023"/>
            <a:ext cx="3051048" cy="441960"/>
          </a:xfrm>
          <a:prstGeom prst="rect">
            <a:avLst/>
          </a:prstGeom>
        </p:spPr>
      </p:pic>
      <p:sp>
        <p:nvSpPr>
          <p:cNvPr id="4" name="object 4"/>
          <p:cNvSpPr/>
          <p:nvPr/>
        </p:nvSpPr>
        <p:spPr>
          <a:xfrm>
            <a:off x="1885188" y="1171955"/>
            <a:ext cx="8425180" cy="0"/>
          </a:xfrm>
          <a:custGeom>
            <a:avLst/>
            <a:gdLst/>
            <a:ahLst/>
            <a:cxnLst/>
            <a:rect l="l" t="t" r="r" b="b"/>
            <a:pathLst>
              <a:path w="8425180">
                <a:moveTo>
                  <a:pt x="0" y="0"/>
                </a:moveTo>
                <a:lnTo>
                  <a:pt x="8424926"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nvGrpSpPr>
          <p:cNvPr id="5" name="object 5"/>
          <p:cNvGrpSpPr/>
          <p:nvPr/>
        </p:nvGrpSpPr>
        <p:grpSpPr>
          <a:xfrm>
            <a:off x="333730" y="1435608"/>
            <a:ext cx="2049145" cy="1506855"/>
            <a:chOff x="333730" y="1435608"/>
            <a:chExt cx="2049145" cy="1506855"/>
          </a:xfrm>
        </p:grpSpPr>
        <p:pic>
          <p:nvPicPr>
            <p:cNvPr id="6" name="object 6"/>
            <p:cNvPicPr/>
            <p:nvPr/>
          </p:nvPicPr>
          <p:blipFill>
            <a:blip r:embed="rId3" cstate="print"/>
            <a:stretch>
              <a:fillRect/>
            </a:stretch>
          </p:blipFill>
          <p:spPr>
            <a:xfrm>
              <a:off x="333730" y="1446254"/>
              <a:ext cx="2049068" cy="1442508"/>
            </a:xfrm>
            <a:prstGeom prst="rect">
              <a:avLst/>
            </a:prstGeom>
          </p:spPr>
        </p:pic>
        <p:pic>
          <p:nvPicPr>
            <p:cNvPr id="7" name="object 7"/>
            <p:cNvPicPr/>
            <p:nvPr/>
          </p:nvPicPr>
          <p:blipFill>
            <a:blip r:embed="rId4" cstate="print"/>
            <a:stretch>
              <a:fillRect/>
            </a:stretch>
          </p:blipFill>
          <p:spPr>
            <a:xfrm>
              <a:off x="435864" y="1435608"/>
              <a:ext cx="1908810" cy="1506474"/>
            </a:xfrm>
            <a:prstGeom prst="rect">
              <a:avLst/>
            </a:prstGeom>
          </p:spPr>
        </p:pic>
        <p:sp>
          <p:nvSpPr>
            <p:cNvPr id="8" name="object 8"/>
            <p:cNvSpPr/>
            <p:nvPr/>
          </p:nvSpPr>
          <p:spPr>
            <a:xfrm>
              <a:off x="370332" y="1461516"/>
              <a:ext cx="1978660" cy="1369060"/>
            </a:xfrm>
            <a:custGeom>
              <a:avLst/>
              <a:gdLst/>
              <a:ahLst/>
              <a:cxnLst/>
              <a:rect l="l" t="t" r="r" b="b"/>
              <a:pathLst>
                <a:path w="1978660" h="1369060">
                  <a:moveTo>
                    <a:pt x="1750060" y="0"/>
                  </a:moveTo>
                  <a:lnTo>
                    <a:pt x="228091" y="0"/>
                  </a:lnTo>
                  <a:lnTo>
                    <a:pt x="182123" y="4633"/>
                  </a:lnTo>
                  <a:lnTo>
                    <a:pt x="139308" y="17922"/>
                  </a:lnTo>
                  <a:lnTo>
                    <a:pt x="100563" y="38951"/>
                  </a:lnTo>
                  <a:lnTo>
                    <a:pt x="66806" y="66801"/>
                  </a:lnTo>
                  <a:lnTo>
                    <a:pt x="38954" y="100558"/>
                  </a:lnTo>
                  <a:lnTo>
                    <a:pt x="17924" y="139303"/>
                  </a:lnTo>
                  <a:lnTo>
                    <a:pt x="4634" y="182119"/>
                  </a:lnTo>
                  <a:lnTo>
                    <a:pt x="0" y="228092"/>
                  </a:lnTo>
                  <a:lnTo>
                    <a:pt x="0" y="1140460"/>
                  </a:lnTo>
                  <a:lnTo>
                    <a:pt x="4634" y="1186432"/>
                  </a:lnTo>
                  <a:lnTo>
                    <a:pt x="17924" y="1229248"/>
                  </a:lnTo>
                  <a:lnTo>
                    <a:pt x="38954" y="1267993"/>
                  </a:lnTo>
                  <a:lnTo>
                    <a:pt x="66806" y="1301750"/>
                  </a:lnTo>
                  <a:lnTo>
                    <a:pt x="100563" y="1329600"/>
                  </a:lnTo>
                  <a:lnTo>
                    <a:pt x="139308" y="1350629"/>
                  </a:lnTo>
                  <a:lnTo>
                    <a:pt x="182123" y="1363918"/>
                  </a:lnTo>
                  <a:lnTo>
                    <a:pt x="228091" y="1368552"/>
                  </a:lnTo>
                  <a:lnTo>
                    <a:pt x="1750060" y="1368552"/>
                  </a:lnTo>
                  <a:lnTo>
                    <a:pt x="1796032" y="1363918"/>
                  </a:lnTo>
                  <a:lnTo>
                    <a:pt x="1838848" y="1350629"/>
                  </a:lnTo>
                  <a:lnTo>
                    <a:pt x="1877593" y="1329600"/>
                  </a:lnTo>
                  <a:lnTo>
                    <a:pt x="1911350" y="1301750"/>
                  </a:lnTo>
                  <a:lnTo>
                    <a:pt x="1939200" y="1267993"/>
                  </a:lnTo>
                  <a:lnTo>
                    <a:pt x="1960229" y="1229248"/>
                  </a:lnTo>
                  <a:lnTo>
                    <a:pt x="1973518" y="1186432"/>
                  </a:lnTo>
                  <a:lnTo>
                    <a:pt x="1978152" y="1140460"/>
                  </a:lnTo>
                  <a:lnTo>
                    <a:pt x="1978152" y="228092"/>
                  </a:lnTo>
                  <a:lnTo>
                    <a:pt x="1973518" y="182119"/>
                  </a:lnTo>
                  <a:lnTo>
                    <a:pt x="1960229" y="139303"/>
                  </a:lnTo>
                  <a:lnTo>
                    <a:pt x="1939200" y="100558"/>
                  </a:lnTo>
                  <a:lnTo>
                    <a:pt x="1911350" y="66801"/>
                  </a:lnTo>
                  <a:lnTo>
                    <a:pt x="1877593" y="38951"/>
                  </a:lnTo>
                  <a:lnTo>
                    <a:pt x="1838848" y="17922"/>
                  </a:lnTo>
                  <a:lnTo>
                    <a:pt x="1796032" y="4633"/>
                  </a:lnTo>
                  <a:lnTo>
                    <a:pt x="1750060" y="0"/>
                  </a:lnTo>
                  <a:close/>
                </a:path>
              </a:pathLst>
            </a:custGeom>
            <a:solidFill>
              <a:srgbClr val="F1F1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9" name="object 9"/>
            <p:cNvSpPr/>
            <p:nvPr/>
          </p:nvSpPr>
          <p:spPr>
            <a:xfrm>
              <a:off x="370332" y="1461516"/>
              <a:ext cx="1978660" cy="1369060"/>
            </a:xfrm>
            <a:custGeom>
              <a:avLst/>
              <a:gdLst/>
              <a:ahLst/>
              <a:cxnLst/>
              <a:rect l="l" t="t" r="r" b="b"/>
              <a:pathLst>
                <a:path w="1978660" h="1369060">
                  <a:moveTo>
                    <a:pt x="0" y="228092"/>
                  </a:moveTo>
                  <a:lnTo>
                    <a:pt x="4634" y="182119"/>
                  </a:lnTo>
                  <a:lnTo>
                    <a:pt x="17924" y="139303"/>
                  </a:lnTo>
                  <a:lnTo>
                    <a:pt x="38954" y="100558"/>
                  </a:lnTo>
                  <a:lnTo>
                    <a:pt x="66806" y="66801"/>
                  </a:lnTo>
                  <a:lnTo>
                    <a:pt x="100563" y="38951"/>
                  </a:lnTo>
                  <a:lnTo>
                    <a:pt x="139308" y="17922"/>
                  </a:lnTo>
                  <a:lnTo>
                    <a:pt x="182123" y="4633"/>
                  </a:lnTo>
                  <a:lnTo>
                    <a:pt x="228091" y="0"/>
                  </a:lnTo>
                  <a:lnTo>
                    <a:pt x="1750060" y="0"/>
                  </a:lnTo>
                  <a:lnTo>
                    <a:pt x="1796032" y="4633"/>
                  </a:lnTo>
                  <a:lnTo>
                    <a:pt x="1838848" y="17922"/>
                  </a:lnTo>
                  <a:lnTo>
                    <a:pt x="1877593" y="38951"/>
                  </a:lnTo>
                  <a:lnTo>
                    <a:pt x="1911350" y="66801"/>
                  </a:lnTo>
                  <a:lnTo>
                    <a:pt x="1939200" y="100558"/>
                  </a:lnTo>
                  <a:lnTo>
                    <a:pt x="1960229" y="139303"/>
                  </a:lnTo>
                  <a:lnTo>
                    <a:pt x="1973518" y="182119"/>
                  </a:lnTo>
                  <a:lnTo>
                    <a:pt x="1978152" y="228092"/>
                  </a:lnTo>
                  <a:lnTo>
                    <a:pt x="1978152" y="1140460"/>
                  </a:lnTo>
                  <a:lnTo>
                    <a:pt x="1973518" y="1186432"/>
                  </a:lnTo>
                  <a:lnTo>
                    <a:pt x="1960229" y="1229248"/>
                  </a:lnTo>
                  <a:lnTo>
                    <a:pt x="1939200" y="1267993"/>
                  </a:lnTo>
                  <a:lnTo>
                    <a:pt x="1911350" y="1301750"/>
                  </a:lnTo>
                  <a:lnTo>
                    <a:pt x="1877593" y="1329600"/>
                  </a:lnTo>
                  <a:lnTo>
                    <a:pt x="1838848" y="1350629"/>
                  </a:lnTo>
                  <a:lnTo>
                    <a:pt x="1796032" y="1363918"/>
                  </a:lnTo>
                  <a:lnTo>
                    <a:pt x="1750060" y="1368552"/>
                  </a:lnTo>
                  <a:lnTo>
                    <a:pt x="228091" y="1368552"/>
                  </a:lnTo>
                  <a:lnTo>
                    <a:pt x="182123" y="1363918"/>
                  </a:lnTo>
                  <a:lnTo>
                    <a:pt x="139308" y="1350629"/>
                  </a:lnTo>
                  <a:lnTo>
                    <a:pt x="100563" y="1329600"/>
                  </a:lnTo>
                  <a:lnTo>
                    <a:pt x="66806" y="1301750"/>
                  </a:lnTo>
                  <a:lnTo>
                    <a:pt x="38954" y="1267993"/>
                  </a:lnTo>
                  <a:lnTo>
                    <a:pt x="17924" y="1229248"/>
                  </a:lnTo>
                  <a:lnTo>
                    <a:pt x="4634" y="1186432"/>
                  </a:lnTo>
                  <a:lnTo>
                    <a:pt x="0" y="1140460"/>
                  </a:lnTo>
                  <a:lnTo>
                    <a:pt x="0" y="228092"/>
                  </a:lnTo>
                  <a:close/>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sp>
        <p:nvSpPr>
          <p:cNvPr id="10" name="object 10"/>
          <p:cNvSpPr txBox="1"/>
          <p:nvPr/>
        </p:nvSpPr>
        <p:spPr>
          <a:xfrm>
            <a:off x="719429" y="1482344"/>
            <a:ext cx="127063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sng" strike="noStrike" kern="1200" cap="none" spc="-5" normalizeH="0" baseline="0" noProof="0" dirty="0">
                <a:ln>
                  <a:noFill/>
                </a:ln>
                <a:solidFill>
                  <a:prstClr val="black"/>
                </a:solidFill>
                <a:effectLst/>
                <a:uLnTx/>
                <a:uFill>
                  <a:solidFill>
                    <a:srgbClr val="000000"/>
                  </a:solidFill>
                </a:uFill>
                <a:latin typeface="Calibri"/>
                <a:ea typeface="MS PGothic" panose="020B0600070205080204" pitchFamily="34" charset="-128"/>
                <a:cs typeface="Calibri"/>
              </a:rPr>
              <a:t>Endometrial</a:t>
            </a:r>
            <a:r>
              <a:rPr kumimoji="0" sz="1200" b="1" i="0" u="sng" strike="noStrike" kern="1200" cap="none" spc="-35" normalizeH="0" baseline="0" noProof="0" dirty="0">
                <a:ln>
                  <a:noFill/>
                </a:ln>
                <a:solidFill>
                  <a:prstClr val="black"/>
                </a:solidFill>
                <a:effectLst/>
                <a:uLnTx/>
                <a:uFill>
                  <a:solidFill>
                    <a:srgbClr val="000000"/>
                  </a:solidFill>
                </a:uFill>
                <a:latin typeface="Calibri"/>
                <a:ea typeface="MS PGothic" panose="020B0600070205080204" pitchFamily="34" charset="-128"/>
                <a:cs typeface="Calibri"/>
              </a:rPr>
              <a:t> </a:t>
            </a:r>
            <a:r>
              <a:rPr kumimoji="0" sz="1200" b="1" i="0" u="sng" strike="noStrike" kern="1200" cap="none" spc="-5" normalizeH="0" baseline="0" noProof="0" dirty="0">
                <a:ln>
                  <a:noFill/>
                </a:ln>
                <a:solidFill>
                  <a:prstClr val="black"/>
                </a:solidFill>
                <a:effectLst/>
                <a:uLnTx/>
                <a:uFill>
                  <a:solidFill>
                    <a:srgbClr val="000000"/>
                  </a:solidFill>
                </a:uFill>
                <a:latin typeface="Calibri"/>
                <a:ea typeface="MS PGothic" panose="020B0600070205080204" pitchFamily="34" charset="-128"/>
                <a:cs typeface="Calibri"/>
              </a:rPr>
              <a:t>Cancer</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11" name="object 11"/>
          <p:cNvSpPr txBox="1"/>
          <p:nvPr/>
        </p:nvSpPr>
        <p:spPr>
          <a:xfrm>
            <a:off x="786485" y="1848103"/>
            <a:ext cx="1172845" cy="391795"/>
          </a:xfrm>
          <a:prstGeom prst="rect">
            <a:avLst/>
          </a:prstGeom>
        </p:spPr>
        <p:txBody>
          <a:bodyPr vert="horz" wrap="square" lIns="0" tIns="12700" rIns="0" bIns="0" rtlCol="0">
            <a:spAutoFit/>
          </a:bodyPr>
          <a:lstStyle/>
          <a:p>
            <a:pPr marL="45720" marR="5080" lvl="0" indent="-33655"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Primary</a:t>
            </a:r>
            <a:r>
              <a:rPr kumimoji="0" sz="1200" b="1"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stage</a:t>
            </a:r>
            <a:r>
              <a:rPr kumimoji="0" sz="1200" b="1" i="0" u="none" strike="noStrike" kern="1200" cap="none" spc="-4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4</a:t>
            </a:r>
            <a:r>
              <a:rPr kumimoji="0" sz="1200" b="1"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or </a:t>
            </a:r>
            <a:r>
              <a:rPr kumimoji="0" sz="1200" b="1" i="0" u="none" strike="noStrike" kern="1200" cap="none" spc="-26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relapsed</a:t>
            </a:r>
            <a:r>
              <a:rPr kumimoji="0" sz="1200" b="1"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disease</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12" name="object 12"/>
          <p:cNvSpPr txBox="1"/>
          <p:nvPr/>
        </p:nvSpPr>
        <p:spPr>
          <a:xfrm>
            <a:off x="560933" y="2396997"/>
            <a:ext cx="1624330" cy="39179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ER</a:t>
            </a:r>
            <a:r>
              <a:rPr kumimoji="0" sz="12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positive</a:t>
            </a:r>
            <a:r>
              <a:rPr kumimoji="0" sz="1200" b="1"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endometrioid</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0" marR="2794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adenocarcinoma</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grpSp>
        <p:nvGrpSpPr>
          <p:cNvPr id="13" name="object 13"/>
          <p:cNvGrpSpPr/>
          <p:nvPr/>
        </p:nvGrpSpPr>
        <p:grpSpPr>
          <a:xfrm>
            <a:off x="3207977" y="2132036"/>
            <a:ext cx="1189990" cy="756920"/>
            <a:chOff x="3207977" y="2132036"/>
            <a:chExt cx="1189990" cy="756920"/>
          </a:xfrm>
        </p:grpSpPr>
        <p:pic>
          <p:nvPicPr>
            <p:cNvPr id="14" name="object 14"/>
            <p:cNvPicPr/>
            <p:nvPr/>
          </p:nvPicPr>
          <p:blipFill>
            <a:blip r:embed="rId5" cstate="print"/>
            <a:stretch>
              <a:fillRect/>
            </a:stretch>
          </p:blipFill>
          <p:spPr>
            <a:xfrm>
              <a:off x="3207977" y="2132036"/>
              <a:ext cx="1189567" cy="756745"/>
            </a:xfrm>
            <a:prstGeom prst="rect">
              <a:avLst/>
            </a:prstGeom>
          </p:spPr>
        </p:pic>
        <p:sp>
          <p:nvSpPr>
            <p:cNvPr id="15" name="object 15"/>
            <p:cNvSpPr/>
            <p:nvPr/>
          </p:nvSpPr>
          <p:spPr>
            <a:xfrm>
              <a:off x="3244596" y="2147316"/>
              <a:ext cx="1118870" cy="683260"/>
            </a:xfrm>
            <a:custGeom>
              <a:avLst/>
              <a:gdLst/>
              <a:ahLst/>
              <a:cxnLst/>
              <a:rect l="l" t="t" r="r" b="b"/>
              <a:pathLst>
                <a:path w="1118870" h="683260">
                  <a:moveTo>
                    <a:pt x="0" y="341375"/>
                  </a:moveTo>
                  <a:lnTo>
                    <a:pt x="11364" y="272560"/>
                  </a:lnTo>
                  <a:lnTo>
                    <a:pt x="43957" y="208472"/>
                  </a:lnTo>
                  <a:lnTo>
                    <a:pt x="95529" y="150483"/>
                  </a:lnTo>
                  <a:lnTo>
                    <a:pt x="127729" y="124204"/>
                  </a:lnTo>
                  <a:lnTo>
                    <a:pt x="163830" y="99964"/>
                  </a:lnTo>
                  <a:lnTo>
                    <a:pt x="203549" y="77934"/>
                  </a:lnTo>
                  <a:lnTo>
                    <a:pt x="246608" y="58286"/>
                  </a:lnTo>
                  <a:lnTo>
                    <a:pt x="292723" y="41190"/>
                  </a:lnTo>
                  <a:lnTo>
                    <a:pt x="341614" y="26818"/>
                  </a:lnTo>
                  <a:lnTo>
                    <a:pt x="392999" y="15342"/>
                  </a:lnTo>
                  <a:lnTo>
                    <a:pt x="446597" y="6933"/>
                  </a:lnTo>
                  <a:lnTo>
                    <a:pt x="502127" y="1761"/>
                  </a:lnTo>
                  <a:lnTo>
                    <a:pt x="559307" y="0"/>
                  </a:lnTo>
                  <a:lnTo>
                    <a:pt x="616488" y="1761"/>
                  </a:lnTo>
                  <a:lnTo>
                    <a:pt x="672018" y="6933"/>
                  </a:lnTo>
                  <a:lnTo>
                    <a:pt x="725616" y="15342"/>
                  </a:lnTo>
                  <a:lnTo>
                    <a:pt x="777001" y="26818"/>
                  </a:lnTo>
                  <a:lnTo>
                    <a:pt x="825892" y="41190"/>
                  </a:lnTo>
                  <a:lnTo>
                    <a:pt x="872007" y="58286"/>
                  </a:lnTo>
                  <a:lnTo>
                    <a:pt x="915066" y="77934"/>
                  </a:lnTo>
                  <a:lnTo>
                    <a:pt x="954786" y="99964"/>
                  </a:lnTo>
                  <a:lnTo>
                    <a:pt x="990886" y="124204"/>
                  </a:lnTo>
                  <a:lnTo>
                    <a:pt x="1023086" y="150483"/>
                  </a:lnTo>
                  <a:lnTo>
                    <a:pt x="1051103" y="178630"/>
                  </a:lnTo>
                  <a:lnTo>
                    <a:pt x="1093467" y="239839"/>
                  </a:lnTo>
                  <a:lnTo>
                    <a:pt x="1115727" y="306462"/>
                  </a:lnTo>
                  <a:lnTo>
                    <a:pt x="1118616" y="341375"/>
                  </a:lnTo>
                  <a:lnTo>
                    <a:pt x="1115727" y="376289"/>
                  </a:lnTo>
                  <a:lnTo>
                    <a:pt x="1093467" y="442912"/>
                  </a:lnTo>
                  <a:lnTo>
                    <a:pt x="1051103" y="504121"/>
                  </a:lnTo>
                  <a:lnTo>
                    <a:pt x="1023086" y="532268"/>
                  </a:lnTo>
                  <a:lnTo>
                    <a:pt x="990886" y="558547"/>
                  </a:lnTo>
                  <a:lnTo>
                    <a:pt x="954785" y="582787"/>
                  </a:lnTo>
                  <a:lnTo>
                    <a:pt x="915066" y="604817"/>
                  </a:lnTo>
                  <a:lnTo>
                    <a:pt x="872007" y="624465"/>
                  </a:lnTo>
                  <a:lnTo>
                    <a:pt x="825892" y="641561"/>
                  </a:lnTo>
                  <a:lnTo>
                    <a:pt x="777001" y="655933"/>
                  </a:lnTo>
                  <a:lnTo>
                    <a:pt x="725616" y="667409"/>
                  </a:lnTo>
                  <a:lnTo>
                    <a:pt x="672018" y="675818"/>
                  </a:lnTo>
                  <a:lnTo>
                    <a:pt x="616488" y="680990"/>
                  </a:lnTo>
                  <a:lnTo>
                    <a:pt x="559307" y="682751"/>
                  </a:lnTo>
                  <a:lnTo>
                    <a:pt x="502127" y="680990"/>
                  </a:lnTo>
                  <a:lnTo>
                    <a:pt x="446597" y="675818"/>
                  </a:lnTo>
                  <a:lnTo>
                    <a:pt x="392999" y="667409"/>
                  </a:lnTo>
                  <a:lnTo>
                    <a:pt x="341614" y="655933"/>
                  </a:lnTo>
                  <a:lnTo>
                    <a:pt x="292723" y="641561"/>
                  </a:lnTo>
                  <a:lnTo>
                    <a:pt x="246608" y="624465"/>
                  </a:lnTo>
                  <a:lnTo>
                    <a:pt x="203549" y="604817"/>
                  </a:lnTo>
                  <a:lnTo>
                    <a:pt x="163829" y="582787"/>
                  </a:lnTo>
                  <a:lnTo>
                    <a:pt x="127729" y="558547"/>
                  </a:lnTo>
                  <a:lnTo>
                    <a:pt x="95529" y="532268"/>
                  </a:lnTo>
                  <a:lnTo>
                    <a:pt x="67512" y="504121"/>
                  </a:lnTo>
                  <a:lnTo>
                    <a:pt x="25148" y="442912"/>
                  </a:lnTo>
                  <a:lnTo>
                    <a:pt x="2888" y="376289"/>
                  </a:lnTo>
                  <a:lnTo>
                    <a:pt x="0" y="341375"/>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sp>
        <p:nvSpPr>
          <p:cNvPr id="16" name="object 16"/>
          <p:cNvSpPr txBox="1"/>
          <p:nvPr/>
        </p:nvSpPr>
        <p:spPr>
          <a:xfrm>
            <a:off x="3477895" y="2358009"/>
            <a:ext cx="73152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Randomize</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17" name="object 17"/>
          <p:cNvSpPr/>
          <p:nvPr/>
        </p:nvSpPr>
        <p:spPr>
          <a:xfrm>
            <a:off x="3102864" y="1505711"/>
            <a:ext cx="1435735" cy="463550"/>
          </a:xfrm>
          <a:custGeom>
            <a:avLst/>
            <a:gdLst/>
            <a:ahLst/>
            <a:cxnLst/>
            <a:rect l="l" t="t" r="r" b="b"/>
            <a:pathLst>
              <a:path w="1435735" h="463550">
                <a:moveTo>
                  <a:pt x="0" y="463296"/>
                </a:moveTo>
                <a:lnTo>
                  <a:pt x="1435608" y="463296"/>
                </a:lnTo>
                <a:lnTo>
                  <a:pt x="1435608" y="0"/>
                </a:lnTo>
                <a:lnTo>
                  <a:pt x="0" y="0"/>
                </a:lnTo>
                <a:lnTo>
                  <a:pt x="0" y="463296"/>
                </a:lnTo>
                <a:close/>
              </a:path>
            </a:pathLst>
          </a:custGeom>
          <a:ln w="25400">
            <a:solidFill>
              <a:srgbClr val="7E7E7E"/>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8" name="object 18"/>
          <p:cNvSpPr txBox="1"/>
          <p:nvPr/>
        </p:nvSpPr>
        <p:spPr>
          <a:xfrm>
            <a:off x="3192017" y="1531111"/>
            <a:ext cx="1254125" cy="391160"/>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Randomization:</a:t>
            </a:r>
            <a:r>
              <a:rPr kumimoji="0" sz="1200" b="1" i="0" u="none" strike="noStrike" kern="1200" cap="none" spc="-4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1:1</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4445" marR="0" lvl="0" indent="0" algn="ctr" defTabSz="914400" rtl="0" eaLnBrk="1" fontAlgn="auto" latinLnBrk="0" hangingPunct="1">
              <a:lnSpc>
                <a:spcPct val="100000"/>
              </a:lnSpc>
              <a:spcBef>
                <a:spcPts val="0"/>
              </a:spcBef>
              <a:spcAft>
                <a:spcPts val="0"/>
              </a:spcAft>
              <a:buClrTx/>
              <a:buSzTx/>
              <a:buFontTx/>
              <a:buNone/>
              <a:tabLst/>
              <a:defRPr/>
            </a:pPr>
            <a:r>
              <a:rPr kumimoji="0" sz="1200" b="1" i="1"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n</a:t>
            </a:r>
            <a:r>
              <a:rPr kumimoji="0" sz="1200" b="1" i="1"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1"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a:t>
            </a:r>
            <a:r>
              <a:rPr kumimoji="0" sz="1200" b="1" i="1"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1"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78</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grpSp>
        <p:nvGrpSpPr>
          <p:cNvPr id="19" name="object 19"/>
          <p:cNvGrpSpPr/>
          <p:nvPr/>
        </p:nvGrpSpPr>
        <p:grpSpPr>
          <a:xfrm>
            <a:off x="2325623" y="1423416"/>
            <a:ext cx="5950585" cy="1814830"/>
            <a:chOff x="2325623" y="1423416"/>
            <a:chExt cx="5950585" cy="1814830"/>
          </a:xfrm>
        </p:grpSpPr>
        <p:pic>
          <p:nvPicPr>
            <p:cNvPr id="20" name="object 20"/>
            <p:cNvPicPr/>
            <p:nvPr/>
          </p:nvPicPr>
          <p:blipFill>
            <a:blip r:embed="rId6" cstate="print"/>
            <a:stretch>
              <a:fillRect/>
            </a:stretch>
          </p:blipFill>
          <p:spPr>
            <a:xfrm>
              <a:off x="2325623" y="2417051"/>
              <a:ext cx="884682" cy="201942"/>
            </a:xfrm>
            <a:prstGeom prst="rect">
              <a:avLst/>
            </a:prstGeom>
          </p:spPr>
        </p:pic>
        <p:sp>
          <p:nvSpPr>
            <p:cNvPr id="21" name="object 21"/>
            <p:cNvSpPr/>
            <p:nvPr/>
          </p:nvSpPr>
          <p:spPr>
            <a:xfrm>
              <a:off x="2375915" y="2452116"/>
              <a:ext cx="783590" cy="88900"/>
            </a:xfrm>
            <a:custGeom>
              <a:avLst/>
              <a:gdLst/>
              <a:ahLst/>
              <a:cxnLst/>
              <a:rect l="l" t="t" r="r" b="b"/>
              <a:pathLst>
                <a:path w="783589" h="88900">
                  <a:moveTo>
                    <a:pt x="739139" y="0"/>
                  </a:moveTo>
                  <a:lnTo>
                    <a:pt x="739139" y="22098"/>
                  </a:lnTo>
                  <a:lnTo>
                    <a:pt x="0" y="22098"/>
                  </a:lnTo>
                  <a:lnTo>
                    <a:pt x="0" y="66294"/>
                  </a:lnTo>
                  <a:lnTo>
                    <a:pt x="739139" y="66294"/>
                  </a:lnTo>
                  <a:lnTo>
                    <a:pt x="739139" y="88392"/>
                  </a:lnTo>
                  <a:lnTo>
                    <a:pt x="783335" y="44196"/>
                  </a:lnTo>
                  <a:lnTo>
                    <a:pt x="739139" y="0"/>
                  </a:lnTo>
                  <a:close/>
                </a:path>
              </a:pathLst>
            </a:custGeom>
            <a:solidFill>
              <a:srgbClr val="17375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22" name="object 22"/>
            <p:cNvSpPr/>
            <p:nvPr/>
          </p:nvSpPr>
          <p:spPr>
            <a:xfrm>
              <a:off x="2375915" y="2452116"/>
              <a:ext cx="783590" cy="88900"/>
            </a:xfrm>
            <a:custGeom>
              <a:avLst/>
              <a:gdLst/>
              <a:ahLst/>
              <a:cxnLst/>
              <a:rect l="l" t="t" r="r" b="b"/>
              <a:pathLst>
                <a:path w="783589" h="88900">
                  <a:moveTo>
                    <a:pt x="0" y="22098"/>
                  </a:moveTo>
                  <a:lnTo>
                    <a:pt x="739139" y="22098"/>
                  </a:lnTo>
                  <a:lnTo>
                    <a:pt x="739139" y="0"/>
                  </a:lnTo>
                  <a:lnTo>
                    <a:pt x="783335" y="44196"/>
                  </a:lnTo>
                  <a:lnTo>
                    <a:pt x="739139" y="88392"/>
                  </a:lnTo>
                  <a:lnTo>
                    <a:pt x="739139" y="66294"/>
                  </a:lnTo>
                  <a:lnTo>
                    <a:pt x="0" y="66294"/>
                  </a:lnTo>
                  <a:lnTo>
                    <a:pt x="0" y="22098"/>
                  </a:lnTo>
                  <a:close/>
                </a:path>
              </a:pathLst>
            </a:custGeom>
            <a:ln w="952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23" name="object 23"/>
            <p:cNvPicPr/>
            <p:nvPr/>
          </p:nvPicPr>
          <p:blipFill>
            <a:blip r:embed="rId7" cstate="print"/>
            <a:stretch>
              <a:fillRect/>
            </a:stretch>
          </p:blipFill>
          <p:spPr>
            <a:xfrm>
              <a:off x="4309872" y="2450591"/>
              <a:ext cx="1274826" cy="787146"/>
            </a:xfrm>
            <a:prstGeom prst="rect">
              <a:avLst/>
            </a:prstGeom>
          </p:spPr>
        </p:pic>
        <p:sp>
          <p:nvSpPr>
            <p:cNvPr id="24" name="object 24"/>
            <p:cNvSpPr/>
            <p:nvPr/>
          </p:nvSpPr>
          <p:spPr>
            <a:xfrm>
              <a:off x="4355719" y="2475991"/>
              <a:ext cx="1072515" cy="588010"/>
            </a:xfrm>
            <a:custGeom>
              <a:avLst/>
              <a:gdLst/>
              <a:ahLst/>
              <a:cxnLst/>
              <a:rect l="l" t="t" r="r" b="b"/>
              <a:pathLst>
                <a:path w="1072514" h="588010">
                  <a:moveTo>
                    <a:pt x="1002769" y="560812"/>
                  </a:moveTo>
                  <a:lnTo>
                    <a:pt x="954658" y="562483"/>
                  </a:lnTo>
                  <a:lnTo>
                    <a:pt x="949197" y="568452"/>
                  </a:lnTo>
                  <a:lnTo>
                    <a:pt x="949705" y="582422"/>
                  </a:lnTo>
                  <a:lnTo>
                    <a:pt x="955547" y="587883"/>
                  </a:lnTo>
                  <a:lnTo>
                    <a:pt x="1072514" y="583819"/>
                  </a:lnTo>
                  <a:lnTo>
                    <a:pt x="1072047" y="583057"/>
                  </a:lnTo>
                  <a:lnTo>
                    <a:pt x="1044193" y="583057"/>
                  </a:lnTo>
                  <a:lnTo>
                    <a:pt x="1002769" y="560812"/>
                  </a:lnTo>
                  <a:close/>
                </a:path>
                <a:path w="1072514" h="588010">
                  <a:moveTo>
                    <a:pt x="1027994" y="559937"/>
                  </a:moveTo>
                  <a:lnTo>
                    <a:pt x="1002769" y="560812"/>
                  </a:lnTo>
                  <a:lnTo>
                    <a:pt x="1044193" y="583057"/>
                  </a:lnTo>
                  <a:lnTo>
                    <a:pt x="1046661" y="578485"/>
                  </a:lnTo>
                  <a:lnTo>
                    <a:pt x="1039367" y="578485"/>
                  </a:lnTo>
                  <a:lnTo>
                    <a:pt x="1027994" y="559937"/>
                  </a:lnTo>
                  <a:close/>
                </a:path>
                <a:path w="1072514" h="588010">
                  <a:moveTo>
                    <a:pt x="1003426" y="482092"/>
                  </a:moveTo>
                  <a:lnTo>
                    <a:pt x="991488" y="489458"/>
                  </a:lnTo>
                  <a:lnTo>
                    <a:pt x="989710" y="497332"/>
                  </a:lnTo>
                  <a:lnTo>
                    <a:pt x="993266" y="503300"/>
                  </a:lnTo>
                  <a:lnTo>
                    <a:pt x="1014824" y="538458"/>
                  </a:lnTo>
                  <a:lnTo>
                    <a:pt x="1056258" y="560705"/>
                  </a:lnTo>
                  <a:lnTo>
                    <a:pt x="1044193" y="583057"/>
                  </a:lnTo>
                  <a:lnTo>
                    <a:pt x="1072047" y="583057"/>
                  </a:lnTo>
                  <a:lnTo>
                    <a:pt x="1014983" y="489966"/>
                  </a:lnTo>
                  <a:lnTo>
                    <a:pt x="1011301" y="483997"/>
                  </a:lnTo>
                  <a:lnTo>
                    <a:pt x="1003426" y="482092"/>
                  </a:lnTo>
                  <a:close/>
                </a:path>
                <a:path w="1072514" h="588010">
                  <a:moveTo>
                    <a:pt x="1049781" y="559181"/>
                  </a:moveTo>
                  <a:lnTo>
                    <a:pt x="1027994" y="559937"/>
                  </a:lnTo>
                  <a:lnTo>
                    <a:pt x="1039367" y="578485"/>
                  </a:lnTo>
                  <a:lnTo>
                    <a:pt x="1049781" y="559181"/>
                  </a:lnTo>
                  <a:close/>
                </a:path>
                <a:path w="1072514" h="588010">
                  <a:moveTo>
                    <a:pt x="1053420" y="559181"/>
                  </a:moveTo>
                  <a:lnTo>
                    <a:pt x="1049781" y="559181"/>
                  </a:lnTo>
                  <a:lnTo>
                    <a:pt x="1039367" y="578485"/>
                  </a:lnTo>
                  <a:lnTo>
                    <a:pt x="1046661" y="578485"/>
                  </a:lnTo>
                  <a:lnTo>
                    <a:pt x="1056258" y="560705"/>
                  </a:lnTo>
                  <a:lnTo>
                    <a:pt x="1053420" y="559181"/>
                  </a:lnTo>
                  <a:close/>
                </a:path>
                <a:path w="1072514" h="588010">
                  <a:moveTo>
                    <a:pt x="11937" y="0"/>
                  </a:moveTo>
                  <a:lnTo>
                    <a:pt x="0" y="22352"/>
                  </a:lnTo>
                  <a:lnTo>
                    <a:pt x="1002769" y="560812"/>
                  </a:lnTo>
                  <a:lnTo>
                    <a:pt x="1027994" y="559937"/>
                  </a:lnTo>
                  <a:lnTo>
                    <a:pt x="1014824" y="538458"/>
                  </a:lnTo>
                  <a:lnTo>
                    <a:pt x="11937" y="0"/>
                  </a:lnTo>
                  <a:close/>
                </a:path>
                <a:path w="1072514" h="588010">
                  <a:moveTo>
                    <a:pt x="1014824" y="538458"/>
                  </a:moveTo>
                  <a:lnTo>
                    <a:pt x="1027994" y="559937"/>
                  </a:lnTo>
                  <a:lnTo>
                    <a:pt x="1049781" y="559181"/>
                  </a:lnTo>
                  <a:lnTo>
                    <a:pt x="1053420" y="559181"/>
                  </a:lnTo>
                  <a:lnTo>
                    <a:pt x="1014824" y="538458"/>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25" name="object 25"/>
            <p:cNvPicPr/>
            <p:nvPr/>
          </p:nvPicPr>
          <p:blipFill>
            <a:blip r:embed="rId8" cstate="print"/>
            <a:stretch>
              <a:fillRect/>
            </a:stretch>
          </p:blipFill>
          <p:spPr>
            <a:xfrm>
              <a:off x="4309872" y="1737360"/>
              <a:ext cx="1238250" cy="823722"/>
            </a:xfrm>
            <a:prstGeom prst="rect">
              <a:avLst/>
            </a:prstGeom>
          </p:spPr>
        </p:pic>
        <p:sp>
          <p:nvSpPr>
            <p:cNvPr id="26" name="object 26"/>
            <p:cNvSpPr/>
            <p:nvPr/>
          </p:nvSpPr>
          <p:spPr>
            <a:xfrm>
              <a:off x="4355210" y="1877568"/>
              <a:ext cx="1036319" cy="621030"/>
            </a:xfrm>
            <a:custGeom>
              <a:avLst/>
              <a:gdLst/>
              <a:ahLst/>
              <a:cxnLst/>
              <a:rect l="l" t="t" r="r" b="b"/>
              <a:pathLst>
                <a:path w="1036320" h="621030">
                  <a:moveTo>
                    <a:pt x="992675" y="25683"/>
                  </a:moveTo>
                  <a:lnTo>
                    <a:pt x="967431" y="25865"/>
                  </a:lnTo>
                  <a:lnTo>
                    <a:pt x="0" y="599059"/>
                  </a:lnTo>
                  <a:lnTo>
                    <a:pt x="12953" y="620903"/>
                  </a:lnTo>
                  <a:lnTo>
                    <a:pt x="980423" y="47687"/>
                  </a:lnTo>
                  <a:lnTo>
                    <a:pt x="992675" y="25683"/>
                  </a:lnTo>
                  <a:close/>
                </a:path>
                <a:path w="1036320" h="621030">
                  <a:moveTo>
                    <a:pt x="1035006" y="1905"/>
                  </a:moveTo>
                  <a:lnTo>
                    <a:pt x="1007872" y="1905"/>
                  </a:lnTo>
                  <a:lnTo>
                    <a:pt x="1020826" y="23749"/>
                  </a:lnTo>
                  <a:lnTo>
                    <a:pt x="980423" y="47687"/>
                  </a:lnTo>
                  <a:lnTo>
                    <a:pt x="960374" y="83693"/>
                  </a:lnTo>
                  <a:lnTo>
                    <a:pt x="956944" y="89916"/>
                  </a:lnTo>
                  <a:lnTo>
                    <a:pt x="959230" y="97536"/>
                  </a:lnTo>
                  <a:lnTo>
                    <a:pt x="971423" y="104394"/>
                  </a:lnTo>
                  <a:lnTo>
                    <a:pt x="979169" y="102235"/>
                  </a:lnTo>
                  <a:lnTo>
                    <a:pt x="982599" y="96139"/>
                  </a:lnTo>
                  <a:lnTo>
                    <a:pt x="1035006" y="1905"/>
                  </a:lnTo>
                  <a:close/>
                </a:path>
                <a:path w="1036320" h="621030">
                  <a:moveTo>
                    <a:pt x="1010658" y="6604"/>
                  </a:moveTo>
                  <a:lnTo>
                    <a:pt x="1003300" y="6604"/>
                  </a:lnTo>
                  <a:lnTo>
                    <a:pt x="1014476" y="25527"/>
                  </a:lnTo>
                  <a:lnTo>
                    <a:pt x="992675" y="25683"/>
                  </a:lnTo>
                  <a:lnTo>
                    <a:pt x="980423" y="47687"/>
                  </a:lnTo>
                  <a:lnTo>
                    <a:pt x="1020826" y="23749"/>
                  </a:lnTo>
                  <a:lnTo>
                    <a:pt x="1010658" y="6604"/>
                  </a:lnTo>
                  <a:close/>
                </a:path>
                <a:path w="1036320" h="621030">
                  <a:moveTo>
                    <a:pt x="1036065" y="0"/>
                  </a:moveTo>
                  <a:lnTo>
                    <a:pt x="926084" y="762"/>
                  </a:lnTo>
                  <a:lnTo>
                    <a:pt x="919099" y="762"/>
                  </a:lnTo>
                  <a:lnTo>
                    <a:pt x="913384" y="6477"/>
                  </a:lnTo>
                  <a:lnTo>
                    <a:pt x="913511" y="20574"/>
                  </a:lnTo>
                  <a:lnTo>
                    <a:pt x="919226" y="26162"/>
                  </a:lnTo>
                  <a:lnTo>
                    <a:pt x="926211" y="26162"/>
                  </a:lnTo>
                  <a:lnTo>
                    <a:pt x="967431" y="25865"/>
                  </a:lnTo>
                  <a:lnTo>
                    <a:pt x="1007872" y="1905"/>
                  </a:lnTo>
                  <a:lnTo>
                    <a:pt x="1035006" y="1905"/>
                  </a:lnTo>
                  <a:lnTo>
                    <a:pt x="1036065" y="0"/>
                  </a:lnTo>
                  <a:close/>
                </a:path>
                <a:path w="1036320" h="621030">
                  <a:moveTo>
                    <a:pt x="1007872" y="1905"/>
                  </a:moveTo>
                  <a:lnTo>
                    <a:pt x="967431" y="25865"/>
                  </a:lnTo>
                  <a:lnTo>
                    <a:pt x="992675" y="25683"/>
                  </a:lnTo>
                  <a:lnTo>
                    <a:pt x="1003300" y="6604"/>
                  </a:lnTo>
                  <a:lnTo>
                    <a:pt x="1010658" y="6604"/>
                  </a:lnTo>
                  <a:lnTo>
                    <a:pt x="1007872" y="1905"/>
                  </a:lnTo>
                  <a:close/>
                </a:path>
                <a:path w="1036320" h="621030">
                  <a:moveTo>
                    <a:pt x="1003300" y="6604"/>
                  </a:moveTo>
                  <a:lnTo>
                    <a:pt x="992675" y="25683"/>
                  </a:lnTo>
                  <a:lnTo>
                    <a:pt x="1014476" y="25527"/>
                  </a:lnTo>
                  <a:lnTo>
                    <a:pt x="1003300" y="6604"/>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pic>
          <p:nvPicPr>
            <p:cNvPr id="27" name="object 27"/>
            <p:cNvPicPr/>
            <p:nvPr/>
          </p:nvPicPr>
          <p:blipFill>
            <a:blip r:embed="rId9" cstate="print"/>
            <a:stretch>
              <a:fillRect/>
            </a:stretch>
          </p:blipFill>
          <p:spPr>
            <a:xfrm>
              <a:off x="5343144" y="1423416"/>
              <a:ext cx="2932938" cy="954786"/>
            </a:xfrm>
            <a:prstGeom prst="rect">
              <a:avLst/>
            </a:prstGeom>
          </p:spPr>
        </p:pic>
        <p:pic>
          <p:nvPicPr>
            <p:cNvPr id="28" name="object 28"/>
            <p:cNvPicPr/>
            <p:nvPr/>
          </p:nvPicPr>
          <p:blipFill>
            <a:blip r:embed="rId10" cstate="print"/>
            <a:stretch>
              <a:fillRect/>
            </a:stretch>
          </p:blipFill>
          <p:spPr>
            <a:xfrm>
              <a:off x="5483351" y="1441704"/>
              <a:ext cx="2649474" cy="957834"/>
            </a:xfrm>
            <a:prstGeom prst="rect">
              <a:avLst/>
            </a:prstGeom>
          </p:spPr>
        </p:pic>
        <p:sp>
          <p:nvSpPr>
            <p:cNvPr id="29" name="object 29"/>
            <p:cNvSpPr/>
            <p:nvPr/>
          </p:nvSpPr>
          <p:spPr>
            <a:xfrm>
              <a:off x="5393435" y="1452372"/>
              <a:ext cx="2834640" cy="853440"/>
            </a:xfrm>
            <a:custGeom>
              <a:avLst/>
              <a:gdLst/>
              <a:ahLst/>
              <a:cxnLst/>
              <a:rect l="l" t="t" r="r" b="b"/>
              <a:pathLst>
                <a:path w="2834640" h="853439">
                  <a:moveTo>
                    <a:pt x="2692399" y="0"/>
                  </a:moveTo>
                  <a:lnTo>
                    <a:pt x="142239" y="0"/>
                  </a:lnTo>
                  <a:lnTo>
                    <a:pt x="97259" y="7246"/>
                  </a:lnTo>
                  <a:lnTo>
                    <a:pt x="58210" y="27427"/>
                  </a:lnTo>
                  <a:lnTo>
                    <a:pt x="27427" y="58210"/>
                  </a:lnTo>
                  <a:lnTo>
                    <a:pt x="7246" y="97259"/>
                  </a:lnTo>
                  <a:lnTo>
                    <a:pt x="0" y="142239"/>
                  </a:lnTo>
                  <a:lnTo>
                    <a:pt x="0" y="711200"/>
                  </a:lnTo>
                  <a:lnTo>
                    <a:pt x="7246" y="756180"/>
                  </a:lnTo>
                  <a:lnTo>
                    <a:pt x="27427" y="795229"/>
                  </a:lnTo>
                  <a:lnTo>
                    <a:pt x="58210" y="826012"/>
                  </a:lnTo>
                  <a:lnTo>
                    <a:pt x="97259" y="846193"/>
                  </a:lnTo>
                  <a:lnTo>
                    <a:pt x="142239" y="853439"/>
                  </a:lnTo>
                  <a:lnTo>
                    <a:pt x="2692399" y="853439"/>
                  </a:lnTo>
                  <a:lnTo>
                    <a:pt x="2737380" y="846193"/>
                  </a:lnTo>
                  <a:lnTo>
                    <a:pt x="2776429" y="826012"/>
                  </a:lnTo>
                  <a:lnTo>
                    <a:pt x="2807212" y="795229"/>
                  </a:lnTo>
                  <a:lnTo>
                    <a:pt x="2827393" y="756180"/>
                  </a:lnTo>
                  <a:lnTo>
                    <a:pt x="2834640" y="711200"/>
                  </a:lnTo>
                  <a:lnTo>
                    <a:pt x="2834640" y="142239"/>
                  </a:lnTo>
                  <a:lnTo>
                    <a:pt x="2827393" y="97259"/>
                  </a:lnTo>
                  <a:lnTo>
                    <a:pt x="2807212" y="58210"/>
                  </a:lnTo>
                  <a:lnTo>
                    <a:pt x="2776429" y="27427"/>
                  </a:lnTo>
                  <a:lnTo>
                    <a:pt x="2737380" y="7246"/>
                  </a:lnTo>
                  <a:lnTo>
                    <a:pt x="2692399" y="0"/>
                  </a:lnTo>
                  <a:close/>
                </a:path>
              </a:pathLst>
            </a:custGeom>
            <a:solidFill>
              <a:srgbClr val="C6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0" name="object 30"/>
            <p:cNvSpPr/>
            <p:nvPr/>
          </p:nvSpPr>
          <p:spPr>
            <a:xfrm>
              <a:off x="5393435" y="1452372"/>
              <a:ext cx="2834640" cy="853440"/>
            </a:xfrm>
            <a:custGeom>
              <a:avLst/>
              <a:gdLst/>
              <a:ahLst/>
              <a:cxnLst/>
              <a:rect l="l" t="t" r="r" b="b"/>
              <a:pathLst>
                <a:path w="2834640" h="853439">
                  <a:moveTo>
                    <a:pt x="0" y="142239"/>
                  </a:moveTo>
                  <a:lnTo>
                    <a:pt x="7246" y="97259"/>
                  </a:lnTo>
                  <a:lnTo>
                    <a:pt x="27427" y="58210"/>
                  </a:lnTo>
                  <a:lnTo>
                    <a:pt x="58210" y="27427"/>
                  </a:lnTo>
                  <a:lnTo>
                    <a:pt x="97259" y="7246"/>
                  </a:lnTo>
                  <a:lnTo>
                    <a:pt x="142239" y="0"/>
                  </a:lnTo>
                  <a:lnTo>
                    <a:pt x="2692399" y="0"/>
                  </a:lnTo>
                  <a:lnTo>
                    <a:pt x="2737380" y="7246"/>
                  </a:lnTo>
                  <a:lnTo>
                    <a:pt x="2776429" y="27427"/>
                  </a:lnTo>
                  <a:lnTo>
                    <a:pt x="2807212" y="58210"/>
                  </a:lnTo>
                  <a:lnTo>
                    <a:pt x="2827393" y="97259"/>
                  </a:lnTo>
                  <a:lnTo>
                    <a:pt x="2834640" y="142239"/>
                  </a:lnTo>
                  <a:lnTo>
                    <a:pt x="2834640" y="711200"/>
                  </a:lnTo>
                  <a:lnTo>
                    <a:pt x="2827393" y="756180"/>
                  </a:lnTo>
                  <a:lnTo>
                    <a:pt x="2807212" y="795229"/>
                  </a:lnTo>
                  <a:lnTo>
                    <a:pt x="2776429" y="826012"/>
                  </a:lnTo>
                  <a:lnTo>
                    <a:pt x="2737380" y="846193"/>
                  </a:lnTo>
                  <a:lnTo>
                    <a:pt x="2692399" y="853439"/>
                  </a:lnTo>
                  <a:lnTo>
                    <a:pt x="142239" y="853439"/>
                  </a:lnTo>
                  <a:lnTo>
                    <a:pt x="97259" y="846193"/>
                  </a:lnTo>
                  <a:lnTo>
                    <a:pt x="58210" y="826012"/>
                  </a:lnTo>
                  <a:lnTo>
                    <a:pt x="27427" y="795229"/>
                  </a:lnTo>
                  <a:lnTo>
                    <a:pt x="7246" y="756180"/>
                  </a:lnTo>
                  <a:lnTo>
                    <a:pt x="0" y="711200"/>
                  </a:lnTo>
                  <a:lnTo>
                    <a:pt x="0" y="142239"/>
                  </a:lnTo>
                  <a:close/>
                </a:path>
              </a:pathLst>
            </a:custGeom>
            <a:ln w="9525">
              <a:solidFill>
                <a:srgbClr val="497DB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sp>
        <p:nvSpPr>
          <p:cNvPr id="31" name="object 31"/>
          <p:cNvSpPr txBox="1"/>
          <p:nvPr/>
        </p:nvSpPr>
        <p:spPr>
          <a:xfrm>
            <a:off x="5609335" y="1490217"/>
            <a:ext cx="2402205" cy="75755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ARM</a:t>
            </a:r>
            <a:r>
              <a:rPr kumimoji="0" sz="1200" b="1" i="0" u="none" strike="noStrike" kern="1200" cap="none" spc="22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A</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12065" marR="508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Calibri"/>
                <a:ea typeface="MS PGothic" panose="020B0600070205080204" pitchFamily="34" charset="-128"/>
                <a:cs typeface="Calibri"/>
              </a:rPr>
              <a:t>Letrozole,</a:t>
            </a:r>
            <a:r>
              <a:rPr kumimoji="0" sz="1200" b="1" i="0" u="none" strike="noStrike" kern="1200" cap="none" spc="2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2.5mg</a:t>
            </a:r>
            <a:r>
              <a:rPr kumimoji="0" sz="1200" b="1" i="0" u="none" strike="noStrike" kern="1200" cap="none" spc="3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d</a:t>
            </a:r>
            <a:r>
              <a:rPr kumimoji="0" sz="1200" b="1" i="0" u="none" strike="noStrike" kern="1200" cap="none" spc="-10" normalizeH="0" baseline="0" noProof="0" dirty="0">
                <a:ln>
                  <a:noFill/>
                </a:ln>
                <a:solidFill>
                  <a:srgbClr val="FFFFFF"/>
                </a:solidFill>
                <a:effectLst/>
                <a:uLnTx/>
                <a:uFillTx/>
                <a:latin typeface="Calibri"/>
                <a:ea typeface="MS PGothic" panose="020B0600070205080204" pitchFamily="34" charset="-128"/>
                <a:cs typeface="Calibri"/>
              </a:rPr>
              <a:t> 1-28</a:t>
            </a:r>
            <a:r>
              <a:rPr kumimoji="0" sz="1200" b="1" i="0" u="none" strike="noStrike" kern="1200" cap="none" spc="2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every</a:t>
            </a:r>
            <a:r>
              <a:rPr kumimoji="0" sz="1200" b="1" i="0" u="none" strike="noStrike" kern="1200" cap="none" spc="-3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28 days </a:t>
            </a:r>
            <a:r>
              <a:rPr kumimoji="0" sz="1200" b="1" i="0" u="none" strike="noStrike" kern="1200" cap="none" spc="-254"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Placebo</a:t>
            </a:r>
            <a:r>
              <a:rPr kumimoji="0" sz="1200" b="1" i="0" u="none" strike="noStrike" kern="1200" cap="none" spc="-1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125mg</a:t>
            </a:r>
            <a:r>
              <a:rPr kumimoji="0" sz="1200" b="1" i="0" u="none" strike="noStrike" kern="1200" cap="none" spc="4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d</a:t>
            </a:r>
            <a:r>
              <a:rPr kumimoji="0" sz="1200" b="1" i="0" u="none" strike="noStrike" kern="1200" cap="none" spc="-1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1-21</a:t>
            </a:r>
            <a:r>
              <a:rPr kumimoji="0" sz="1200" b="1" i="0" u="none" strike="noStrike" kern="1200" cap="none" spc="2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every</a:t>
            </a:r>
            <a:r>
              <a:rPr kumimoji="0" sz="1200" b="1" i="0" u="none" strike="noStrike" kern="1200" cap="none" spc="-3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28</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days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Until</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progression</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grpSp>
        <p:nvGrpSpPr>
          <p:cNvPr id="32" name="object 32"/>
          <p:cNvGrpSpPr/>
          <p:nvPr/>
        </p:nvGrpSpPr>
        <p:grpSpPr>
          <a:xfrm>
            <a:off x="5379720" y="2606039"/>
            <a:ext cx="2896870" cy="976630"/>
            <a:chOff x="5379720" y="2606039"/>
            <a:chExt cx="2896870" cy="976630"/>
          </a:xfrm>
        </p:grpSpPr>
        <p:pic>
          <p:nvPicPr>
            <p:cNvPr id="33" name="object 33"/>
            <p:cNvPicPr/>
            <p:nvPr/>
          </p:nvPicPr>
          <p:blipFill>
            <a:blip r:embed="rId11" cstate="print"/>
            <a:stretch>
              <a:fillRect/>
            </a:stretch>
          </p:blipFill>
          <p:spPr>
            <a:xfrm>
              <a:off x="5379720" y="2606039"/>
              <a:ext cx="2896362" cy="954786"/>
            </a:xfrm>
            <a:prstGeom prst="rect">
              <a:avLst/>
            </a:prstGeom>
          </p:spPr>
        </p:pic>
        <p:pic>
          <p:nvPicPr>
            <p:cNvPr id="34" name="object 34"/>
            <p:cNvPicPr/>
            <p:nvPr/>
          </p:nvPicPr>
          <p:blipFill>
            <a:blip r:embed="rId12" cstate="print"/>
            <a:stretch>
              <a:fillRect/>
            </a:stretch>
          </p:blipFill>
          <p:spPr>
            <a:xfrm>
              <a:off x="5452872" y="2624327"/>
              <a:ext cx="2747010" cy="957834"/>
            </a:xfrm>
            <a:prstGeom prst="rect">
              <a:avLst/>
            </a:prstGeom>
          </p:spPr>
        </p:pic>
        <p:sp>
          <p:nvSpPr>
            <p:cNvPr id="35" name="object 35"/>
            <p:cNvSpPr/>
            <p:nvPr/>
          </p:nvSpPr>
          <p:spPr>
            <a:xfrm>
              <a:off x="5430012" y="2634995"/>
              <a:ext cx="2798445" cy="853440"/>
            </a:xfrm>
            <a:custGeom>
              <a:avLst/>
              <a:gdLst/>
              <a:ahLst/>
              <a:cxnLst/>
              <a:rect l="l" t="t" r="r" b="b"/>
              <a:pathLst>
                <a:path w="2798445" h="853439">
                  <a:moveTo>
                    <a:pt x="2655823" y="0"/>
                  </a:moveTo>
                  <a:lnTo>
                    <a:pt x="142239" y="0"/>
                  </a:lnTo>
                  <a:lnTo>
                    <a:pt x="97259" y="7246"/>
                  </a:lnTo>
                  <a:lnTo>
                    <a:pt x="58210" y="27427"/>
                  </a:lnTo>
                  <a:lnTo>
                    <a:pt x="27427" y="58210"/>
                  </a:lnTo>
                  <a:lnTo>
                    <a:pt x="7246" y="97259"/>
                  </a:lnTo>
                  <a:lnTo>
                    <a:pt x="0" y="142239"/>
                  </a:lnTo>
                  <a:lnTo>
                    <a:pt x="0" y="711200"/>
                  </a:lnTo>
                  <a:lnTo>
                    <a:pt x="7246" y="756180"/>
                  </a:lnTo>
                  <a:lnTo>
                    <a:pt x="27427" y="795229"/>
                  </a:lnTo>
                  <a:lnTo>
                    <a:pt x="58210" y="826012"/>
                  </a:lnTo>
                  <a:lnTo>
                    <a:pt x="97259" y="846193"/>
                  </a:lnTo>
                  <a:lnTo>
                    <a:pt x="142239" y="853439"/>
                  </a:lnTo>
                  <a:lnTo>
                    <a:pt x="2655823" y="853439"/>
                  </a:lnTo>
                  <a:lnTo>
                    <a:pt x="2700804" y="846193"/>
                  </a:lnTo>
                  <a:lnTo>
                    <a:pt x="2739853" y="826012"/>
                  </a:lnTo>
                  <a:lnTo>
                    <a:pt x="2770636" y="795229"/>
                  </a:lnTo>
                  <a:lnTo>
                    <a:pt x="2790817" y="756180"/>
                  </a:lnTo>
                  <a:lnTo>
                    <a:pt x="2798064" y="711200"/>
                  </a:lnTo>
                  <a:lnTo>
                    <a:pt x="2798064" y="142239"/>
                  </a:lnTo>
                  <a:lnTo>
                    <a:pt x="2790817" y="97259"/>
                  </a:lnTo>
                  <a:lnTo>
                    <a:pt x="2770636" y="58210"/>
                  </a:lnTo>
                  <a:lnTo>
                    <a:pt x="2739853" y="27427"/>
                  </a:lnTo>
                  <a:lnTo>
                    <a:pt x="2700804" y="7246"/>
                  </a:lnTo>
                  <a:lnTo>
                    <a:pt x="2655823" y="0"/>
                  </a:lnTo>
                  <a:close/>
                </a:path>
              </a:pathLst>
            </a:custGeom>
            <a:solidFill>
              <a:srgbClr val="008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36" name="object 36"/>
            <p:cNvSpPr/>
            <p:nvPr/>
          </p:nvSpPr>
          <p:spPr>
            <a:xfrm>
              <a:off x="5430012" y="2634995"/>
              <a:ext cx="2798445" cy="853440"/>
            </a:xfrm>
            <a:custGeom>
              <a:avLst/>
              <a:gdLst/>
              <a:ahLst/>
              <a:cxnLst/>
              <a:rect l="l" t="t" r="r" b="b"/>
              <a:pathLst>
                <a:path w="2798445" h="853439">
                  <a:moveTo>
                    <a:pt x="0" y="142239"/>
                  </a:moveTo>
                  <a:lnTo>
                    <a:pt x="7246" y="97259"/>
                  </a:lnTo>
                  <a:lnTo>
                    <a:pt x="27427" y="58210"/>
                  </a:lnTo>
                  <a:lnTo>
                    <a:pt x="58210" y="27427"/>
                  </a:lnTo>
                  <a:lnTo>
                    <a:pt x="97259" y="7246"/>
                  </a:lnTo>
                  <a:lnTo>
                    <a:pt x="142239" y="0"/>
                  </a:lnTo>
                  <a:lnTo>
                    <a:pt x="2655823" y="0"/>
                  </a:lnTo>
                  <a:lnTo>
                    <a:pt x="2700804" y="7246"/>
                  </a:lnTo>
                  <a:lnTo>
                    <a:pt x="2739853" y="27427"/>
                  </a:lnTo>
                  <a:lnTo>
                    <a:pt x="2770636" y="58210"/>
                  </a:lnTo>
                  <a:lnTo>
                    <a:pt x="2790817" y="97259"/>
                  </a:lnTo>
                  <a:lnTo>
                    <a:pt x="2798064" y="142239"/>
                  </a:lnTo>
                  <a:lnTo>
                    <a:pt x="2798064" y="711200"/>
                  </a:lnTo>
                  <a:lnTo>
                    <a:pt x="2790817" y="756180"/>
                  </a:lnTo>
                  <a:lnTo>
                    <a:pt x="2770636" y="795229"/>
                  </a:lnTo>
                  <a:lnTo>
                    <a:pt x="2739853" y="826012"/>
                  </a:lnTo>
                  <a:lnTo>
                    <a:pt x="2700804" y="846193"/>
                  </a:lnTo>
                  <a:lnTo>
                    <a:pt x="2655823" y="853439"/>
                  </a:lnTo>
                  <a:lnTo>
                    <a:pt x="142239" y="853439"/>
                  </a:lnTo>
                  <a:lnTo>
                    <a:pt x="97259" y="846193"/>
                  </a:lnTo>
                  <a:lnTo>
                    <a:pt x="58210" y="826012"/>
                  </a:lnTo>
                  <a:lnTo>
                    <a:pt x="27427" y="795229"/>
                  </a:lnTo>
                  <a:lnTo>
                    <a:pt x="7246" y="756180"/>
                  </a:lnTo>
                  <a:lnTo>
                    <a:pt x="0" y="711200"/>
                  </a:lnTo>
                  <a:lnTo>
                    <a:pt x="0" y="142239"/>
                  </a:lnTo>
                  <a:close/>
                </a:path>
              </a:pathLst>
            </a:custGeom>
            <a:ln w="9525">
              <a:solidFill>
                <a:srgbClr val="497DB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grpSp>
      <p:sp>
        <p:nvSpPr>
          <p:cNvPr id="37" name="object 37"/>
          <p:cNvSpPr txBox="1"/>
          <p:nvPr/>
        </p:nvSpPr>
        <p:spPr>
          <a:xfrm>
            <a:off x="5578855" y="2673222"/>
            <a:ext cx="2499995" cy="75755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ARM</a:t>
            </a:r>
            <a:r>
              <a:rPr kumimoji="0" sz="1200" b="1" i="0" u="none" strike="noStrike" kern="1200" cap="none" spc="22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B</a:t>
            </a: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endParaRPr>
          </a:p>
          <a:p>
            <a:pPr marL="12065" marR="5080" lvl="0" indent="0" algn="ctr" defTabSz="914400" rtl="0" eaLnBrk="1" fontAlgn="auto" latinLnBrk="0" hangingPunct="1">
              <a:lnSpc>
                <a:spcPct val="100000"/>
              </a:lnSpc>
              <a:spcBef>
                <a:spcPts val="0"/>
              </a:spcBef>
              <a:spcAft>
                <a:spcPts val="0"/>
              </a:spcAft>
              <a:buClrTx/>
              <a:buSzTx/>
              <a:buFontTx/>
              <a:buNone/>
              <a:tabLst/>
              <a:defRPr/>
            </a:pPr>
            <a:r>
              <a:rPr kumimoji="0" sz="1200" b="1" i="0" u="none" strike="noStrike" kern="1200" cap="none" spc="-15" normalizeH="0" baseline="0" noProof="0" dirty="0">
                <a:ln>
                  <a:noFill/>
                </a:ln>
                <a:solidFill>
                  <a:srgbClr val="FFFFFF"/>
                </a:solidFill>
                <a:effectLst/>
                <a:uLnTx/>
                <a:uFillTx/>
                <a:latin typeface="Calibri"/>
                <a:ea typeface="MS PGothic" panose="020B0600070205080204" pitchFamily="34" charset="-128"/>
                <a:cs typeface="Calibri"/>
              </a:rPr>
              <a:t>Letrozole,</a:t>
            </a:r>
            <a:r>
              <a:rPr kumimoji="0" sz="1200" b="1" i="0" u="none" strike="noStrike" kern="1200" cap="none" spc="3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2.5mg</a:t>
            </a:r>
            <a:r>
              <a:rPr kumimoji="0" sz="1200" b="1" i="0" u="none" strike="noStrike" kern="1200" cap="none" spc="3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d</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 1-28</a:t>
            </a:r>
            <a:r>
              <a:rPr kumimoji="0" sz="1200" b="1" i="0" u="none" strike="noStrike" kern="1200" cap="none" spc="2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every</a:t>
            </a:r>
            <a:r>
              <a:rPr kumimoji="0" sz="1200" b="1" i="0" u="none" strike="noStrike" kern="1200" cap="none" spc="-3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28</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days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Palbociclib</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125mg</a:t>
            </a:r>
            <a:r>
              <a:rPr kumimoji="0" sz="1200" b="1" i="0" u="none" strike="noStrike" kern="1200" cap="none" spc="3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d</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1-21</a:t>
            </a:r>
            <a:r>
              <a:rPr kumimoji="0" sz="1200" b="1" i="0" u="none" strike="noStrike" kern="1200" cap="none" spc="1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every</a:t>
            </a:r>
            <a:r>
              <a:rPr kumimoji="0" sz="1200" b="1" i="0" u="none" strike="noStrike" kern="1200" cap="none" spc="-5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28</a:t>
            </a:r>
            <a:r>
              <a:rPr kumimoji="0" sz="1200" b="1" i="0" u="none" strike="noStrike" kern="1200" cap="none" spc="15"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days </a:t>
            </a:r>
            <a:r>
              <a:rPr kumimoji="0" sz="1200" b="1" i="0" u="none" strike="noStrike" kern="1200" cap="none" spc="-254"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Until</a:t>
            </a:r>
            <a:r>
              <a:rPr kumimoji="0" sz="1200" b="1" i="0" u="none" strike="noStrike" kern="1200" cap="none" spc="0" normalizeH="0" baseline="0" noProof="0" dirty="0">
                <a:ln>
                  <a:noFill/>
                </a:ln>
                <a:solidFill>
                  <a:srgbClr val="FFFFFF"/>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srgbClr val="FFFFFF"/>
                </a:solidFill>
                <a:effectLst/>
                <a:uLnTx/>
                <a:uFillTx/>
                <a:latin typeface="Calibri"/>
                <a:ea typeface="MS PGothic" panose="020B0600070205080204" pitchFamily="34" charset="-128"/>
                <a:cs typeface="Calibri"/>
              </a:rPr>
              <a:t>progression</a:t>
            </a: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endParaRPr>
          </a:p>
        </p:txBody>
      </p:sp>
      <p:sp>
        <p:nvSpPr>
          <p:cNvPr id="38" name="object 38"/>
          <p:cNvSpPr txBox="1"/>
          <p:nvPr/>
        </p:nvSpPr>
        <p:spPr>
          <a:xfrm>
            <a:off x="128015" y="3093720"/>
            <a:ext cx="4239895" cy="1015365"/>
          </a:xfrm>
          <a:prstGeom prst="rect">
            <a:avLst/>
          </a:prstGeom>
          <a:ln w="6350">
            <a:solidFill>
              <a:srgbClr val="000000"/>
            </a:solidFill>
          </a:ln>
        </p:spPr>
        <p:txBody>
          <a:bodyPr vert="horz" wrap="square" lIns="0" tIns="36195" rIns="0" bIns="0" rtlCol="0">
            <a:spAutoFit/>
          </a:bodyPr>
          <a:lstStyle/>
          <a:p>
            <a:pPr marL="90805" marR="0" lvl="0" indent="0" algn="l" defTabSz="914400" rtl="0" eaLnBrk="1" fontAlgn="auto" latinLnBrk="0" hangingPunct="1">
              <a:lnSpc>
                <a:spcPct val="100000"/>
              </a:lnSpc>
              <a:spcBef>
                <a:spcPts val="285"/>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Stratification:</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77190" marR="0" lvl="0" indent="-287020" algn="l" defTabSz="914400" rtl="0" eaLnBrk="1" fontAlgn="auto" latinLnBrk="0" hangingPunct="1">
              <a:lnSpc>
                <a:spcPct val="100000"/>
              </a:lnSpc>
              <a:spcBef>
                <a:spcPts val="0"/>
              </a:spcBef>
              <a:spcAft>
                <a:spcPts val="0"/>
              </a:spcAft>
              <a:buClrTx/>
              <a:buSzTx/>
              <a:buFont typeface="Arial MT"/>
              <a:buChar char="•"/>
              <a:tabLst>
                <a:tab pos="377190" algn="l"/>
                <a:tab pos="377825" algn="l"/>
              </a:tabLst>
              <a:defRPr/>
            </a:pP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Number</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of</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prior</a:t>
            </a:r>
            <a:r>
              <a:rPr kumimoji="0" sz="1200" b="0"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lines</a:t>
            </a:r>
            <a:r>
              <a:rPr kumimoji="0" sz="12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(primary</a:t>
            </a:r>
            <a:r>
              <a:rPr kumimoji="0" sz="1200" b="0" i="0" u="none" strike="noStrike" kern="1200" cap="none" spc="4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adv</a:t>
            </a:r>
            <a:r>
              <a:rPr kumimoji="0" sz="12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disease</a:t>
            </a:r>
            <a:r>
              <a:rPr kumimoji="0" sz="12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vs.</a:t>
            </a:r>
            <a:r>
              <a:rPr kumimoji="0" sz="12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1</a:t>
            </a:r>
            <a:r>
              <a:rPr kumimoji="0" sz="1200" b="0" i="0" u="none" strike="noStrike" kern="1200" cap="none" spc="0" normalizeH="0" baseline="24305" noProof="0" dirty="0">
                <a:ln>
                  <a:noFill/>
                </a:ln>
                <a:solidFill>
                  <a:prstClr val="black"/>
                </a:solidFill>
                <a:effectLst/>
                <a:uLnTx/>
                <a:uFillTx/>
                <a:latin typeface="Calibri"/>
                <a:ea typeface="MS PGothic" panose="020B0600070205080204" pitchFamily="34" charset="-128"/>
                <a:cs typeface="Calibri"/>
              </a:rPr>
              <a:t>st</a:t>
            </a:r>
            <a:r>
              <a:rPr kumimoji="0" sz="1200" b="0" i="0" u="none" strike="noStrike" kern="1200" cap="none" spc="127" normalizeH="0" baseline="24305"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relapse</a:t>
            </a:r>
            <a:r>
              <a:rPr kumimoji="0" sz="12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vs.</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7719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≥2</a:t>
            </a:r>
            <a:r>
              <a:rPr kumimoji="0" sz="1200" b="0"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relapses)</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77190" marR="0" lvl="0" indent="-287020" algn="l" defTabSz="914400" rtl="0" eaLnBrk="1" fontAlgn="auto" latinLnBrk="0" hangingPunct="1">
              <a:lnSpc>
                <a:spcPct val="100000"/>
              </a:lnSpc>
              <a:spcBef>
                <a:spcPts val="0"/>
              </a:spcBef>
              <a:spcAft>
                <a:spcPts val="0"/>
              </a:spcAft>
              <a:buClrTx/>
              <a:buSzTx/>
              <a:buFont typeface="Arial MT"/>
              <a:buChar char="•"/>
              <a:tabLst>
                <a:tab pos="377190" algn="l"/>
                <a:tab pos="377825" algn="l"/>
              </a:tabLst>
              <a:defRPr/>
            </a:pP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Measurable</a:t>
            </a:r>
            <a:r>
              <a:rPr kumimoji="0" sz="12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vs.</a:t>
            </a:r>
            <a:r>
              <a:rPr kumimoji="0" sz="12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evaluable</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disease</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77190" marR="0" lvl="0" indent="-287020" algn="l" defTabSz="914400" rtl="0" eaLnBrk="1" fontAlgn="auto" latinLnBrk="0" hangingPunct="1">
              <a:lnSpc>
                <a:spcPct val="100000"/>
              </a:lnSpc>
              <a:spcBef>
                <a:spcPts val="0"/>
              </a:spcBef>
              <a:spcAft>
                <a:spcPts val="0"/>
              </a:spcAft>
              <a:buClrTx/>
              <a:buSzTx/>
              <a:buFont typeface="Arial MT"/>
              <a:buChar char="•"/>
              <a:tabLst>
                <a:tab pos="377190" algn="l"/>
                <a:tab pos="377825" algn="l"/>
              </a:tabLst>
              <a:defRPr/>
            </a:pP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Prior</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use</a:t>
            </a:r>
            <a:r>
              <a:rPr kumimoji="0" sz="12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of </a:t>
            </a:r>
            <a:r>
              <a:rPr kumimoji="0" sz="12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MPA/Megace</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39" name="object 39"/>
          <p:cNvSpPr txBox="1"/>
          <p:nvPr/>
        </p:nvSpPr>
        <p:spPr>
          <a:xfrm>
            <a:off x="8372856" y="1795272"/>
            <a:ext cx="3691254" cy="1384300"/>
          </a:xfrm>
          <a:prstGeom prst="rect">
            <a:avLst/>
          </a:prstGeom>
          <a:ln w="25400">
            <a:solidFill>
              <a:srgbClr val="000000"/>
            </a:solidFill>
          </a:ln>
        </p:spPr>
        <p:txBody>
          <a:bodyPr vert="horz" wrap="square" lIns="0" tIns="41910" rIns="0" bIns="0" rtlCol="0">
            <a:spAutoFit/>
          </a:bodyPr>
          <a:lstStyle/>
          <a:p>
            <a:pPr marL="93345" marR="2127885" lvl="0" indent="0" algn="l" defTabSz="914400" rtl="0" eaLnBrk="1" fontAlgn="auto" latinLnBrk="0" hangingPunct="1">
              <a:lnSpc>
                <a:spcPct val="100000"/>
              </a:lnSpc>
              <a:spcBef>
                <a:spcPts val="330"/>
              </a:spcBef>
              <a:spcAft>
                <a:spcPts val="0"/>
              </a:spcAft>
              <a:buClrTx/>
              <a:buSzTx/>
              <a:buFontTx/>
              <a:buNone/>
              <a:tabLst/>
              <a:defRPr/>
            </a:pPr>
            <a:r>
              <a:rPr kumimoji="0" sz="1400" b="1"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ENGOT</a:t>
            </a:r>
            <a:r>
              <a:rPr kumimoji="0" sz="14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model:</a:t>
            </a:r>
            <a:r>
              <a:rPr kumimoji="0" sz="1400" b="1"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 </a:t>
            </a: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Sponsor: </a:t>
            </a:r>
            <a:r>
              <a:rPr kumimoji="0" sz="14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NSGO-CTU </a:t>
            </a:r>
            <a:r>
              <a:rPr kumimoji="0" sz="1400" b="0" i="0" u="none" strike="noStrike" kern="1200" cap="none" spc="-30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Status:</a:t>
            </a:r>
            <a:r>
              <a:rPr kumimoji="0" sz="1400" b="1" i="0" u="none" strike="noStrike" kern="1200" cap="none" spc="4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Trial</a:t>
            </a:r>
            <a:r>
              <a:rPr kumimoji="0" sz="14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closure</a:t>
            </a:r>
            <a:endParaRPr kumimoji="0" sz="14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93345" marR="0" lvl="0" indent="0" algn="l" defTabSz="914400" rtl="0" eaLnBrk="1" fontAlgn="auto" latinLnBrk="0" hangingPunct="1">
              <a:lnSpc>
                <a:spcPct val="100000"/>
              </a:lnSpc>
              <a:spcBef>
                <a:spcPts val="5"/>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Last</a:t>
            </a:r>
            <a:r>
              <a:rPr kumimoji="0" sz="14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patient</a:t>
            </a:r>
            <a:r>
              <a:rPr kumimoji="0" sz="1400" b="1"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randomized</a:t>
            </a:r>
            <a:r>
              <a:rPr kumimoji="0" sz="14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a:t>
            </a:r>
            <a:r>
              <a:rPr kumimoji="0" sz="14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21-12-2018</a:t>
            </a:r>
            <a:endParaRPr kumimoji="0" sz="14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93345"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Total</a:t>
            </a:r>
            <a:r>
              <a:rPr kumimoji="0" sz="14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patient</a:t>
            </a:r>
            <a:r>
              <a:rPr kumimoji="0" sz="1400" b="1"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enrolled:</a:t>
            </a:r>
            <a:r>
              <a:rPr kumimoji="0" sz="1400" b="1" i="0" u="none" strike="noStrike" kern="1200" cap="none" spc="7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78</a:t>
            </a:r>
            <a:r>
              <a:rPr kumimoji="0" sz="14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patients</a:t>
            </a:r>
            <a:r>
              <a:rPr kumimoji="0" sz="1400" b="0" i="0" u="none" strike="noStrike" kern="1200" cap="none" spc="114"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randomized</a:t>
            </a:r>
            <a:endParaRPr kumimoji="0" sz="14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93345" marR="0" lvl="0" indent="0" algn="l"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NSGO-CTU</a:t>
            </a:r>
            <a:r>
              <a:rPr kumimoji="0" sz="14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PM:</a:t>
            </a:r>
            <a:r>
              <a:rPr kumimoji="0" sz="1400" b="1"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Christel</a:t>
            </a:r>
            <a:r>
              <a:rPr kumimoji="0" sz="1400" b="0" i="0" u="none" strike="noStrike" kern="1200" cap="none" spc="8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Johanneson</a:t>
            </a:r>
            <a:r>
              <a:rPr kumimoji="0" sz="1400" b="0"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14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Bertolt</a:t>
            </a:r>
            <a:endParaRPr kumimoji="0" sz="14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grpSp>
        <p:nvGrpSpPr>
          <p:cNvPr id="40" name="object 40"/>
          <p:cNvGrpSpPr/>
          <p:nvPr/>
        </p:nvGrpSpPr>
        <p:grpSpPr>
          <a:xfrm>
            <a:off x="10564368" y="112776"/>
            <a:ext cx="725805" cy="1289685"/>
            <a:chOff x="10564368" y="112776"/>
            <a:chExt cx="725805" cy="1289685"/>
          </a:xfrm>
        </p:grpSpPr>
        <p:pic>
          <p:nvPicPr>
            <p:cNvPr id="41" name="object 41"/>
            <p:cNvPicPr/>
            <p:nvPr/>
          </p:nvPicPr>
          <p:blipFill>
            <a:blip r:embed="rId13" cstate="print"/>
            <a:stretch>
              <a:fillRect/>
            </a:stretch>
          </p:blipFill>
          <p:spPr>
            <a:xfrm>
              <a:off x="10564368" y="112776"/>
              <a:ext cx="725424" cy="603503"/>
            </a:xfrm>
            <a:prstGeom prst="rect">
              <a:avLst/>
            </a:prstGeom>
          </p:spPr>
        </p:pic>
        <p:pic>
          <p:nvPicPr>
            <p:cNvPr id="42" name="object 42"/>
            <p:cNvPicPr/>
            <p:nvPr/>
          </p:nvPicPr>
          <p:blipFill>
            <a:blip r:embed="rId14" cstate="print"/>
            <a:stretch>
              <a:fillRect/>
            </a:stretch>
          </p:blipFill>
          <p:spPr>
            <a:xfrm>
              <a:off x="10640568" y="716280"/>
              <a:ext cx="573024" cy="685800"/>
            </a:xfrm>
            <a:prstGeom prst="rect">
              <a:avLst/>
            </a:prstGeom>
          </p:spPr>
        </p:pic>
      </p:grpSp>
      <p:pic>
        <p:nvPicPr>
          <p:cNvPr id="43" name="object 43"/>
          <p:cNvPicPr/>
          <p:nvPr/>
        </p:nvPicPr>
        <p:blipFill>
          <a:blip r:embed="rId15" cstate="print"/>
          <a:stretch>
            <a:fillRect/>
          </a:stretch>
        </p:blipFill>
        <p:spPr>
          <a:xfrm>
            <a:off x="11364314" y="217879"/>
            <a:ext cx="650011" cy="678705"/>
          </a:xfrm>
          <a:prstGeom prst="rect">
            <a:avLst/>
          </a:prstGeom>
        </p:spPr>
      </p:pic>
      <p:sp>
        <p:nvSpPr>
          <p:cNvPr id="44" name="object 44"/>
          <p:cNvSpPr/>
          <p:nvPr/>
        </p:nvSpPr>
        <p:spPr>
          <a:xfrm>
            <a:off x="2116073" y="2610611"/>
            <a:ext cx="612775" cy="467359"/>
          </a:xfrm>
          <a:custGeom>
            <a:avLst/>
            <a:gdLst/>
            <a:ahLst/>
            <a:cxnLst/>
            <a:rect l="l" t="t" r="r" b="b"/>
            <a:pathLst>
              <a:path w="612775" h="467360">
                <a:moveTo>
                  <a:pt x="547805" y="41072"/>
                </a:moveTo>
                <a:lnTo>
                  <a:pt x="0" y="456946"/>
                </a:lnTo>
                <a:lnTo>
                  <a:pt x="7619" y="466978"/>
                </a:lnTo>
                <a:lnTo>
                  <a:pt x="555425" y="51105"/>
                </a:lnTo>
                <a:lnTo>
                  <a:pt x="547805" y="41072"/>
                </a:lnTo>
                <a:close/>
              </a:path>
              <a:path w="612775" h="467360">
                <a:moveTo>
                  <a:pt x="595843" y="33400"/>
                </a:moveTo>
                <a:lnTo>
                  <a:pt x="557911" y="33400"/>
                </a:lnTo>
                <a:lnTo>
                  <a:pt x="565531" y="43434"/>
                </a:lnTo>
                <a:lnTo>
                  <a:pt x="555425" y="51105"/>
                </a:lnTo>
                <a:lnTo>
                  <a:pt x="574675" y="76453"/>
                </a:lnTo>
                <a:lnTo>
                  <a:pt x="595843" y="33400"/>
                </a:lnTo>
                <a:close/>
              </a:path>
              <a:path w="612775" h="467360">
                <a:moveTo>
                  <a:pt x="557911" y="33400"/>
                </a:moveTo>
                <a:lnTo>
                  <a:pt x="547805" y="41072"/>
                </a:lnTo>
                <a:lnTo>
                  <a:pt x="555425" y="51105"/>
                </a:lnTo>
                <a:lnTo>
                  <a:pt x="565531" y="43434"/>
                </a:lnTo>
                <a:lnTo>
                  <a:pt x="557911" y="33400"/>
                </a:lnTo>
                <a:close/>
              </a:path>
              <a:path w="612775" h="467360">
                <a:moveTo>
                  <a:pt x="612267" y="0"/>
                </a:moveTo>
                <a:lnTo>
                  <a:pt x="528574" y="15748"/>
                </a:lnTo>
                <a:lnTo>
                  <a:pt x="547805" y="41072"/>
                </a:lnTo>
                <a:lnTo>
                  <a:pt x="557911" y="33400"/>
                </a:lnTo>
                <a:lnTo>
                  <a:pt x="595843" y="33400"/>
                </a:lnTo>
                <a:lnTo>
                  <a:pt x="612267"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45" name="object 45"/>
          <p:cNvSpPr txBox="1"/>
          <p:nvPr/>
        </p:nvSpPr>
        <p:spPr>
          <a:xfrm>
            <a:off x="513689" y="4566666"/>
            <a:ext cx="4224020" cy="848994"/>
          </a:xfrm>
          <a:prstGeom prst="rect">
            <a:avLst/>
          </a:prstGeom>
        </p:spPr>
        <p:txBody>
          <a:bodyPr vert="horz" wrap="square" lIns="0" tIns="12700" rIns="0" bIns="0" rtlCol="0">
            <a:spAutoFit/>
          </a:bodyPr>
          <a:lstStyle/>
          <a:p>
            <a:pPr marL="299085" marR="0" lvl="0" indent="-287020" algn="l" defTabSz="914400" rtl="0" eaLnBrk="1" fontAlgn="auto" latinLnBrk="0" hangingPunct="1">
              <a:lnSpc>
                <a:spcPct val="100000"/>
              </a:lnSpc>
              <a:spcBef>
                <a:spcPts val="100"/>
              </a:spcBef>
              <a:spcAft>
                <a:spcPts val="0"/>
              </a:spcAft>
              <a:buClrTx/>
              <a:buSzTx/>
              <a:buFont typeface="Arial MT"/>
              <a:buChar char="•"/>
              <a:tabLst>
                <a:tab pos="299085" algn="l"/>
                <a:tab pos="299720" algn="l"/>
              </a:tabLst>
              <a:defRPr/>
            </a:pPr>
            <a:r>
              <a:rPr kumimoji="0" sz="1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PFS</a:t>
            </a:r>
            <a:r>
              <a:rPr kumimoji="0" sz="18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and</a:t>
            </a:r>
            <a:r>
              <a:rPr kumimoji="0" sz="1800" b="0"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OS</a:t>
            </a:r>
            <a:r>
              <a:rPr kumimoji="0" sz="18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data</a:t>
            </a:r>
            <a:r>
              <a:rPr kumimoji="0" sz="18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presented</a:t>
            </a:r>
            <a:r>
              <a:rPr kumimoji="0" sz="1800" b="0" i="0" u="none" strike="noStrike" kern="1200" cap="none" spc="8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by </a:t>
            </a:r>
            <a:r>
              <a:rPr kumimoji="0" sz="1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Mirza</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et</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al.,</a:t>
            </a: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299085"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oral presentation,</a:t>
            </a:r>
            <a:r>
              <a:rPr kumimoji="0" sz="1800" b="0" i="0" u="none" strike="noStrike" kern="1200" cap="none" spc="8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ESMO </a:t>
            </a:r>
            <a:r>
              <a:rPr kumimoji="0"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2020</a:t>
            </a: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299085" marR="0" lvl="0" indent="-287020" algn="l" defTabSz="914400" rtl="0" eaLnBrk="1" fontAlgn="auto" latinLnBrk="0" hangingPunct="1">
              <a:lnSpc>
                <a:spcPct val="100000"/>
              </a:lnSpc>
              <a:spcBef>
                <a:spcPts val="0"/>
              </a:spcBef>
              <a:spcAft>
                <a:spcPts val="0"/>
              </a:spcAft>
              <a:buClrTx/>
              <a:buSzTx/>
              <a:buFont typeface="Arial MT"/>
              <a:buChar char="•"/>
              <a:tabLst>
                <a:tab pos="299085" algn="l"/>
                <a:tab pos="299720" algn="l"/>
              </a:tabLst>
              <a:defRPr/>
            </a:pP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CSR and</a:t>
            </a:r>
            <a:r>
              <a:rPr kumimoji="0" sz="18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manuscript</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writing</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is</a:t>
            </a:r>
            <a:r>
              <a:rPr kumimoji="0" sz="1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ongoing</a:t>
            </a: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pic>
        <p:nvPicPr>
          <p:cNvPr id="46" name="object 46"/>
          <p:cNvPicPr/>
          <p:nvPr/>
        </p:nvPicPr>
        <p:blipFill>
          <a:blip r:embed="rId16" cstate="print"/>
          <a:stretch>
            <a:fillRect/>
          </a:stretch>
        </p:blipFill>
        <p:spPr>
          <a:xfrm>
            <a:off x="5936392" y="3678429"/>
            <a:ext cx="6156959" cy="3017520"/>
          </a:xfrm>
          <a:prstGeom prst="rect">
            <a:avLst/>
          </a:prstGeom>
        </p:spPr>
      </p:pic>
      <p:pic>
        <p:nvPicPr>
          <p:cNvPr id="47" name="Picture 9">
            <a:extLst>
              <a:ext uri="{FF2B5EF4-FFF2-40B4-BE49-F238E27FC236}">
                <a16:creationId xmlns:a16="http://schemas.microsoft.com/office/drawing/2014/main" id="{D62D70CD-D12C-4474-B656-03D9C8D7D3A8}"/>
              </a:ext>
            </a:extLst>
          </p:cNvPr>
          <p:cNvPicPr>
            <a:picLocks noChangeAspect="1"/>
          </p:cNvPicPr>
          <p:nvPr/>
        </p:nvPicPr>
        <p:blipFill>
          <a:blip r:embed="rId17"/>
          <a:stretch>
            <a:fillRect/>
          </a:stretch>
        </p:blipFill>
        <p:spPr>
          <a:xfrm>
            <a:off x="8948931" y="0"/>
            <a:ext cx="1168338" cy="608714"/>
          </a:xfrm>
          <a:prstGeom prst="rect">
            <a:avLst/>
          </a:prstGeom>
        </p:spPr>
      </p:pic>
      <p:sp>
        <p:nvSpPr>
          <p:cNvPr id="49" name="CasellaDiTesto 48">
            <a:extLst>
              <a:ext uri="{FF2B5EF4-FFF2-40B4-BE49-F238E27FC236}">
                <a16:creationId xmlns:a16="http://schemas.microsoft.com/office/drawing/2014/main" id="{99CF2B04-2AF8-4064-9E57-CDB746DB07EA}"/>
              </a:ext>
            </a:extLst>
          </p:cNvPr>
          <p:cNvSpPr txBox="1"/>
          <p:nvPr/>
        </p:nvSpPr>
        <p:spPr>
          <a:xfrm>
            <a:off x="333730" y="6384156"/>
            <a:ext cx="6094140" cy="369332"/>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Mirza et al. ESMO 2020 </a:t>
            </a:r>
          </a:p>
        </p:txBody>
      </p:sp>
    </p:spTree>
    <p:extLst>
      <p:ext uri="{BB962C8B-B14F-4D97-AF65-F5344CB8AC3E}">
        <p14:creationId xmlns:p14="http://schemas.microsoft.com/office/powerpoint/2010/main" val="283202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823722" y="3778758"/>
            <a:ext cx="2877820" cy="1385570"/>
          </a:xfrm>
          <a:custGeom>
            <a:avLst/>
            <a:gdLst/>
            <a:ahLst/>
            <a:cxnLst/>
            <a:rect l="l" t="t" r="r" b="b"/>
            <a:pathLst>
              <a:path w="2877820" h="1385570">
                <a:moveTo>
                  <a:pt x="0" y="1385315"/>
                </a:moveTo>
                <a:lnTo>
                  <a:pt x="2877312" y="1385315"/>
                </a:lnTo>
                <a:lnTo>
                  <a:pt x="2877312" y="0"/>
                </a:lnTo>
                <a:lnTo>
                  <a:pt x="0" y="0"/>
                </a:lnTo>
                <a:lnTo>
                  <a:pt x="0" y="1385315"/>
                </a:lnTo>
                <a:close/>
              </a:path>
            </a:pathLst>
          </a:custGeom>
          <a:ln w="34925">
            <a:solidFill>
              <a:srgbClr val="4453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823722" y="3778758"/>
            <a:ext cx="2877820" cy="1385570"/>
          </a:xfrm>
          <a:prstGeom prst="rect">
            <a:avLst/>
          </a:prstGeom>
          <a:ln w="34925">
            <a:solidFill>
              <a:srgbClr val="44536A"/>
            </a:solidFill>
          </a:ln>
        </p:spPr>
        <p:txBody>
          <a:bodyPr vert="horz" wrap="square" lIns="0" tIns="34290" rIns="0" bIns="0" rtlCol="0">
            <a:spAutoFit/>
          </a:bodyPr>
          <a:lstStyle/>
          <a:p>
            <a:pPr marL="90805" marR="0" lvl="0" indent="0" algn="l" defTabSz="914400" rtl="0" eaLnBrk="1" fontAlgn="auto" latinLnBrk="0" hangingPunct="1">
              <a:lnSpc>
                <a:spcPct val="100000"/>
              </a:lnSpc>
              <a:spcBef>
                <a:spcPts val="270"/>
              </a:spcBef>
              <a:spcAft>
                <a:spcPts val="0"/>
              </a:spcAft>
              <a:buClrTx/>
              <a:buSzTx/>
              <a:buFontTx/>
              <a:buNone/>
              <a:tabLst/>
              <a:defRPr/>
            </a:pPr>
            <a:r>
              <a:rPr kumimoji="0" sz="1400" b="1" i="0" u="none" strike="noStrike" kern="1200" cap="none" spc="0" normalizeH="0" baseline="0" noProof="0" dirty="0">
                <a:ln>
                  <a:noFill/>
                </a:ln>
                <a:solidFill>
                  <a:srgbClr val="44536A"/>
                </a:solidFill>
                <a:effectLst/>
                <a:uLnTx/>
                <a:uFillTx/>
                <a:latin typeface="Calibri"/>
                <a:ea typeface="+mn-ea"/>
                <a:cs typeface="Calibri"/>
              </a:rPr>
              <a:t>Stratification</a:t>
            </a:r>
            <a:r>
              <a:rPr kumimoji="0" sz="1400" b="1" i="0" u="none" strike="noStrike" kern="1200" cap="none" spc="-75" normalizeH="0" baseline="0" noProof="0" dirty="0">
                <a:ln>
                  <a:noFill/>
                </a:ln>
                <a:solidFill>
                  <a:srgbClr val="44536A"/>
                </a:solidFill>
                <a:effectLst/>
                <a:uLnTx/>
                <a:uFillTx/>
                <a:latin typeface="Calibri"/>
                <a:ea typeface="+mn-ea"/>
                <a:cs typeface="Calibri"/>
              </a:rPr>
              <a:t> </a:t>
            </a:r>
            <a:r>
              <a:rPr kumimoji="0" sz="1400" b="1" i="0" u="none" strike="noStrike" kern="1200" cap="none" spc="0" normalizeH="0" baseline="0" noProof="0" dirty="0">
                <a:ln>
                  <a:noFill/>
                </a:ln>
                <a:solidFill>
                  <a:srgbClr val="44536A"/>
                </a:solidFill>
                <a:effectLst/>
                <a:uLnTx/>
                <a:uFillTx/>
                <a:latin typeface="Calibri"/>
                <a:ea typeface="+mn-ea"/>
                <a:cs typeface="Calibri"/>
              </a:rPr>
              <a:t>variables</a:t>
            </a:r>
            <a:r>
              <a:rPr kumimoji="0" sz="1400" b="0" i="0" u="none" strike="noStrike" kern="1200" cap="none" spc="0" normalizeH="0" baseline="0" noProof="0" dirty="0">
                <a:ln>
                  <a:noFill/>
                </a:ln>
                <a:solidFill>
                  <a:srgbClr val="44536A"/>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61620" marR="808990" lvl="0" indent="-170815" algn="l" defTabSz="914400" rtl="0" eaLnBrk="1" fontAlgn="auto" latinLnBrk="0" hangingPunct="1">
              <a:lnSpc>
                <a:spcPct val="100000"/>
              </a:lnSpc>
              <a:spcBef>
                <a:spcPts val="0"/>
              </a:spcBef>
              <a:spcAft>
                <a:spcPts val="0"/>
              </a:spcAft>
              <a:buClrTx/>
              <a:buSzTx/>
              <a:buFont typeface="Arial MT"/>
              <a:buChar char="•"/>
              <a:tabLst>
                <a:tab pos="262255" algn="l"/>
              </a:tabLst>
              <a:defRPr/>
            </a:pPr>
            <a:r>
              <a:rPr kumimoji="0" sz="1400" b="0" i="0" u="none" strike="noStrike" kern="1200" cap="none" spc="-5" normalizeH="0" baseline="0" noProof="0" dirty="0">
                <a:ln>
                  <a:noFill/>
                </a:ln>
                <a:solidFill>
                  <a:srgbClr val="44536A"/>
                </a:solidFill>
                <a:effectLst/>
                <a:uLnTx/>
                <a:uFillTx/>
                <a:latin typeface="Calibri"/>
                <a:ea typeface="+mn-ea"/>
                <a:cs typeface="Calibri"/>
              </a:rPr>
              <a:t>Tumor Stage </a:t>
            </a:r>
            <a:r>
              <a:rPr kumimoji="0" sz="1400" b="0" i="0" u="none" strike="noStrike" kern="1200" cap="none" spc="-10" normalizeH="0" baseline="0" noProof="0" dirty="0">
                <a:ln>
                  <a:noFill/>
                </a:ln>
                <a:solidFill>
                  <a:srgbClr val="44536A"/>
                </a:solidFill>
                <a:effectLst/>
                <a:uLnTx/>
                <a:uFillTx/>
                <a:latin typeface="Calibri"/>
                <a:ea typeface="+mn-ea"/>
                <a:cs typeface="Calibri"/>
              </a:rPr>
              <a:t>(III </a:t>
            </a:r>
            <a:r>
              <a:rPr kumimoji="0" sz="1400" b="0" i="0" u="none" strike="noStrike" kern="1200" cap="none" spc="0" normalizeH="0" baseline="0" noProof="0" dirty="0">
                <a:ln>
                  <a:noFill/>
                </a:ln>
                <a:solidFill>
                  <a:srgbClr val="44536A"/>
                </a:solidFill>
                <a:effectLst/>
                <a:uLnTx/>
                <a:uFillTx/>
                <a:latin typeface="Calibri"/>
                <a:ea typeface="+mn-ea"/>
                <a:cs typeface="Calibri"/>
              </a:rPr>
              <a:t>vs. </a:t>
            </a:r>
            <a:r>
              <a:rPr kumimoji="0" sz="1400" b="0" i="0" u="none" strike="noStrike" kern="1200" cap="none" spc="-5" normalizeH="0" baseline="0" noProof="0" dirty="0">
                <a:ln>
                  <a:noFill/>
                </a:ln>
                <a:solidFill>
                  <a:srgbClr val="44536A"/>
                </a:solidFill>
                <a:effectLst/>
                <a:uLnTx/>
                <a:uFillTx/>
                <a:latin typeface="Calibri"/>
                <a:ea typeface="+mn-ea"/>
                <a:cs typeface="Calibri"/>
              </a:rPr>
              <a:t>IV </a:t>
            </a:r>
            <a:r>
              <a:rPr kumimoji="0" sz="1400" b="0" i="0" u="none" strike="noStrike" kern="1200" cap="none" spc="0" normalizeH="0" baseline="0" noProof="0" dirty="0">
                <a:ln>
                  <a:noFill/>
                </a:ln>
                <a:solidFill>
                  <a:srgbClr val="44536A"/>
                </a:solidFill>
                <a:effectLst/>
                <a:uLnTx/>
                <a:uFillTx/>
                <a:latin typeface="Calibri"/>
                <a:ea typeface="+mn-ea"/>
                <a:cs typeface="Calibri"/>
              </a:rPr>
              <a:t>vs. </a:t>
            </a:r>
            <a:r>
              <a:rPr kumimoji="0" sz="1400" b="0" i="0" u="none" strike="noStrike" kern="1200" cap="none" spc="-305"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recurrent </a:t>
            </a:r>
            <a:r>
              <a:rPr kumimoji="0" sz="1400" b="0" i="0" u="none" strike="noStrike" kern="1200" cap="none" spc="0" normalizeH="0" baseline="0" noProof="0" dirty="0">
                <a:ln>
                  <a:noFill/>
                </a:ln>
                <a:solidFill>
                  <a:srgbClr val="44536A"/>
                </a:solidFill>
                <a:effectLst/>
                <a:uLnTx/>
                <a:uFillTx/>
                <a:latin typeface="Calibri"/>
                <a:ea typeface="+mn-ea"/>
                <a:cs typeface="Calibri"/>
              </a:rPr>
              <a:t>)</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61620" marR="0" lvl="0" indent="-171450" algn="l" defTabSz="914400" rtl="0" eaLnBrk="1" fontAlgn="auto" latinLnBrk="0" hangingPunct="1">
              <a:lnSpc>
                <a:spcPct val="100000"/>
              </a:lnSpc>
              <a:spcBef>
                <a:spcPts val="0"/>
              </a:spcBef>
              <a:spcAft>
                <a:spcPts val="0"/>
              </a:spcAft>
              <a:buClrTx/>
              <a:buSzTx/>
              <a:buFont typeface="Arial MT"/>
              <a:buChar char="•"/>
              <a:tabLst>
                <a:tab pos="262255" algn="l"/>
              </a:tabLst>
              <a:defRPr/>
            </a:pPr>
            <a:r>
              <a:rPr kumimoji="0" sz="1400" b="0" i="0" u="none" strike="noStrike" kern="1200" cap="none" spc="-15" normalizeH="0" baseline="0" noProof="0" dirty="0">
                <a:ln>
                  <a:noFill/>
                </a:ln>
                <a:solidFill>
                  <a:srgbClr val="44536A"/>
                </a:solidFill>
                <a:effectLst/>
                <a:uLnTx/>
                <a:uFillTx/>
                <a:latin typeface="Calibri"/>
                <a:ea typeface="+mn-ea"/>
                <a:cs typeface="Calibri"/>
              </a:rPr>
              <a:t>Tumor</a:t>
            </a:r>
            <a:r>
              <a:rPr kumimoji="0" sz="1400" b="0" i="0" u="none" strike="noStrike" kern="1200" cap="none" spc="25"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Grade</a:t>
            </a:r>
            <a:r>
              <a:rPr kumimoji="0" sz="1400" b="0" i="0" u="none" strike="noStrike" kern="1200" cap="none" spc="0"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(1</a:t>
            </a:r>
            <a:r>
              <a:rPr kumimoji="0" sz="1400" b="0" i="0" u="none" strike="noStrike" kern="1200" cap="none" spc="0" normalizeH="0" baseline="0" noProof="0" dirty="0">
                <a:ln>
                  <a:noFill/>
                </a:ln>
                <a:solidFill>
                  <a:srgbClr val="44536A"/>
                </a:solidFill>
                <a:effectLst/>
                <a:uLnTx/>
                <a:uFillTx/>
                <a:latin typeface="Calibri"/>
                <a:ea typeface="+mn-ea"/>
                <a:cs typeface="Calibri"/>
              </a:rPr>
              <a:t> </a:t>
            </a:r>
            <a:r>
              <a:rPr kumimoji="0" sz="1400" b="0" i="0" u="none" strike="noStrike" kern="1200" cap="none" spc="-35" normalizeH="0" baseline="0" noProof="0" dirty="0">
                <a:ln>
                  <a:noFill/>
                </a:ln>
                <a:solidFill>
                  <a:srgbClr val="44536A"/>
                </a:solidFill>
                <a:effectLst/>
                <a:uLnTx/>
                <a:uFillTx/>
                <a:latin typeface="Calibri"/>
                <a:ea typeface="+mn-ea"/>
                <a:cs typeface="Calibri"/>
              </a:rPr>
              <a:t>v.</a:t>
            </a:r>
            <a:r>
              <a:rPr kumimoji="0" sz="1400" b="0" i="0" u="none" strike="noStrike" kern="1200" cap="none" spc="30"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2)</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61620" marR="0" lvl="0" indent="-171450" algn="l" defTabSz="914400" rtl="0" eaLnBrk="1" fontAlgn="auto" latinLnBrk="0" hangingPunct="1">
              <a:lnSpc>
                <a:spcPct val="100000"/>
              </a:lnSpc>
              <a:spcBef>
                <a:spcPts val="0"/>
              </a:spcBef>
              <a:spcAft>
                <a:spcPts val="0"/>
              </a:spcAft>
              <a:buClrTx/>
              <a:buSzTx/>
              <a:buFont typeface="Arial MT"/>
              <a:buChar char="•"/>
              <a:tabLst>
                <a:tab pos="262255" algn="l"/>
              </a:tabLst>
              <a:defRPr/>
            </a:pPr>
            <a:r>
              <a:rPr kumimoji="0" sz="1400" b="0" i="0" u="none" strike="noStrike" kern="1200" cap="none" spc="0" normalizeH="0" baseline="0" noProof="0" dirty="0">
                <a:ln>
                  <a:noFill/>
                </a:ln>
                <a:solidFill>
                  <a:srgbClr val="44536A"/>
                </a:solidFill>
                <a:effectLst/>
                <a:uLnTx/>
                <a:uFillTx/>
                <a:latin typeface="Calibri"/>
                <a:ea typeface="+mn-ea"/>
                <a:cs typeface="Calibri"/>
              </a:rPr>
              <a:t>Geographic</a:t>
            </a:r>
            <a:r>
              <a:rPr kumimoji="0" sz="1400" b="0" i="0" u="none" strike="noStrike" kern="1200" cap="none" spc="-70"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Location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p:nvPr/>
        </p:nvSpPr>
        <p:spPr>
          <a:xfrm>
            <a:off x="823722" y="1738122"/>
            <a:ext cx="2821305" cy="2009139"/>
          </a:xfrm>
          <a:custGeom>
            <a:avLst/>
            <a:gdLst/>
            <a:ahLst/>
            <a:cxnLst/>
            <a:rect l="l" t="t" r="r" b="b"/>
            <a:pathLst>
              <a:path w="2821304" h="2009139">
                <a:moveTo>
                  <a:pt x="0" y="334772"/>
                </a:moveTo>
                <a:lnTo>
                  <a:pt x="3629" y="285296"/>
                </a:lnTo>
                <a:lnTo>
                  <a:pt x="14174" y="238077"/>
                </a:lnTo>
                <a:lnTo>
                  <a:pt x="31115" y="193630"/>
                </a:lnTo>
                <a:lnTo>
                  <a:pt x="53934" y="152475"/>
                </a:lnTo>
                <a:lnTo>
                  <a:pt x="82114" y="115127"/>
                </a:lnTo>
                <a:lnTo>
                  <a:pt x="115138" y="82106"/>
                </a:lnTo>
                <a:lnTo>
                  <a:pt x="152486" y="53928"/>
                </a:lnTo>
                <a:lnTo>
                  <a:pt x="193641" y="31110"/>
                </a:lnTo>
                <a:lnTo>
                  <a:pt x="238086" y="14172"/>
                </a:lnTo>
                <a:lnTo>
                  <a:pt x="285302" y="3629"/>
                </a:lnTo>
                <a:lnTo>
                  <a:pt x="334772" y="0"/>
                </a:lnTo>
                <a:lnTo>
                  <a:pt x="2486152" y="0"/>
                </a:lnTo>
                <a:lnTo>
                  <a:pt x="2535627" y="3629"/>
                </a:lnTo>
                <a:lnTo>
                  <a:pt x="2582846" y="14172"/>
                </a:lnTo>
                <a:lnTo>
                  <a:pt x="2627293" y="31110"/>
                </a:lnTo>
                <a:lnTo>
                  <a:pt x="2668448" y="53928"/>
                </a:lnTo>
                <a:lnTo>
                  <a:pt x="2705796" y="82106"/>
                </a:lnTo>
                <a:lnTo>
                  <a:pt x="2738817" y="115127"/>
                </a:lnTo>
                <a:lnTo>
                  <a:pt x="2766995" y="152475"/>
                </a:lnTo>
                <a:lnTo>
                  <a:pt x="2789813" y="193630"/>
                </a:lnTo>
                <a:lnTo>
                  <a:pt x="2806751" y="238077"/>
                </a:lnTo>
                <a:lnTo>
                  <a:pt x="2817294" y="285296"/>
                </a:lnTo>
                <a:lnTo>
                  <a:pt x="2820924" y="334772"/>
                </a:lnTo>
                <a:lnTo>
                  <a:pt x="2820924" y="1673860"/>
                </a:lnTo>
                <a:lnTo>
                  <a:pt x="2817294" y="1723335"/>
                </a:lnTo>
                <a:lnTo>
                  <a:pt x="2806751" y="1770554"/>
                </a:lnTo>
                <a:lnTo>
                  <a:pt x="2789813" y="1815001"/>
                </a:lnTo>
                <a:lnTo>
                  <a:pt x="2766995" y="1856156"/>
                </a:lnTo>
                <a:lnTo>
                  <a:pt x="2738817" y="1893504"/>
                </a:lnTo>
                <a:lnTo>
                  <a:pt x="2705796" y="1926525"/>
                </a:lnTo>
                <a:lnTo>
                  <a:pt x="2668448" y="1954703"/>
                </a:lnTo>
                <a:lnTo>
                  <a:pt x="2627293" y="1977521"/>
                </a:lnTo>
                <a:lnTo>
                  <a:pt x="2582846" y="1994459"/>
                </a:lnTo>
                <a:lnTo>
                  <a:pt x="2535627" y="2005002"/>
                </a:lnTo>
                <a:lnTo>
                  <a:pt x="2486152" y="2008632"/>
                </a:lnTo>
                <a:lnTo>
                  <a:pt x="334772" y="2008632"/>
                </a:lnTo>
                <a:lnTo>
                  <a:pt x="285302" y="2005002"/>
                </a:lnTo>
                <a:lnTo>
                  <a:pt x="238086" y="1994459"/>
                </a:lnTo>
                <a:lnTo>
                  <a:pt x="193641" y="1977521"/>
                </a:lnTo>
                <a:lnTo>
                  <a:pt x="152486" y="1954703"/>
                </a:lnTo>
                <a:lnTo>
                  <a:pt x="115138" y="1926525"/>
                </a:lnTo>
                <a:lnTo>
                  <a:pt x="82114" y="1893504"/>
                </a:lnTo>
                <a:lnTo>
                  <a:pt x="53934" y="1856156"/>
                </a:lnTo>
                <a:lnTo>
                  <a:pt x="31115" y="1815001"/>
                </a:lnTo>
                <a:lnTo>
                  <a:pt x="14174" y="1770554"/>
                </a:lnTo>
                <a:lnTo>
                  <a:pt x="3629" y="1723335"/>
                </a:lnTo>
                <a:lnTo>
                  <a:pt x="0" y="1673860"/>
                </a:lnTo>
                <a:lnTo>
                  <a:pt x="0" y="334772"/>
                </a:lnTo>
                <a:close/>
              </a:path>
            </a:pathLst>
          </a:custGeom>
          <a:ln w="25399">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999845" y="1856358"/>
            <a:ext cx="2304415" cy="1733550"/>
          </a:xfrm>
          <a:prstGeom prst="rect">
            <a:avLst/>
          </a:prstGeom>
        </p:spPr>
        <p:txBody>
          <a:bodyPr vert="horz" wrap="square" lIns="0" tIns="13335" rIns="0" bIns="0" rtlCol="0">
            <a:spAutoFit/>
          </a:bodyPr>
          <a:lstStyle/>
          <a:p>
            <a:pPr marL="226060" marR="0" lvl="0" indent="-213360" algn="l" defTabSz="914400" rtl="0" eaLnBrk="1" fontAlgn="auto" latinLnBrk="0" hangingPunct="1">
              <a:lnSpc>
                <a:spcPct val="100000"/>
              </a:lnSpc>
              <a:spcBef>
                <a:spcPts val="105"/>
              </a:spcBef>
              <a:spcAft>
                <a:spcPts val="0"/>
              </a:spcAft>
              <a:buClrTx/>
              <a:buSzTx/>
              <a:buFont typeface="Arial MT"/>
              <a:buChar char="•"/>
              <a:tabLst>
                <a:tab pos="225425" algn="l"/>
                <a:tab pos="226060" algn="l"/>
              </a:tabLst>
              <a:defRPr/>
            </a:pPr>
            <a:r>
              <a:rPr kumimoji="0" sz="1400" b="0" i="0" u="none" strike="noStrike" kern="1200" cap="none" spc="0" normalizeH="0" baseline="0" noProof="0" dirty="0">
                <a:ln>
                  <a:noFill/>
                </a:ln>
                <a:solidFill>
                  <a:srgbClr val="44536A"/>
                </a:solidFill>
                <a:effectLst/>
                <a:uLnTx/>
                <a:uFillTx/>
                <a:latin typeface="Calibri"/>
                <a:ea typeface="+mn-ea"/>
                <a:cs typeface="Calibri"/>
              </a:rPr>
              <a:t>Grade</a:t>
            </a:r>
            <a:r>
              <a:rPr kumimoji="0" sz="1400" b="0" i="0" u="none" strike="noStrike" kern="1200" cap="none" spc="-15"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1</a:t>
            </a:r>
            <a:r>
              <a:rPr kumimoji="0" sz="1400" b="0" i="0" u="none" strike="noStrike" kern="1200" cap="none" spc="-20"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or</a:t>
            </a:r>
            <a:r>
              <a:rPr kumimoji="0" sz="1400" b="0" i="0" u="none" strike="noStrike" kern="1200" cap="none" spc="-30"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Grade</a:t>
            </a:r>
            <a:r>
              <a:rPr kumimoji="0" sz="1400" b="0" i="0" u="none" strike="noStrike" kern="1200" cap="none" spc="-5"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2</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2606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44536A"/>
                </a:solidFill>
                <a:effectLst/>
                <a:uLnTx/>
                <a:uFillTx/>
                <a:latin typeface="Calibri"/>
                <a:ea typeface="+mn-ea"/>
                <a:cs typeface="Calibri"/>
              </a:rPr>
              <a:t>Endometrioid</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26060" marR="613410" lvl="0" indent="-213360" algn="l" defTabSz="914400" rtl="0" eaLnBrk="1" fontAlgn="auto" latinLnBrk="0" hangingPunct="1">
              <a:lnSpc>
                <a:spcPct val="100000"/>
              </a:lnSpc>
              <a:spcBef>
                <a:spcPts val="0"/>
              </a:spcBef>
              <a:spcAft>
                <a:spcPts val="0"/>
              </a:spcAft>
              <a:buClrTx/>
              <a:buSzTx/>
              <a:buFont typeface="Arial MT"/>
              <a:buChar char="•"/>
              <a:tabLst>
                <a:tab pos="225425" algn="l"/>
                <a:tab pos="226060" algn="l"/>
              </a:tabLst>
              <a:defRPr/>
            </a:pPr>
            <a:r>
              <a:rPr kumimoji="0" sz="1400" b="0" i="0" u="none" strike="noStrike" kern="1200" cap="none" spc="0" normalizeH="0" baseline="0" noProof="0" dirty="0">
                <a:ln>
                  <a:noFill/>
                </a:ln>
                <a:solidFill>
                  <a:srgbClr val="44536A"/>
                </a:solidFill>
                <a:effectLst/>
                <a:uLnTx/>
                <a:uFillTx/>
                <a:latin typeface="Calibri"/>
                <a:ea typeface="+mn-ea"/>
                <a:cs typeface="Calibri"/>
              </a:rPr>
              <a:t>No</a:t>
            </a:r>
            <a:r>
              <a:rPr kumimoji="0" sz="1400" b="0" i="0" u="none" strike="noStrike" kern="1200" cap="none" spc="-55"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prior</a:t>
            </a:r>
            <a:r>
              <a:rPr kumimoji="0" sz="1400" b="0" i="0" u="none" strike="noStrike" kern="1200" cap="none" spc="-20"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therapy</a:t>
            </a:r>
            <a:r>
              <a:rPr kumimoji="0" sz="1400" b="0" i="0" u="none" strike="noStrike" kern="1200" cap="none" spc="-10"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for </a:t>
            </a:r>
            <a:r>
              <a:rPr kumimoji="0" sz="1400" b="0" i="0" u="none" strike="noStrike" kern="1200" cap="none" spc="-300"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metastatic</a:t>
            </a:r>
            <a:r>
              <a:rPr kumimoji="0" sz="1400" b="0" i="0" u="none" strike="noStrike" kern="1200" cap="none" spc="-20"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disease</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26060" marR="0" lvl="0" indent="-213360" algn="l" defTabSz="914400" rtl="0" eaLnBrk="1" fontAlgn="auto" latinLnBrk="0" hangingPunct="1">
              <a:lnSpc>
                <a:spcPct val="100000"/>
              </a:lnSpc>
              <a:spcBef>
                <a:spcPts val="0"/>
              </a:spcBef>
              <a:spcAft>
                <a:spcPts val="0"/>
              </a:spcAft>
              <a:buClrTx/>
              <a:buSzTx/>
              <a:buFont typeface="Arial MT"/>
              <a:buChar char="•"/>
              <a:tabLst>
                <a:tab pos="225425" algn="l"/>
                <a:tab pos="226060" algn="l"/>
              </a:tabLst>
              <a:defRPr/>
            </a:pPr>
            <a:r>
              <a:rPr kumimoji="0" sz="1400" b="0" i="0" u="none" strike="noStrike" kern="1200" cap="none" spc="0" normalizeH="0" baseline="0" noProof="0" dirty="0">
                <a:ln>
                  <a:noFill/>
                </a:ln>
                <a:solidFill>
                  <a:srgbClr val="44536A"/>
                </a:solidFill>
                <a:effectLst/>
                <a:uLnTx/>
                <a:uFillTx/>
                <a:latin typeface="Calibri"/>
                <a:ea typeface="+mn-ea"/>
                <a:cs typeface="Calibri"/>
              </a:rPr>
              <a:t>No</a:t>
            </a:r>
            <a:r>
              <a:rPr kumimoji="0" sz="1400" b="0" i="0" u="none" strike="noStrike" kern="1200" cap="none" spc="-45"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prior</a:t>
            </a:r>
            <a:r>
              <a:rPr kumimoji="0" sz="1400" b="0" i="0" u="none" strike="noStrike" kern="1200" cap="none" spc="-15"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endocrine</a:t>
            </a:r>
            <a:r>
              <a:rPr kumimoji="0" sz="1400" b="0" i="0" u="none" strike="noStrike" kern="1200" cap="none" spc="-15"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therapy</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26060" marR="5080" lvl="0" indent="-213360" algn="l" defTabSz="914400" rtl="0" eaLnBrk="1" fontAlgn="auto" latinLnBrk="0" hangingPunct="1">
              <a:lnSpc>
                <a:spcPct val="100000"/>
              </a:lnSpc>
              <a:spcBef>
                <a:spcPts val="0"/>
              </a:spcBef>
              <a:spcAft>
                <a:spcPts val="0"/>
              </a:spcAft>
              <a:buClrTx/>
              <a:buSzTx/>
              <a:buFont typeface="Arial MT"/>
              <a:buChar char="•"/>
              <a:tabLst>
                <a:tab pos="225425" algn="l"/>
                <a:tab pos="226060" algn="l"/>
              </a:tabLst>
              <a:defRPr/>
            </a:pPr>
            <a:r>
              <a:rPr kumimoji="0" sz="1400" b="0" i="0" u="none" strike="noStrike" kern="1200" cap="none" spc="-5" normalizeH="0" baseline="0" noProof="0" dirty="0">
                <a:ln>
                  <a:noFill/>
                </a:ln>
                <a:solidFill>
                  <a:srgbClr val="44536A"/>
                </a:solidFill>
                <a:effectLst/>
                <a:uLnTx/>
                <a:uFillTx/>
                <a:latin typeface="Calibri"/>
                <a:ea typeface="+mn-ea"/>
                <a:cs typeface="Calibri"/>
              </a:rPr>
              <a:t>Stage IVB or Stage III/IV </a:t>
            </a:r>
            <a:r>
              <a:rPr kumimoji="0" sz="1400" b="0" i="0" u="none" strike="noStrike" kern="1200" cap="none" spc="0" normalizeH="0" baseline="0" noProof="0" dirty="0">
                <a:ln>
                  <a:noFill/>
                </a:ln>
                <a:solidFill>
                  <a:srgbClr val="44536A"/>
                </a:solidFill>
                <a:effectLst/>
                <a:uLnTx/>
                <a:uFillTx/>
                <a:latin typeface="Calibri"/>
                <a:ea typeface="+mn-ea"/>
                <a:cs typeface="Calibri"/>
              </a:rPr>
              <a:t>with </a:t>
            </a:r>
            <a:r>
              <a:rPr kumimoji="0" sz="1400" b="0" i="0" u="none" strike="noStrike" kern="1200" cap="none" spc="-305"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measurable</a:t>
            </a:r>
            <a:r>
              <a:rPr kumimoji="0" sz="1400" b="0" i="0" u="none" strike="noStrike" kern="1200" cap="none" spc="-10"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disease</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226060" marR="0" lvl="0" indent="-213360" algn="l" defTabSz="914400" rtl="0" eaLnBrk="1" fontAlgn="auto" latinLnBrk="0" hangingPunct="1">
              <a:lnSpc>
                <a:spcPct val="100000"/>
              </a:lnSpc>
              <a:spcBef>
                <a:spcPts val="0"/>
              </a:spcBef>
              <a:spcAft>
                <a:spcPts val="0"/>
              </a:spcAft>
              <a:buClrTx/>
              <a:buSzTx/>
              <a:buFont typeface="Arial MT"/>
              <a:buChar char="•"/>
              <a:tabLst>
                <a:tab pos="225425" algn="l"/>
                <a:tab pos="226060" algn="l"/>
              </a:tabLst>
              <a:defRPr/>
            </a:pPr>
            <a:r>
              <a:rPr kumimoji="0" sz="1400" b="0" i="0" u="none" strike="noStrike" kern="1200" cap="none" spc="-5" normalizeH="0" baseline="0" noProof="0" dirty="0">
                <a:ln>
                  <a:noFill/>
                </a:ln>
                <a:solidFill>
                  <a:srgbClr val="44536A"/>
                </a:solidFill>
                <a:effectLst/>
                <a:uLnTx/>
                <a:uFillTx/>
                <a:latin typeface="Calibri"/>
                <a:ea typeface="+mn-ea"/>
                <a:cs typeface="Calibri"/>
              </a:rPr>
              <a:t>ECOG</a:t>
            </a:r>
            <a:r>
              <a:rPr kumimoji="0" sz="1400" b="0" i="0" u="none" strike="noStrike" kern="1200" cap="none" spc="-25" normalizeH="0" baseline="0" noProof="0" dirty="0">
                <a:ln>
                  <a:noFill/>
                </a:ln>
                <a:solidFill>
                  <a:srgbClr val="44536A"/>
                </a:solidFill>
                <a:effectLst/>
                <a:uLnTx/>
                <a:uFillTx/>
                <a:latin typeface="Calibri"/>
                <a:ea typeface="+mn-ea"/>
                <a:cs typeface="Calibri"/>
              </a:rPr>
              <a:t> </a:t>
            </a:r>
            <a:r>
              <a:rPr kumimoji="0" sz="1400" b="0" i="0" u="none" strike="noStrike" kern="1200" cap="none" spc="-5" normalizeH="0" baseline="0" noProof="0" dirty="0">
                <a:ln>
                  <a:noFill/>
                </a:ln>
                <a:solidFill>
                  <a:srgbClr val="44536A"/>
                </a:solidFill>
                <a:effectLst/>
                <a:uLnTx/>
                <a:uFillTx/>
                <a:latin typeface="Calibri"/>
                <a:ea typeface="+mn-ea"/>
                <a:cs typeface="Calibri"/>
              </a:rPr>
              <a:t>PS</a:t>
            </a:r>
            <a:r>
              <a:rPr kumimoji="0" sz="1400" b="0" i="0" u="none" strike="noStrike" kern="1200" cap="none" spc="-40" normalizeH="0" baseline="0" noProof="0" dirty="0">
                <a:ln>
                  <a:noFill/>
                </a:ln>
                <a:solidFill>
                  <a:srgbClr val="44536A"/>
                </a:solidFill>
                <a:effectLst/>
                <a:uLnTx/>
                <a:uFillTx/>
                <a:latin typeface="Calibri"/>
                <a:ea typeface="+mn-ea"/>
                <a:cs typeface="Calibri"/>
              </a:rPr>
              <a:t> </a:t>
            </a:r>
            <a:r>
              <a:rPr kumimoji="0" sz="1400" b="0" i="0" u="none" strike="noStrike" kern="1200" cap="none" spc="0" normalizeH="0" baseline="0" noProof="0" dirty="0">
                <a:ln>
                  <a:noFill/>
                </a:ln>
                <a:solidFill>
                  <a:srgbClr val="44536A"/>
                </a:solidFill>
                <a:effectLst/>
                <a:uLnTx/>
                <a:uFillTx/>
                <a:latin typeface="Calibri"/>
                <a:ea typeface="+mn-ea"/>
                <a:cs typeface="Calibri"/>
              </a:rPr>
              <a:t>0-1</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p:nvPr/>
        </p:nvSpPr>
        <p:spPr>
          <a:xfrm>
            <a:off x="823722" y="5168646"/>
            <a:ext cx="2877820" cy="646430"/>
          </a:xfrm>
          <a:custGeom>
            <a:avLst/>
            <a:gdLst/>
            <a:ahLst/>
            <a:cxnLst/>
            <a:rect l="l" t="t" r="r" b="b"/>
            <a:pathLst>
              <a:path w="2877820" h="646429">
                <a:moveTo>
                  <a:pt x="0" y="646175"/>
                </a:moveTo>
                <a:lnTo>
                  <a:pt x="2877312" y="646175"/>
                </a:lnTo>
                <a:lnTo>
                  <a:pt x="2877312" y="0"/>
                </a:lnTo>
                <a:lnTo>
                  <a:pt x="0" y="0"/>
                </a:lnTo>
                <a:lnTo>
                  <a:pt x="0" y="646175"/>
                </a:lnTo>
                <a:close/>
              </a:path>
            </a:pathLst>
          </a:custGeom>
          <a:ln w="25400">
            <a:solidFill>
              <a:srgbClr val="44536A"/>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txBox="1"/>
          <p:nvPr/>
        </p:nvSpPr>
        <p:spPr>
          <a:xfrm>
            <a:off x="836422" y="5197221"/>
            <a:ext cx="2852420" cy="574675"/>
          </a:xfrm>
          <a:prstGeom prst="rect">
            <a:avLst/>
          </a:prstGeom>
        </p:spPr>
        <p:txBody>
          <a:bodyPr vert="horz" wrap="square" lIns="0" tIns="12700" rIns="0" bIns="0" rtlCol="0">
            <a:spAutoFit/>
          </a:bodyPr>
          <a:lstStyle/>
          <a:p>
            <a:pPr marL="77470" marR="8636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srgbClr val="44536A"/>
                </a:solidFill>
                <a:effectLst/>
                <a:uLnTx/>
                <a:uFillTx/>
                <a:latin typeface="Arial"/>
                <a:ea typeface="+mn-ea"/>
                <a:cs typeface="Arial"/>
              </a:rPr>
              <a:t>Primary </a:t>
            </a:r>
            <a:r>
              <a:rPr kumimoji="0" sz="1200" b="1" i="0" u="none" strike="noStrike" kern="1200" cap="none" spc="0" normalizeH="0" baseline="0" noProof="0" dirty="0">
                <a:ln>
                  <a:noFill/>
                </a:ln>
                <a:solidFill>
                  <a:srgbClr val="44536A"/>
                </a:solidFill>
                <a:effectLst/>
                <a:uLnTx/>
                <a:uFillTx/>
                <a:latin typeface="Arial"/>
                <a:ea typeface="+mn-ea"/>
                <a:cs typeface="Arial"/>
              </a:rPr>
              <a:t>endpoint: </a:t>
            </a:r>
            <a:r>
              <a:rPr kumimoji="0" sz="1200" b="0" i="0" u="none" strike="noStrike" kern="1200" cap="none" spc="0" normalizeH="0" baseline="0" noProof="0" dirty="0">
                <a:ln>
                  <a:noFill/>
                </a:ln>
                <a:solidFill>
                  <a:prstClr val="black"/>
                </a:solidFill>
                <a:effectLst/>
                <a:uLnTx/>
                <a:uFillTx/>
                <a:latin typeface="Arial MT"/>
                <a:ea typeface="+mn-ea"/>
                <a:cs typeface="Arial MT"/>
              </a:rPr>
              <a:t>PFS </a:t>
            </a:r>
            <a:r>
              <a:rPr kumimoji="0" sz="1200" b="0" i="0" u="none" strike="noStrike" kern="1200" cap="none" spc="-5" normalizeH="0" baseline="0" noProof="0" dirty="0">
                <a:ln>
                  <a:noFill/>
                </a:ln>
                <a:solidFill>
                  <a:prstClr val="black"/>
                </a:solidFill>
                <a:effectLst/>
                <a:uLnTx/>
                <a:uFillTx/>
                <a:latin typeface="Arial MT"/>
                <a:ea typeface="+mn-ea"/>
                <a:cs typeface="Arial MT"/>
              </a:rPr>
              <a:t>by </a:t>
            </a:r>
            <a:r>
              <a:rPr kumimoji="0" sz="1200" b="0" i="0" u="none" strike="noStrike" kern="1200" cap="none" spc="0" normalizeH="0" baseline="0" noProof="0" dirty="0">
                <a:ln>
                  <a:noFill/>
                </a:ln>
                <a:solidFill>
                  <a:prstClr val="black"/>
                </a:solidFill>
                <a:effectLst/>
                <a:uLnTx/>
                <a:uFillTx/>
                <a:latin typeface="Arial MT"/>
                <a:ea typeface="+mn-ea"/>
                <a:cs typeface="Arial MT"/>
              </a:rPr>
              <a:t>BICR </a:t>
            </a:r>
            <a:r>
              <a:rPr kumimoji="0" sz="1200" b="0" i="0" u="none" strike="noStrike" kern="1200" cap="none" spc="5" normalizeH="0" baseline="0" noProof="0" dirty="0">
                <a:ln>
                  <a:noFill/>
                </a:ln>
                <a:solidFill>
                  <a:prstClr val="black"/>
                </a:solidFill>
                <a:effectLst/>
                <a:uLnTx/>
                <a:uFillTx/>
                <a:latin typeface="Arial MT"/>
                <a:ea typeface="+mn-ea"/>
                <a:cs typeface="Arial MT"/>
              </a:rPr>
              <a:t> </a:t>
            </a:r>
            <a:r>
              <a:rPr kumimoji="0" sz="1200" b="1" i="0" u="none" strike="noStrike" kern="1200" cap="none" spc="0" normalizeH="0" baseline="0" noProof="0" dirty="0">
                <a:ln>
                  <a:noFill/>
                </a:ln>
                <a:solidFill>
                  <a:srgbClr val="44536A"/>
                </a:solidFill>
                <a:effectLst/>
                <a:uLnTx/>
                <a:uFillTx/>
                <a:latin typeface="Arial"/>
                <a:ea typeface="+mn-ea"/>
                <a:cs typeface="Arial"/>
              </a:rPr>
              <a:t>Secondary </a:t>
            </a:r>
            <a:r>
              <a:rPr kumimoji="0" sz="1200" b="1" i="0" u="none" strike="noStrike" kern="1200" cap="none" spc="-5" normalizeH="0" baseline="0" noProof="0" dirty="0">
                <a:ln>
                  <a:noFill/>
                </a:ln>
                <a:solidFill>
                  <a:srgbClr val="44536A"/>
                </a:solidFill>
                <a:effectLst/>
                <a:uLnTx/>
                <a:uFillTx/>
                <a:latin typeface="Arial"/>
                <a:ea typeface="+mn-ea"/>
                <a:cs typeface="Arial"/>
              </a:rPr>
              <a:t>endpoints: </a:t>
            </a:r>
            <a:r>
              <a:rPr kumimoji="0" sz="1200" b="0" i="0" u="none" strike="noStrike" kern="1200" cap="none" spc="0" normalizeH="0" baseline="0" noProof="0" dirty="0">
                <a:ln>
                  <a:noFill/>
                </a:ln>
                <a:solidFill>
                  <a:srgbClr val="44536A"/>
                </a:solidFill>
                <a:effectLst/>
                <a:uLnTx/>
                <a:uFillTx/>
                <a:latin typeface="Arial MT"/>
                <a:ea typeface="+mn-ea"/>
                <a:cs typeface="Arial MT"/>
              </a:rPr>
              <a:t>PFS </a:t>
            </a:r>
            <a:r>
              <a:rPr kumimoji="0" sz="1200" b="0" i="0" u="none" strike="noStrike" kern="1200" cap="none" spc="-5" normalizeH="0" baseline="0" noProof="0" dirty="0">
                <a:ln>
                  <a:noFill/>
                </a:ln>
                <a:solidFill>
                  <a:srgbClr val="44536A"/>
                </a:solidFill>
                <a:effectLst/>
                <a:uLnTx/>
                <a:uFillTx/>
                <a:latin typeface="Arial MT"/>
                <a:ea typeface="+mn-ea"/>
                <a:cs typeface="Arial MT"/>
              </a:rPr>
              <a:t>by </a:t>
            </a:r>
            <a:r>
              <a:rPr kumimoji="0" sz="1200" b="0" i="0" u="none" strike="noStrike" kern="1200" cap="none" spc="0" normalizeH="0" baseline="0" noProof="0" dirty="0">
                <a:ln>
                  <a:noFill/>
                </a:ln>
                <a:solidFill>
                  <a:srgbClr val="44536A"/>
                </a:solidFill>
                <a:effectLst/>
                <a:uLnTx/>
                <a:uFillTx/>
                <a:latin typeface="Arial MT"/>
                <a:ea typeface="+mn-ea"/>
                <a:cs typeface="Arial MT"/>
              </a:rPr>
              <a:t>IA, OS, </a:t>
            </a:r>
            <a:r>
              <a:rPr kumimoji="0" sz="1200" b="0" i="0" u="none" strike="noStrike" kern="1200" cap="none" spc="-320" normalizeH="0" baseline="0" noProof="0" dirty="0">
                <a:ln>
                  <a:noFill/>
                </a:ln>
                <a:solidFill>
                  <a:srgbClr val="44536A"/>
                </a:solidFill>
                <a:effectLst/>
                <a:uLnTx/>
                <a:uFillTx/>
                <a:latin typeface="Arial MT"/>
                <a:ea typeface="+mn-ea"/>
                <a:cs typeface="Arial MT"/>
              </a:rPr>
              <a:t> </a:t>
            </a:r>
            <a:r>
              <a:rPr kumimoji="0" sz="1200" b="0" i="0" u="none" strike="noStrike" kern="1200" cap="none" spc="0" normalizeH="0" baseline="0" noProof="0" dirty="0">
                <a:ln>
                  <a:noFill/>
                </a:ln>
                <a:solidFill>
                  <a:srgbClr val="44536A"/>
                </a:solidFill>
                <a:effectLst/>
                <a:uLnTx/>
                <a:uFillTx/>
                <a:latin typeface="Arial MT"/>
                <a:ea typeface="+mn-ea"/>
                <a:cs typeface="Arial MT"/>
              </a:rPr>
              <a:t>ORR,</a:t>
            </a:r>
            <a:r>
              <a:rPr kumimoji="0" sz="1200" b="0" i="0" u="none" strike="noStrike" kern="1200" cap="none" spc="-5" normalizeH="0" baseline="0" noProof="0" dirty="0">
                <a:ln>
                  <a:noFill/>
                </a:ln>
                <a:solidFill>
                  <a:srgbClr val="44536A"/>
                </a:solidFill>
                <a:effectLst/>
                <a:uLnTx/>
                <a:uFillTx/>
                <a:latin typeface="Arial MT"/>
                <a:ea typeface="+mn-ea"/>
                <a:cs typeface="Arial MT"/>
              </a:rPr>
              <a:t> DoR,</a:t>
            </a:r>
            <a:r>
              <a:rPr kumimoji="0" sz="1200" b="0" i="0" u="none" strike="noStrike" kern="1200" cap="none" spc="-10" normalizeH="0" baseline="0" noProof="0" dirty="0">
                <a:ln>
                  <a:noFill/>
                </a:ln>
                <a:solidFill>
                  <a:srgbClr val="44536A"/>
                </a:solidFill>
                <a:effectLst/>
                <a:uLnTx/>
                <a:uFillTx/>
                <a:latin typeface="Arial MT"/>
                <a:ea typeface="+mn-ea"/>
                <a:cs typeface="Arial MT"/>
              </a:rPr>
              <a:t> </a:t>
            </a:r>
            <a:r>
              <a:rPr kumimoji="0" sz="1200" b="0" i="0" u="none" strike="noStrike" kern="1200" cap="none" spc="0" normalizeH="0" baseline="0" noProof="0" dirty="0">
                <a:ln>
                  <a:noFill/>
                </a:ln>
                <a:solidFill>
                  <a:srgbClr val="44536A"/>
                </a:solidFill>
                <a:effectLst/>
                <a:uLnTx/>
                <a:uFillTx/>
                <a:latin typeface="Arial MT"/>
                <a:ea typeface="+mn-ea"/>
                <a:cs typeface="Arial MT"/>
              </a:rPr>
              <a:t>QoL,</a:t>
            </a:r>
            <a:r>
              <a:rPr kumimoji="0" sz="1200" b="0" i="0" u="none" strike="noStrike" kern="1200" cap="none" spc="-75" normalizeH="0" baseline="0" noProof="0" dirty="0">
                <a:ln>
                  <a:noFill/>
                </a:ln>
                <a:solidFill>
                  <a:srgbClr val="44536A"/>
                </a:solidFill>
                <a:effectLst/>
                <a:uLnTx/>
                <a:uFillTx/>
                <a:latin typeface="Arial MT"/>
                <a:ea typeface="+mn-ea"/>
                <a:cs typeface="Arial MT"/>
              </a:rPr>
              <a:t> </a:t>
            </a:r>
            <a:r>
              <a:rPr kumimoji="0" sz="1200" b="0" i="0" u="none" strike="noStrike" kern="1200" cap="none" spc="0" normalizeH="0" baseline="0" noProof="0" dirty="0">
                <a:ln>
                  <a:noFill/>
                </a:ln>
                <a:solidFill>
                  <a:srgbClr val="44536A"/>
                </a:solidFill>
                <a:effectLst/>
                <a:uLnTx/>
                <a:uFillTx/>
                <a:latin typeface="Arial MT"/>
                <a:ea typeface="+mn-ea"/>
                <a:cs typeface="Arial MT"/>
              </a:rPr>
              <a:t>AEs</a:t>
            </a:r>
            <a:endParaRPr kumimoji="0" sz="1200" b="0" i="0" u="none" strike="noStrike" kern="1200" cap="none" spc="0" normalizeH="0" baseline="0" noProof="0">
              <a:ln>
                <a:noFill/>
              </a:ln>
              <a:solidFill>
                <a:prstClr val="black"/>
              </a:solidFill>
              <a:effectLst/>
              <a:uLnTx/>
              <a:uFillTx/>
              <a:latin typeface="Arial MT"/>
              <a:ea typeface="+mn-ea"/>
              <a:cs typeface="Arial MT"/>
            </a:endParaRPr>
          </a:p>
        </p:txBody>
      </p:sp>
      <p:sp>
        <p:nvSpPr>
          <p:cNvPr id="12" name="object 12"/>
          <p:cNvSpPr txBox="1"/>
          <p:nvPr/>
        </p:nvSpPr>
        <p:spPr>
          <a:xfrm>
            <a:off x="5289803" y="2110739"/>
            <a:ext cx="5005070" cy="646430"/>
          </a:xfrm>
          <a:prstGeom prst="rect">
            <a:avLst/>
          </a:prstGeom>
          <a:solidFill>
            <a:srgbClr val="E7E6E6"/>
          </a:solidFill>
        </p:spPr>
        <p:txBody>
          <a:bodyPr vert="horz" wrap="square" lIns="0" tIns="31115" rIns="0" bIns="0" rtlCol="0">
            <a:spAutoFit/>
          </a:bodyPr>
          <a:lstStyle/>
          <a:p>
            <a:pPr marL="1326515" marR="1292225" lvl="0" indent="-26034" algn="l" defTabSz="914400" rtl="0" eaLnBrk="1" fontAlgn="auto" latinLnBrk="0" hangingPunct="1">
              <a:lnSpc>
                <a:spcPct val="100000"/>
              </a:lnSpc>
              <a:spcBef>
                <a:spcPts val="245"/>
              </a:spcBef>
              <a:spcAft>
                <a:spcPts val="0"/>
              </a:spcAft>
              <a:buClrTx/>
              <a:buSzTx/>
              <a:buFontTx/>
              <a:buNone/>
              <a:tabLst/>
              <a:defRPr/>
            </a:pPr>
            <a:r>
              <a:rPr kumimoji="0" sz="1800" b="1" i="0" u="none" strike="noStrike" kern="1200" cap="none" spc="-15" normalizeH="0" baseline="0" noProof="0" dirty="0">
                <a:ln>
                  <a:noFill/>
                </a:ln>
                <a:solidFill>
                  <a:prstClr val="black"/>
                </a:solidFill>
                <a:effectLst/>
                <a:uLnTx/>
                <a:uFillTx/>
                <a:latin typeface="Calibri"/>
                <a:ea typeface="+mn-ea"/>
                <a:cs typeface="Calibri"/>
              </a:rPr>
              <a:t>Letrozole </a:t>
            </a:r>
            <a:r>
              <a:rPr kumimoji="0" sz="1800" b="1" i="0" u="none" strike="noStrike" kern="1200" cap="none" spc="0" normalizeH="0" baseline="0" noProof="0" dirty="0">
                <a:ln>
                  <a:noFill/>
                </a:ln>
                <a:solidFill>
                  <a:prstClr val="black"/>
                </a:solidFill>
                <a:effectLst/>
                <a:uLnTx/>
                <a:uFillTx/>
                <a:latin typeface="Calibri"/>
                <a:ea typeface="+mn-ea"/>
                <a:cs typeface="Calibri"/>
              </a:rPr>
              <a:t>2.5 </a:t>
            </a:r>
            <a:r>
              <a:rPr kumimoji="0" sz="1800" b="1" i="0" u="none" strike="noStrike" kern="1200" cap="none" spc="-5" normalizeH="0" baseline="0" noProof="0" dirty="0">
                <a:ln>
                  <a:noFill/>
                </a:ln>
                <a:solidFill>
                  <a:prstClr val="black"/>
                </a:solidFill>
                <a:effectLst/>
                <a:uLnTx/>
                <a:uFillTx/>
                <a:latin typeface="Calibri"/>
                <a:ea typeface="+mn-ea"/>
                <a:cs typeface="Calibri"/>
              </a:rPr>
              <a:t>mg PO QD </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40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Lerociclib</a:t>
            </a:r>
            <a:r>
              <a:rPr kumimoji="0" sz="1800" b="1" i="0" u="none" strike="noStrike" kern="1200" cap="none" spc="-5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150</a:t>
            </a:r>
            <a:r>
              <a:rPr kumimoji="0" sz="1800" b="1" i="0" u="none" strike="noStrike" kern="1200" cap="none" spc="-2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mg</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PO</a:t>
            </a:r>
            <a:r>
              <a:rPr kumimoji="0" sz="1800" b="1" i="0" u="none" strike="noStrike" kern="1200" cap="none" spc="-2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BID</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5289803" y="3028188"/>
            <a:ext cx="5005070" cy="646430"/>
          </a:xfrm>
          <a:prstGeom prst="rect">
            <a:avLst/>
          </a:prstGeom>
          <a:solidFill>
            <a:srgbClr val="E7E6E6"/>
          </a:solidFill>
        </p:spPr>
        <p:txBody>
          <a:bodyPr vert="horz" wrap="square" lIns="0" tIns="31750" rIns="0" bIns="0" rtlCol="0">
            <a:spAutoFit/>
          </a:bodyPr>
          <a:lstStyle/>
          <a:p>
            <a:pPr marL="2127885" marR="1287780" lvl="0" indent="-833755" algn="l" defTabSz="914400" rtl="0" eaLnBrk="1" fontAlgn="auto" latinLnBrk="0" hangingPunct="1">
              <a:lnSpc>
                <a:spcPct val="100000"/>
              </a:lnSpc>
              <a:spcBef>
                <a:spcPts val="250"/>
              </a:spcBef>
              <a:spcAft>
                <a:spcPts val="0"/>
              </a:spcAft>
              <a:buClrTx/>
              <a:buSzTx/>
              <a:buFontTx/>
              <a:buNone/>
              <a:tabLst/>
              <a:defRPr/>
            </a:pPr>
            <a:r>
              <a:rPr kumimoji="0" sz="1800" b="1" i="0" u="none" strike="noStrike" kern="1200" cap="none" spc="-5" normalizeH="0" baseline="0" noProof="0" dirty="0">
                <a:ln>
                  <a:noFill/>
                </a:ln>
                <a:solidFill>
                  <a:prstClr val="black"/>
                </a:solidFill>
                <a:effectLst/>
                <a:uLnTx/>
                <a:uFillTx/>
                <a:latin typeface="Calibri"/>
                <a:ea typeface="+mn-ea"/>
                <a:cs typeface="Calibri"/>
              </a:rPr>
              <a:t>Letrozole</a:t>
            </a:r>
            <a:r>
              <a:rPr kumimoji="0" sz="1800" b="1" i="0" u="none" strike="noStrike" kern="1200" cap="none" spc="-55"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2.5</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mg PO</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QD</a:t>
            </a:r>
            <a:r>
              <a:rPr kumimoji="0" sz="1800" b="1" i="0" u="none" strike="noStrike" kern="1200" cap="none" spc="-10" normalizeH="0" baseline="0" noProof="0" dirty="0">
                <a:ln>
                  <a:noFill/>
                </a:ln>
                <a:solidFill>
                  <a:prstClr val="black"/>
                </a:solidFill>
                <a:effectLst/>
                <a:uLnTx/>
                <a:uFillTx/>
                <a:latin typeface="Calibri"/>
                <a:ea typeface="+mn-ea"/>
                <a:cs typeface="Calibri"/>
              </a:rPr>
              <a:t> </a:t>
            </a:r>
            <a:r>
              <a:rPr kumimoji="0" sz="1800" b="1" i="0" u="none" strike="noStrike" kern="1200" cap="none" spc="0" normalizeH="0" baseline="0" noProof="0" dirty="0">
                <a:ln>
                  <a:noFill/>
                </a:ln>
                <a:solidFill>
                  <a:prstClr val="black"/>
                </a:solidFill>
                <a:effectLst/>
                <a:uLnTx/>
                <a:uFillTx/>
                <a:latin typeface="Calibri"/>
                <a:ea typeface="+mn-ea"/>
                <a:cs typeface="Calibri"/>
              </a:rPr>
              <a:t>+ </a:t>
            </a:r>
            <a:r>
              <a:rPr kumimoji="0" sz="1800" b="1" i="0" u="none" strike="noStrike" kern="1200" cap="none" spc="-395" normalizeH="0" baseline="0" noProof="0" dirty="0">
                <a:ln>
                  <a:noFill/>
                </a:ln>
                <a:solidFill>
                  <a:prstClr val="black"/>
                </a:solidFill>
                <a:effectLst/>
                <a:uLnTx/>
                <a:uFillTx/>
                <a:latin typeface="Calibri"/>
                <a:ea typeface="+mn-ea"/>
                <a:cs typeface="Calibri"/>
              </a:rPr>
              <a:t> </a:t>
            </a:r>
            <a:r>
              <a:rPr kumimoji="0" sz="1800" b="1" i="0" u="none" strike="noStrike" kern="1200" cap="none" spc="-5" normalizeH="0" baseline="0" noProof="0" dirty="0">
                <a:ln>
                  <a:noFill/>
                </a:ln>
                <a:solidFill>
                  <a:prstClr val="black"/>
                </a:solidFill>
                <a:effectLst/>
                <a:uLnTx/>
                <a:uFillTx/>
                <a:latin typeface="Calibri"/>
                <a:ea typeface="+mn-ea"/>
                <a:cs typeface="Calibri"/>
              </a:rPr>
              <a:t>Placebo</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4" name="object 14"/>
          <p:cNvGrpSpPr/>
          <p:nvPr/>
        </p:nvGrpSpPr>
        <p:grpSpPr>
          <a:xfrm>
            <a:off x="3393821" y="2343785"/>
            <a:ext cx="544830" cy="603885"/>
            <a:chOff x="3393821" y="2343785"/>
            <a:chExt cx="544830" cy="603885"/>
          </a:xfrm>
        </p:grpSpPr>
        <p:pic>
          <p:nvPicPr>
            <p:cNvPr id="15" name="object 15"/>
            <p:cNvPicPr/>
            <p:nvPr/>
          </p:nvPicPr>
          <p:blipFill>
            <a:blip r:embed="rId2" cstate="print"/>
            <a:stretch>
              <a:fillRect/>
            </a:stretch>
          </p:blipFill>
          <p:spPr>
            <a:xfrm>
              <a:off x="3396996" y="2346960"/>
              <a:ext cx="537971" cy="597407"/>
            </a:xfrm>
            <a:prstGeom prst="rect">
              <a:avLst/>
            </a:prstGeom>
          </p:spPr>
        </p:pic>
        <p:sp>
          <p:nvSpPr>
            <p:cNvPr id="16" name="object 16"/>
            <p:cNvSpPr/>
            <p:nvPr/>
          </p:nvSpPr>
          <p:spPr>
            <a:xfrm>
              <a:off x="3396996" y="2346960"/>
              <a:ext cx="538480" cy="597535"/>
            </a:xfrm>
            <a:custGeom>
              <a:avLst/>
              <a:gdLst/>
              <a:ahLst/>
              <a:cxnLst/>
              <a:rect l="l" t="t" r="r" b="b"/>
              <a:pathLst>
                <a:path w="538479" h="597535">
                  <a:moveTo>
                    <a:pt x="0" y="298703"/>
                  </a:moveTo>
                  <a:lnTo>
                    <a:pt x="3519" y="250251"/>
                  </a:lnTo>
                  <a:lnTo>
                    <a:pt x="13709" y="204289"/>
                  </a:lnTo>
                  <a:lnTo>
                    <a:pt x="30017" y="161430"/>
                  </a:lnTo>
                  <a:lnTo>
                    <a:pt x="51889" y="122291"/>
                  </a:lnTo>
                  <a:lnTo>
                    <a:pt x="78771" y="87487"/>
                  </a:lnTo>
                  <a:lnTo>
                    <a:pt x="110112" y="57631"/>
                  </a:lnTo>
                  <a:lnTo>
                    <a:pt x="145356" y="33340"/>
                  </a:lnTo>
                  <a:lnTo>
                    <a:pt x="183952" y="15227"/>
                  </a:lnTo>
                  <a:lnTo>
                    <a:pt x="225347" y="3909"/>
                  </a:lnTo>
                  <a:lnTo>
                    <a:pt x="268986" y="0"/>
                  </a:lnTo>
                  <a:lnTo>
                    <a:pt x="312624" y="3909"/>
                  </a:lnTo>
                  <a:lnTo>
                    <a:pt x="354019" y="15227"/>
                  </a:lnTo>
                  <a:lnTo>
                    <a:pt x="392615" y="33340"/>
                  </a:lnTo>
                  <a:lnTo>
                    <a:pt x="427859" y="57631"/>
                  </a:lnTo>
                  <a:lnTo>
                    <a:pt x="459200" y="87487"/>
                  </a:lnTo>
                  <a:lnTo>
                    <a:pt x="486082" y="122291"/>
                  </a:lnTo>
                  <a:lnTo>
                    <a:pt x="507954" y="161430"/>
                  </a:lnTo>
                  <a:lnTo>
                    <a:pt x="524262" y="204289"/>
                  </a:lnTo>
                  <a:lnTo>
                    <a:pt x="534452" y="250251"/>
                  </a:lnTo>
                  <a:lnTo>
                    <a:pt x="537971" y="298703"/>
                  </a:lnTo>
                  <a:lnTo>
                    <a:pt x="534452" y="347156"/>
                  </a:lnTo>
                  <a:lnTo>
                    <a:pt x="524262" y="393118"/>
                  </a:lnTo>
                  <a:lnTo>
                    <a:pt x="507954" y="435977"/>
                  </a:lnTo>
                  <a:lnTo>
                    <a:pt x="486082" y="475116"/>
                  </a:lnTo>
                  <a:lnTo>
                    <a:pt x="459200" y="509920"/>
                  </a:lnTo>
                  <a:lnTo>
                    <a:pt x="427859" y="539776"/>
                  </a:lnTo>
                  <a:lnTo>
                    <a:pt x="392615" y="564067"/>
                  </a:lnTo>
                  <a:lnTo>
                    <a:pt x="354019" y="582180"/>
                  </a:lnTo>
                  <a:lnTo>
                    <a:pt x="312624" y="593498"/>
                  </a:lnTo>
                  <a:lnTo>
                    <a:pt x="268986" y="597407"/>
                  </a:lnTo>
                  <a:lnTo>
                    <a:pt x="225347" y="593498"/>
                  </a:lnTo>
                  <a:lnTo>
                    <a:pt x="183952" y="582180"/>
                  </a:lnTo>
                  <a:lnTo>
                    <a:pt x="145356" y="564067"/>
                  </a:lnTo>
                  <a:lnTo>
                    <a:pt x="110112" y="539776"/>
                  </a:lnTo>
                  <a:lnTo>
                    <a:pt x="78771" y="509920"/>
                  </a:lnTo>
                  <a:lnTo>
                    <a:pt x="51889" y="475116"/>
                  </a:lnTo>
                  <a:lnTo>
                    <a:pt x="30017" y="435977"/>
                  </a:lnTo>
                  <a:lnTo>
                    <a:pt x="13709" y="393118"/>
                  </a:lnTo>
                  <a:lnTo>
                    <a:pt x="3519" y="347156"/>
                  </a:lnTo>
                  <a:lnTo>
                    <a:pt x="0" y="298703"/>
                  </a:lnTo>
                  <a:close/>
                </a:path>
              </a:pathLst>
            </a:custGeom>
            <a:ln w="6350">
              <a:solidFill>
                <a:srgbClr val="4471C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object 17"/>
          <p:cNvSpPr txBox="1"/>
          <p:nvPr/>
        </p:nvSpPr>
        <p:spPr>
          <a:xfrm>
            <a:off x="3589401" y="2480817"/>
            <a:ext cx="1543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Calibri"/>
                <a:ea typeface="+mn-ea"/>
                <a:cs typeface="Calibri"/>
              </a:rPr>
              <a:t>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8" name="object 18"/>
          <p:cNvSpPr txBox="1"/>
          <p:nvPr/>
        </p:nvSpPr>
        <p:spPr>
          <a:xfrm>
            <a:off x="3681221" y="2934461"/>
            <a:ext cx="31877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1:1</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19" name="object 19"/>
          <p:cNvSpPr/>
          <p:nvPr/>
        </p:nvSpPr>
        <p:spPr>
          <a:xfrm>
            <a:off x="3930777" y="2287650"/>
            <a:ext cx="1278255" cy="932180"/>
          </a:xfrm>
          <a:custGeom>
            <a:avLst/>
            <a:gdLst/>
            <a:ahLst/>
            <a:cxnLst/>
            <a:rect l="l" t="t" r="r" b="b"/>
            <a:pathLst>
              <a:path w="1278254" h="932180">
                <a:moveTo>
                  <a:pt x="1278001" y="43307"/>
                </a:moveTo>
                <a:lnTo>
                  <a:pt x="1188720" y="0"/>
                </a:lnTo>
                <a:lnTo>
                  <a:pt x="1200899" y="49288"/>
                </a:lnTo>
                <a:lnTo>
                  <a:pt x="1905" y="346075"/>
                </a:lnTo>
                <a:lnTo>
                  <a:pt x="4991" y="358660"/>
                </a:lnTo>
                <a:lnTo>
                  <a:pt x="0" y="370459"/>
                </a:lnTo>
                <a:lnTo>
                  <a:pt x="1202842" y="884910"/>
                </a:lnTo>
                <a:lnTo>
                  <a:pt x="1182878" y="931672"/>
                </a:lnTo>
                <a:lnTo>
                  <a:pt x="1278001" y="903224"/>
                </a:lnTo>
                <a:lnTo>
                  <a:pt x="1271168" y="889889"/>
                </a:lnTo>
                <a:lnTo>
                  <a:pt x="1232789" y="814832"/>
                </a:lnTo>
                <a:lnTo>
                  <a:pt x="1212837" y="861529"/>
                </a:lnTo>
                <a:lnTo>
                  <a:pt x="44373" y="361835"/>
                </a:lnTo>
                <a:lnTo>
                  <a:pt x="1206982" y="73926"/>
                </a:lnTo>
                <a:lnTo>
                  <a:pt x="1219200" y="123317"/>
                </a:lnTo>
                <a:lnTo>
                  <a:pt x="1275842" y="46228"/>
                </a:lnTo>
                <a:lnTo>
                  <a:pt x="1278001" y="43307"/>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txBox="1">
            <a:spLocks noGrp="1"/>
          </p:cNvSpPr>
          <p:nvPr>
            <p:ph type="title"/>
          </p:nvPr>
        </p:nvSpPr>
        <p:spPr>
          <a:xfrm>
            <a:off x="859942" y="368935"/>
            <a:ext cx="7454900" cy="452120"/>
          </a:xfrm>
          <a:prstGeom prst="rect">
            <a:avLst/>
          </a:prstGeom>
        </p:spPr>
        <p:txBody>
          <a:bodyPr vert="horz" wrap="square" lIns="0" tIns="12065" rIns="0" bIns="0" rtlCol="0">
            <a:spAutoFit/>
          </a:bodyPr>
          <a:lstStyle/>
          <a:p>
            <a:pPr marL="12700">
              <a:lnSpc>
                <a:spcPct val="100000"/>
              </a:lnSpc>
              <a:spcBef>
                <a:spcPts val="95"/>
              </a:spcBef>
            </a:pPr>
            <a:r>
              <a:rPr spc="-10" dirty="0"/>
              <a:t>ENGOT-en17/GINECO/EQ132-303/GOG-3075</a:t>
            </a:r>
          </a:p>
        </p:txBody>
      </p:sp>
      <p:sp>
        <p:nvSpPr>
          <p:cNvPr id="21" name="object 21"/>
          <p:cNvSpPr txBox="1"/>
          <p:nvPr/>
        </p:nvSpPr>
        <p:spPr>
          <a:xfrm>
            <a:off x="3653028" y="3389376"/>
            <a:ext cx="1569720" cy="338455"/>
          </a:xfrm>
          <a:prstGeom prst="rect">
            <a:avLst/>
          </a:prstGeom>
          <a:solidFill>
            <a:srgbClr val="4471C4"/>
          </a:solidFill>
        </p:spPr>
        <p:txBody>
          <a:bodyPr vert="horz" wrap="square" lIns="0" tIns="33020" rIns="0" bIns="0" rtlCol="0">
            <a:spAutoFit/>
          </a:bodyPr>
          <a:lstStyle/>
          <a:p>
            <a:pPr marL="144780" marR="0" lvl="0" indent="0" algn="l" defTabSz="914400" rtl="0" eaLnBrk="1" fontAlgn="auto" latinLnBrk="0" hangingPunct="1">
              <a:lnSpc>
                <a:spcPct val="100000"/>
              </a:lnSpc>
              <a:spcBef>
                <a:spcPts val="260"/>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Double-Blinded</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22" name="object 22"/>
          <p:cNvSpPr txBox="1"/>
          <p:nvPr/>
        </p:nvSpPr>
        <p:spPr>
          <a:xfrm>
            <a:off x="5008879" y="4069841"/>
            <a:ext cx="5106035" cy="1674495"/>
          </a:xfrm>
          <a:prstGeom prst="rect">
            <a:avLst/>
          </a:prstGeom>
        </p:spPr>
        <p:txBody>
          <a:bodyPr vert="horz" wrap="square" lIns="0" tIns="67310" rIns="0" bIns="0" rtlCol="0">
            <a:spAutoFit/>
          </a:bodyPr>
          <a:lstStyle/>
          <a:p>
            <a:pPr marL="355600" marR="0" lvl="0" indent="-342900" algn="l" defTabSz="914400" rtl="0" eaLnBrk="1" fontAlgn="auto" latinLnBrk="0" hangingPunct="1">
              <a:lnSpc>
                <a:spcPct val="100000"/>
              </a:lnSpc>
              <a:spcBef>
                <a:spcPts val="530"/>
              </a:spcBef>
              <a:spcAft>
                <a:spcPts val="0"/>
              </a:spcAft>
              <a:buClrTx/>
              <a:buSzTx/>
              <a:buFont typeface="Symbol"/>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Hazard</a:t>
            </a:r>
            <a:r>
              <a:rPr kumimoji="0" sz="1800" b="0" i="0" u="none" strike="noStrike" kern="1200" cap="none" spc="-2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ratio</a:t>
            </a:r>
            <a:r>
              <a:rPr kumimoji="0" sz="1800" b="0" i="0" u="none" strike="noStrike" kern="1200" cap="none" spc="-3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for</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PFS: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0.63</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430"/>
              </a:spcBef>
              <a:spcAft>
                <a:spcPts val="0"/>
              </a:spcAft>
              <a:buClrTx/>
              <a:buSzTx/>
              <a:buFont typeface="Symbol"/>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Significance</a:t>
            </a:r>
            <a:r>
              <a:rPr kumimoji="0" sz="18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level:</a:t>
            </a:r>
            <a:r>
              <a:rPr kumimoji="0" sz="1800" b="0"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0.025</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(1-sided)</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445"/>
              </a:spcBef>
              <a:spcAft>
                <a:spcPts val="0"/>
              </a:spcAft>
              <a:buClrTx/>
              <a:buSzTx/>
              <a:buFont typeface="Symbol"/>
              <a:buChar char=""/>
              <a:tabLst>
                <a:tab pos="354965" algn="l"/>
                <a:tab pos="355600" algn="l"/>
              </a:tabLst>
              <a:defRPr/>
            </a:pP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Randomization</a:t>
            </a:r>
            <a:r>
              <a:rPr kumimoji="0" sz="1800" b="0" i="0" u="none" strike="noStrike" kern="1200" cap="none" spc="-4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ratio:</a:t>
            </a:r>
            <a:r>
              <a:rPr kumimoji="0" sz="1800" b="0" i="0" u="none" strike="noStrike" kern="1200" cap="none" spc="-3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1:1</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445"/>
              </a:spcBef>
              <a:spcAft>
                <a:spcPts val="0"/>
              </a:spcAft>
              <a:buClrTx/>
              <a:buSzTx/>
              <a:buFont typeface="Symbol"/>
              <a:buChar char=""/>
              <a:tabLst>
                <a:tab pos="354965" algn="l"/>
                <a:tab pos="355600" algn="l"/>
              </a:tabLst>
              <a:defRPr/>
            </a:pP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Median</a:t>
            </a:r>
            <a:r>
              <a:rPr kumimoji="0" sz="1800" b="0" i="0" u="none" strike="noStrike" kern="1200" cap="none" spc="-2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PFS</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in</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the</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control</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arm:</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5</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 months</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355600" marR="0" lvl="0" indent="-342900" algn="l" defTabSz="914400" rtl="0" eaLnBrk="1" fontAlgn="auto" latinLnBrk="0" hangingPunct="1">
              <a:lnSpc>
                <a:spcPct val="100000"/>
              </a:lnSpc>
              <a:spcBef>
                <a:spcPts val="430"/>
              </a:spcBef>
              <a:spcAft>
                <a:spcPts val="0"/>
              </a:spcAft>
              <a:buClrTx/>
              <a:buSzTx/>
              <a:buFont typeface="Symbol"/>
              <a:buChar char=""/>
              <a:tabLst>
                <a:tab pos="354965" algn="l"/>
                <a:tab pos="355600" algn="l"/>
              </a:tabLst>
              <a:defRPr/>
            </a:pP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Targeted</a:t>
            </a:r>
            <a:r>
              <a:rPr kumimoji="0" sz="1800" b="0" i="0" u="none" strike="noStrike" kern="1200" cap="none" spc="-2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10" normalizeH="0" baseline="0" noProof="0" dirty="0">
                <a:ln>
                  <a:noFill/>
                </a:ln>
                <a:solidFill>
                  <a:prstClr val="black"/>
                </a:solidFill>
                <a:effectLst/>
                <a:uLnTx/>
                <a:uFillTx/>
                <a:latin typeface="Times New Roman"/>
                <a:ea typeface="+mn-ea"/>
                <a:cs typeface="Times New Roman"/>
              </a:rPr>
              <a:t>PFS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in</a:t>
            </a:r>
            <a:r>
              <a:rPr kumimoji="0" sz="1800" b="0"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the</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experimental</a:t>
            </a:r>
            <a:r>
              <a:rPr kumimoji="0" sz="1800" b="0"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arm:</a:t>
            </a:r>
            <a:r>
              <a:rPr kumimoji="0" sz="1800" b="0" i="0" u="none" strike="noStrike" kern="1200" cap="none" spc="15" normalizeH="0" baseline="0" noProof="0" dirty="0">
                <a:ln>
                  <a:noFill/>
                </a:ln>
                <a:solidFill>
                  <a:prstClr val="black"/>
                </a:solidFill>
                <a:effectLst/>
                <a:uLnTx/>
                <a:uFillTx/>
                <a:latin typeface="Times New Roman"/>
                <a:ea typeface="+mn-ea"/>
                <a:cs typeface="Times New Roman"/>
              </a:rPr>
              <a:t> </a:t>
            </a:r>
            <a:r>
              <a:rPr kumimoji="0" sz="1800" b="0" i="0" u="none" strike="noStrike" kern="1200" cap="none" spc="0" normalizeH="0" baseline="0" noProof="0" dirty="0">
                <a:ln>
                  <a:noFill/>
                </a:ln>
                <a:solidFill>
                  <a:prstClr val="black"/>
                </a:solidFill>
                <a:effectLst/>
                <a:uLnTx/>
                <a:uFillTx/>
                <a:latin typeface="Times New Roman"/>
                <a:ea typeface="+mn-ea"/>
                <a:cs typeface="Times New Roman"/>
              </a:rPr>
              <a:t>7.94</a:t>
            </a:r>
            <a:r>
              <a:rPr kumimoji="0" sz="1800" b="0" i="0" u="none" strike="noStrike" kern="1200" cap="none" spc="-5" normalizeH="0" baseline="0" noProof="0" dirty="0">
                <a:ln>
                  <a:noFill/>
                </a:ln>
                <a:solidFill>
                  <a:prstClr val="black"/>
                </a:solidFill>
                <a:effectLst/>
                <a:uLnTx/>
                <a:uFillTx/>
                <a:latin typeface="Times New Roman"/>
                <a:ea typeface="+mn-ea"/>
                <a:cs typeface="Times New Roman"/>
              </a:rPr>
              <a:t> months</a:t>
            </a: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23" name="object 23"/>
          <p:cNvSpPr txBox="1"/>
          <p:nvPr/>
        </p:nvSpPr>
        <p:spPr>
          <a:xfrm>
            <a:off x="4014596" y="1996185"/>
            <a:ext cx="71247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n</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320</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graphicFrame>
        <p:nvGraphicFramePr>
          <p:cNvPr id="12" name="Segnaposto contenuto 11"/>
          <p:cNvGraphicFramePr>
            <a:graphicFrameLocks noGrp="1"/>
          </p:cNvGraphicFramePr>
          <p:nvPr>
            <p:ph type="chart" sz="quarter" idx="12"/>
          </p:nvPr>
        </p:nvGraphicFramePr>
        <p:xfrm>
          <a:off x="1189838" y="1052736"/>
          <a:ext cx="9812323" cy="5269161"/>
        </p:xfrm>
        <a:graphic>
          <a:graphicData uri="http://schemas.openxmlformats.org/drawingml/2006/table">
            <a:tbl>
              <a:tblPr firstRow="1" bandRow="1">
                <a:tableStyleId>{EB344D84-9AFB-497E-A393-DC336BA19D2E}</a:tableStyleId>
              </a:tblPr>
              <a:tblGrid>
                <a:gridCol w="1701568">
                  <a:extLst>
                    <a:ext uri="{9D8B030D-6E8A-4147-A177-3AD203B41FA5}">
                      <a16:colId xmlns:a16="http://schemas.microsoft.com/office/drawing/2014/main" val="20000"/>
                    </a:ext>
                  </a:extLst>
                </a:gridCol>
                <a:gridCol w="2362705">
                  <a:extLst>
                    <a:ext uri="{9D8B030D-6E8A-4147-A177-3AD203B41FA5}">
                      <a16:colId xmlns:a16="http://schemas.microsoft.com/office/drawing/2014/main" val="20001"/>
                    </a:ext>
                  </a:extLst>
                </a:gridCol>
                <a:gridCol w="2238351">
                  <a:extLst>
                    <a:ext uri="{9D8B030D-6E8A-4147-A177-3AD203B41FA5}">
                      <a16:colId xmlns:a16="http://schemas.microsoft.com/office/drawing/2014/main" val="20002"/>
                    </a:ext>
                  </a:extLst>
                </a:gridCol>
                <a:gridCol w="1927470">
                  <a:extLst>
                    <a:ext uri="{9D8B030D-6E8A-4147-A177-3AD203B41FA5}">
                      <a16:colId xmlns:a16="http://schemas.microsoft.com/office/drawing/2014/main" val="20003"/>
                    </a:ext>
                  </a:extLst>
                </a:gridCol>
                <a:gridCol w="1582229">
                  <a:extLst>
                    <a:ext uri="{9D8B030D-6E8A-4147-A177-3AD203B41FA5}">
                      <a16:colId xmlns:a16="http://schemas.microsoft.com/office/drawing/2014/main" val="20004"/>
                    </a:ext>
                  </a:extLst>
                </a:gridCol>
              </a:tblGrid>
              <a:tr h="953025">
                <a:tc>
                  <a:txBody>
                    <a:bodyPr/>
                    <a:lstStyle/>
                    <a:p>
                      <a:endParaRPr lang="en-US" sz="1900" dirty="0"/>
                    </a:p>
                  </a:txBody>
                  <a:tcPr marL="58984" marR="58984" marT="34291" marB="34291" anchor="b"/>
                </a:tc>
                <a:tc>
                  <a:txBody>
                    <a:bodyPr/>
                    <a:lstStyle/>
                    <a:p>
                      <a:pPr algn="ctr"/>
                      <a:r>
                        <a:rPr lang="en-US" sz="1900" dirty="0">
                          <a:solidFill>
                            <a:srgbClr val="FFFFFF"/>
                          </a:solidFill>
                        </a:rPr>
                        <a:t>POLE</a:t>
                      </a:r>
                      <a:endParaRPr lang="en-US" sz="1900" i="1" dirty="0">
                        <a:solidFill>
                          <a:srgbClr val="FFFFFF"/>
                        </a:solidFill>
                      </a:endParaRPr>
                    </a:p>
                  </a:txBody>
                  <a:tcPr marL="58984" marR="58984" marT="34291" marB="34291" anchor="b"/>
                </a:tc>
                <a:tc>
                  <a:txBody>
                    <a:bodyPr/>
                    <a:lstStyle/>
                    <a:p>
                      <a:pPr algn="ctr"/>
                      <a:r>
                        <a:rPr lang="en-US" sz="1900" dirty="0">
                          <a:solidFill>
                            <a:srgbClr val="FFFFFF"/>
                          </a:solidFill>
                        </a:rPr>
                        <a:t>MSI</a:t>
                      </a:r>
                    </a:p>
                  </a:txBody>
                  <a:tcPr marL="58984" marR="58984" marT="34291" marB="34291" anchor="b"/>
                </a:tc>
                <a:tc>
                  <a:txBody>
                    <a:bodyPr/>
                    <a:lstStyle/>
                    <a:p>
                      <a:pPr algn="ctr"/>
                      <a:r>
                        <a:rPr lang="en-US" sz="1900" dirty="0">
                          <a:solidFill>
                            <a:srgbClr val="FFFFFF"/>
                          </a:solidFill>
                        </a:rPr>
                        <a:t>Copy Number</a:t>
                      </a:r>
                    </a:p>
                    <a:p>
                      <a:pPr algn="ctr"/>
                      <a:r>
                        <a:rPr lang="en-US" sz="1900" dirty="0">
                          <a:solidFill>
                            <a:srgbClr val="FFFFFF"/>
                          </a:solidFill>
                        </a:rPr>
                        <a:t>Low</a:t>
                      </a:r>
                    </a:p>
                  </a:txBody>
                  <a:tcPr marL="58984" marR="58984" marT="34291" marB="34291" anchor="b"/>
                </a:tc>
                <a:tc>
                  <a:txBody>
                    <a:bodyPr/>
                    <a:lstStyle/>
                    <a:p>
                      <a:pPr algn="ctr"/>
                      <a:r>
                        <a:rPr lang="en-US" sz="1900" dirty="0">
                          <a:solidFill>
                            <a:srgbClr val="FFFFFF"/>
                          </a:solidFill>
                        </a:rPr>
                        <a:t>Copy Number</a:t>
                      </a:r>
                    </a:p>
                    <a:p>
                      <a:pPr algn="ctr"/>
                      <a:r>
                        <a:rPr lang="en-US" sz="1900" dirty="0">
                          <a:solidFill>
                            <a:srgbClr val="FFFFFF"/>
                          </a:solidFill>
                        </a:rPr>
                        <a:t>High</a:t>
                      </a:r>
                    </a:p>
                  </a:txBody>
                  <a:tcPr marL="58984" marR="58984" marT="34291" marB="34291" anchor="b"/>
                </a:tc>
                <a:extLst>
                  <a:ext uri="{0D108BD9-81ED-4DB2-BD59-A6C34878D82A}">
                    <a16:rowId xmlns:a16="http://schemas.microsoft.com/office/drawing/2014/main" val="10000"/>
                  </a:ext>
                </a:extLst>
              </a:tr>
              <a:tr h="627601">
                <a:tc>
                  <a:txBody>
                    <a:bodyPr/>
                    <a:lstStyle/>
                    <a:p>
                      <a:r>
                        <a:rPr lang="en-US" sz="1700" dirty="0"/>
                        <a:t>MSI/MLH</a:t>
                      </a:r>
                    </a:p>
                    <a:p>
                      <a:r>
                        <a:rPr lang="en-US" sz="1700" dirty="0"/>
                        <a:t>methylation</a:t>
                      </a:r>
                      <a:endParaRPr lang="en-US" sz="1700" b="1" dirty="0"/>
                    </a:p>
                  </a:txBody>
                  <a:tcPr marL="58984" marR="58984" marT="34291" marB="34291"/>
                </a:tc>
                <a:tc>
                  <a:txBody>
                    <a:bodyPr/>
                    <a:lstStyle/>
                    <a:p>
                      <a:pPr algn="ctr"/>
                      <a:r>
                        <a:rPr lang="en-US" sz="1700" dirty="0"/>
                        <a:t>Mixed MSI high,</a:t>
                      </a:r>
                    </a:p>
                    <a:p>
                      <a:pPr algn="ctr"/>
                      <a:r>
                        <a:rPr lang="en-US" sz="1700" dirty="0"/>
                        <a:t>low, stable</a:t>
                      </a:r>
                    </a:p>
                  </a:txBody>
                  <a:tcPr marL="58984" marR="58984" marT="34291" marB="34291" anchor="ctr"/>
                </a:tc>
                <a:tc>
                  <a:txBody>
                    <a:bodyPr/>
                    <a:lstStyle/>
                    <a:p>
                      <a:pPr algn="ctr"/>
                      <a:r>
                        <a:rPr lang="en-US" sz="1700" dirty="0"/>
                        <a:t>MSI</a:t>
                      </a:r>
                      <a:r>
                        <a:rPr lang="en-US" sz="1700" baseline="0" dirty="0"/>
                        <a:t> high</a:t>
                      </a:r>
                      <a:endParaRPr lang="en-US" sz="1700" dirty="0"/>
                    </a:p>
                  </a:txBody>
                  <a:tcPr marL="58984" marR="58984" marT="34291" marB="34291" anchor="ctr"/>
                </a:tc>
                <a:tc>
                  <a:txBody>
                    <a:bodyPr/>
                    <a:lstStyle/>
                    <a:p>
                      <a:pPr algn="ctr"/>
                      <a:r>
                        <a:rPr lang="en-US" sz="1700" dirty="0"/>
                        <a:t>MSI stable</a:t>
                      </a:r>
                    </a:p>
                  </a:txBody>
                  <a:tcPr marL="58984" marR="58984" marT="34291" marB="34291" anchor="ctr"/>
                </a:tc>
                <a:tc>
                  <a:txBody>
                    <a:bodyPr/>
                    <a:lstStyle/>
                    <a:p>
                      <a:pPr algn="ctr"/>
                      <a:r>
                        <a:rPr lang="en-US" sz="1700" dirty="0"/>
                        <a:t>MSI stable</a:t>
                      </a:r>
                    </a:p>
                  </a:txBody>
                  <a:tcPr marL="58984" marR="58984" marT="34291" marB="34291" anchor="ctr"/>
                </a:tc>
                <a:extLst>
                  <a:ext uri="{0D108BD9-81ED-4DB2-BD59-A6C34878D82A}">
                    <a16:rowId xmlns:a16="http://schemas.microsoft.com/office/drawing/2014/main" val="10001"/>
                  </a:ext>
                </a:extLst>
              </a:tr>
              <a:tr h="2177234">
                <a:tc>
                  <a:txBody>
                    <a:bodyPr/>
                    <a:lstStyle/>
                    <a:p>
                      <a:r>
                        <a:rPr lang="en-US" sz="1700" dirty="0"/>
                        <a:t>Molecular profile</a:t>
                      </a:r>
                      <a:endParaRPr lang="en-US" sz="1700" b="1" dirty="0"/>
                    </a:p>
                  </a:txBody>
                  <a:tcPr marL="58984" marR="58984" marT="34291" marB="34291" anchor="ctr">
                    <a:solidFill>
                      <a:schemeClr val="bg1">
                        <a:lumMod val="20000"/>
                        <a:lumOff val="80000"/>
                      </a:schemeClr>
                    </a:solidFill>
                  </a:tcPr>
                </a:tc>
                <a:tc>
                  <a:txBody>
                    <a:bodyPr/>
                    <a:lstStyle/>
                    <a:p>
                      <a:pPr algn="ctr"/>
                      <a:r>
                        <a:rPr lang="en-US" sz="1700" dirty="0"/>
                        <a:t>POLE (100%)</a:t>
                      </a:r>
                    </a:p>
                    <a:p>
                      <a:pPr algn="ctr"/>
                      <a:r>
                        <a:rPr lang="en-US" sz="1700" dirty="0"/>
                        <a:t>PTEN</a:t>
                      </a:r>
                      <a:r>
                        <a:rPr lang="en-US" sz="1700" baseline="0" dirty="0"/>
                        <a:t> (94%)</a:t>
                      </a:r>
                    </a:p>
                    <a:p>
                      <a:pPr algn="ctr"/>
                      <a:r>
                        <a:rPr lang="en-US" sz="1700" baseline="0" dirty="0"/>
                        <a:t>PIK3CA (71%)</a:t>
                      </a:r>
                    </a:p>
                    <a:p>
                      <a:pPr algn="ctr"/>
                      <a:r>
                        <a:rPr lang="en-US" sz="1700" baseline="0" dirty="0"/>
                        <a:t>FBXW7 (82%)</a:t>
                      </a:r>
                    </a:p>
                    <a:p>
                      <a:pPr algn="ctr"/>
                      <a:r>
                        <a:rPr lang="en-US" sz="1700" baseline="0" dirty="0"/>
                        <a:t>ARID1A (76%)</a:t>
                      </a:r>
                    </a:p>
                    <a:p>
                      <a:pPr algn="ctr"/>
                      <a:r>
                        <a:rPr lang="en-US" sz="1700" baseline="0" dirty="0"/>
                        <a:t>KRAS (53%)</a:t>
                      </a:r>
                    </a:p>
                    <a:p>
                      <a:pPr algn="ctr"/>
                      <a:r>
                        <a:rPr lang="en-US" sz="1700" baseline="0" dirty="0"/>
                        <a:t>PD1/PD-L1 overexpression</a:t>
                      </a:r>
                      <a:endParaRPr lang="en-US" sz="1700" b="0" dirty="0"/>
                    </a:p>
                  </a:txBody>
                  <a:tcPr marL="58984" marR="58984" marT="34291" marB="34291" anchor="ctr">
                    <a:solidFill>
                      <a:schemeClr val="bg1">
                        <a:lumMod val="20000"/>
                        <a:lumOff val="80000"/>
                      </a:schemeClr>
                    </a:solidFill>
                  </a:tcPr>
                </a:tc>
                <a:tc>
                  <a:txBody>
                    <a:bodyPr/>
                    <a:lstStyle/>
                    <a:p>
                      <a:pPr algn="ctr"/>
                      <a:r>
                        <a:rPr lang="en-US" sz="1700" dirty="0"/>
                        <a:t>PTEN (88%)</a:t>
                      </a:r>
                    </a:p>
                    <a:p>
                      <a:pPr algn="ctr"/>
                      <a:r>
                        <a:rPr lang="en-US" sz="1700" dirty="0"/>
                        <a:t>RPL22 (37%)</a:t>
                      </a:r>
                    </a:p>
                    <a:p>
                      <a:pPr algn="ctr"/>
                      <a:r>
                        <a:rPr lang="en-US" sz="1700" dirty="0"/>
                        <a:t>KRAS (35%)</a:t>
                      </a:r>
                    </a:p>
                    <a:p>
                      <a:pPr algn="ctr"/>
                      <a:r>
                        <a:rPr lang="en-US" sz="1700" dirty="0"/>
                        <a:t>PIK3CA (54%)</a:t>
                      </a:r>
                    </a:p>
                    <a:p>
                      <a:pPr algn="ctr"/>
                      <a:r>
                        <a:rPr lang="en-US" sz="1700" dirty="0"/>
                        <a:t>ARID1A (37%)</a:t>
                      </a:r>
                    </a:p>
                    <a:p>
                      <a:pPr algn="ctr"/>
                      <a:r>
                        <a:rPr lang="en-US" sz="1700" dirty="0"/>
                        <a:t>PD-1/PD-L1 overexpression</a:t>
                      </a:r>
                      <a:endParaRPr lang="en-US" sz="1700" b="0" dirty="0"/>
                    </a:p>
                  </a:txBody>
                  <a:tcPr marL="58984" marR="58984" marT="34291" marB="34291" anchor="ctr">
                    <a:solidFill>
                      <a:schemeClr val="bg1">
                        <a:lumMod val="20000"/>
                        <a:lumOff val="80000"/>
                      </a:schemeClr>
                    </a:solidFill>
                  </a:tcPr>
                </a:tc>
                <a:tc>
                  <a:txBody>
                    <a:bodyPr/>
                    <a:lstStyle/>
                    <a:p>
                      <a:pPr algn="ctr"/>
                      <a:r>
                        <a:rPr lang="en-US" sz="1700" u="none" dirty="0"/>
                        <a:t>PTEN</a:t>
                      </a:r>
                      <a:r>
                        <a:rPr lang="en-US" sz="1700" dirty="0"/>
                        <a:t> (77%)</a:t>
                      </a:r>
                    </a:p>
                    <a:p>
                      <a:pPr algn="ctr"/>
                      <a:r>
                        <a:rPr lang="en-US" sz="1700" dirty="0"/>
                        <a:t>CTNNB1 (52%)</a:t>
                      </a:r>
                    </a:p>
                    <a:p>
                      <a:pPr algn="ctr"/>
                      <a:r>
                        <a:rPr lang="en-US" sz="1700" dirty="0"/>
                        <a:t>PIK3CA (53%)</a:t>
                      </a:r>
                    </a:p>
                    <a:p>
                      <a:pPr algn="ctr"/>
                      <a:r>
                        <a:rPr lang="en-US" sz="1700" dirty="0"/>
                        <a:t>ARID1A (42%)</a:t>
                      </a:r>
                    </a:p>
                    <a:p>
                      <a:pPr algn="ctr"/>
                      <a:r>
                        <a:rPr lang="en-US" sz="1700" dirty="0"/>
                        <a:t>FGFR2 (10.9%)</a:t>
                      </a:r>
                    </a:p>
                  </a:txBody>
                  <a:tcPr marL="58984" marR="58984" marT="34291" marB="34291" anchor="ctr">
                    <a:solidFill>
                      <a:schemeClr val="bg1">
                        <a:lumMod val="20000"/>
                        <a:lumOff val="80000"/>
                      </a:schemeClr>
                    </a:solidFill>
                  </a:tcPr>
                </a:tc>
                <a:tc>
                  <a:txBody>
                    <a:bodyPr/>
                    <a:lstStyle/>
                    <a:p>
                      <a:pPr algn="ctr"/>
                      <a:r>
                        <a:rPr lang="en-US" sz="1700" dirty="0"/>
                        <a:t>TP53 (92%)</a:t>
                      </a:r>
                    </a:p>
                    <a:p>
                      <a:pPr algn="ctr"/>
                      <a:r>
                        <a:rPr lang="en-US" sz="1700" dirty="0"/>
                        <a:t>PPP2R1A (22%)</a:t>
                      </a:r>
                    </a:p>
                    <a:p>
                      <a:pPr algn="ctr"/>
                      <a:r>
                        <a:rPr lang="en-US" sz="1700" dirty="0"/>
                        <a:t>FBXW7 (22%)</a:t>
                      </a:r>
                    </a:p>
                    <a:p>
                      <a:pPr algn="ctr"/>
                      <a:r>
                        <a:rPr lang="en-US" sz="1700" dirty="0"/>
                        <a:t>PIK3CA (47%)</a:t>
                      </a:r>
                    </a:p>
                    <a:p>
                      <a:pPr algn="ctr"/>
                      <a:r>
                        <a:rPr lang="en-US" sz="1700" dirty="0"/>
                        <a:t>PTEN</a:t>
                      </a:r>
                      <a:r>
                        <a:rPr lang="en-US" sz="1700" baseline="0" dirty="0"/>
                        <a:t> (11%)</a:t>
                      </a:r>
                    </a:p>
                    <a:p>
                      <a:pPr algn="ctr"/>
                      <a:r>
                        <a:rPr lang="en-US" sz="1700" baseline="0" dirty="0"/>
                        <a:t>FGFR (7%)</a:t>
                      </a:r>
                    </a:p>
                    <a:p>
                      <a:pPr algn="ctr"/>
                      <a:r>
                        <a:rPr lang="en-US" sz="1700" baseline="0" dirty="0"/>
                        <a:t>HER2 (25%)</a:t>
                      </a:r>
                    </a:p>
                  </a:txBody>
                  <a:tcPr marL="58984" marR="58984" marT="34291" marB="34291" anchor="ctr">
                    <a:solidFill>
                      <a:schemeClr val="bg1">
                        <a:lumMod val="20000"/>
                        <a:lumOff val="80000"/>
                      </a:schemeClr>
                    </a:solidFill>
                  </a:tcPr>
                </a:tc>
                <a:extLst>
                  <a:ext uri="{0D108BD9-81ED-4DB2-BD59-A6C34878D82A}">
                    <a16:rowId xmlns:a16="http://schemas.microsoft.com/office/drawing/2014/main" val="10002"/>
                  </a:ext>
                </a:extLst>
              </a:tr>
              <a:tr h="1511301">
                <a:tc>
                  <a:txBody>
                    <a:bodyPr/>
                    <a:lstStyle/>
                    <a:p>
                      <a:r>
                        <a:rPr lang="en-US" sz="1700" dirty="0"/>
                        <a:t>Potential drugs</a:t>
                      </a:r>
                      <a:endParaRPr lang="en-US" sz="1700" b="1" dirty="0"/>
                    </a:p>
                  </a:txBody>
                  <a:tcPr marL="58984" marR="58984" marT="34291" marB="34291" anchor="ctr"/>
                </a:tc>
                <a:tc>
                  <a:txBody>
                    <a:bodyPr/>
                    <a:lstStyle/>
                    <a:p>
                      <a:pPr marL="0" indent="0" algn="ctr">
                        <a:buClr>
                          <a:schemeClr val="accent6"/>
                        </a:buClr>
                        <a:buFont typeface="Arial" panose="020B0604020202020204" pitchFamily="34" charset="0"/>
                        <a:buNone/>
                        <a:tabLst/>
                      </a:pPr>
                      <a:r>
                        <a:rPr lang="en-US" sz="1700" dirty="0"/>
                        <a:t>PI3K/PTEN/AKT/ mTOR pathway</a:t>
                      </a:r>
                      <a:r>
                        <a:rPr lang="en-US" sz="1700" baseline="0" dirty="0"/>
                        <a:t> </a:t>
                      </a:r>
                    </a:p>
                    <a:p>
                      <a:pPr marL="0" indent="0" algn="ctr">
                        <a:buClr>
                          <a:schemeClr val="accent6"/>
                        </a:buClr>
                        <a:buFont typeface="Arial" panose="020B0604020202020204" pitchFamily="34" charset="0"/>
                        <a:buNone/>
                        <a:tabLst/>
                      </a:pPr>
                      <a:r>
                        <a:rPr lang="en-US" sz="1700" baseline="0" dirty="0"/>
                        <a:t>Anti-PD-1/PD-L1</a:t>
                      </a:r>
                    </a:p>
                    <a:p>
                      <a:pPr marL="0" indent="0" algn="ctr">
                        <a:buClr>
                          <a:schemeClr val="accent6"/>
                        </a:buClr>
                        <a:buFont typeface="Arial" panose="020B0604020202020204" pitchFamily="34" charset="0"/>
                        <a:buNone/>
                        <a:tabLst/>
                      </a:pPr>
                      <a:r>
                        <a:rPr lang="en-US" sz="1700" dirty="0"/>
                        <a:t>Hormones</a:t>
                      </a:r>
                    </a:p>
                  </a:txBody>
                  <a:tcPr marL="58984" marR="58984" marT="34291" marB="34291" anchor="ctr"/>
                </a:tc>
                <a:tc>
                  <a:txBody>
                    <a:bodyPr/>
                    <a:lstStyle/>
                    <a:p>
                      <a:pPr marL="0" marR="0" indent="0" algn="ctr" defTabSz="456394" rtl="0" eaLnBrk="1" fontAlgn="auto" latinLnBrk="0" hangingPunct="1">
                        <a:lnSpc>
                          <a:spcPct val="100000"/>
                        </a:lnSpc>
                        <a:spcBef>
                          <a:spcPts val="0"/>
                        </a:spcBef>
                        <a:spcAft>
                          <a:spcPts val="0"/>
                        </a:spcAft>
                        <a:buClr>
                          <a:schemeClr val="accent6"/>
                        </a:buClr>
                        <a:buSzTx/>
                        <a:buFont typeface="Arial" panose="020B0604020202020204" pitchFamily="34" charset="0"/>
                        <a:buNone/>
                        <a:tabLst/>
                        <a:defRPr/>
                      </a:pPr>
                      <a:r>
                        <a:rPr lang="en-US" sz="1700" dirty="0"/>
                        <a:t>PI3K/PTEN/AKT/</a:t>
                      </a:r>
                      <a:r>
                        <a:rPr lang="en-US" sz="1700" dirty="0" err="1"/>
                        <a:t>mTOR</a:t>
                      </a:r>
                      <a:r>
                        <a:rPr lang="en-US" sz="1700" dirty="0"/>
                        <a:t> pathway</a:t>
                      </a:r>
                      <a:r>
                        <a:rPr lang="en-US" sz="1700" baseline="0" dirty="0"/>
                        <a:t>  </a:t>
                      </a:r>
                    </a:p>
                    <a:p>
                      <a:pPr marL="0" indent="0" algn="ctr">
                        <a:buClr>
                          <a:schemeClr val="accent6"/>
                        </a:buClr>
                        <a:buFont typeface="Arial" panose="020B0604020202020204" pitchFamily="34" charset="0"/>
                        <a:buNone/>
                        <a:tabLst/>
                      </a:pPr>
                      <a:r>
                        <a:rPr lang="en-US" sz="1700" baseline="0" dirty="0"/>
                        <a:t>Anti-PD-1/PD-L1</a:t>
                      </a:r>
                    </a:p>
                    <a:p>
                      <a:pPr marL="0" indent="0" algn="ctr">
                        <a:buClr>
                          <a:schemeClr val="accent6"/>
                        </a:buClr>
                        <a:buFont typeface="Arial" panose="020B0604020202020204" pitchFamily="34" charset="0"/>
                        <a:buNone/>
                        <a:tabLst/>
                      </a:pPr>
                      <a:r>
                        <a:rPr lang="en-US" sz="1700" dirty="0"/>
                        <a:t>Hormones</a:t>
                      </a:r>
                    </a:p>
                  </a:txBody>
                  <a:tcPr marL="58984" marR="58984" marT="34291" marB="34291" anchor="ctr"/>
                </a:tc>
                <a:tc>
                  <a:txBody>
                    <a:bodyPr/>
                    <a:lstStyle/>
                    <a:p>
                      <a:pPr marL="0" marR="0" indent="0" algn="ctr" defTabSz="456394" rtl="0" eaLnBrk="1" fontAlgn="auto" latinLnBrk="0" hangingPunct="1">
                        <a:lnSpc>
                          <a:spcPct val="100000"/>
                        </a:lnSpc>
                        <a:spcBef>
                          <a:spcPts val="0"/>
                        </a:spcBef>
                        <a:spcAft>
                          <a:spcPts val="0"/>
                        </a:spcAft>
                        <a:buClr>
                          <a:schemeClr val="accent6"/>
                        </a:buClr>
                        <a:buSzTx/>
                        <a:buFont typeface="Arial" panose="020B0604020202020204" pitchFamily="34" charset="0"/>
                        <a:buNone/>
                        <a:tabLst/>
                        <a:defRPr/>
                      </a:pPr>
                      <a:r>
                        <a:rPr lang="en-US" sz="1700" dirty="0"/>
                        <a:t>PI3K/PTEN/AKT/</a:t>
                      </a:r>
                      <a:r>
                        <a:rPr lang="en-US" sz="1700" dirty="0" err="1"/>
                        <a:t>mTOR</a:t>
                      </a:r>
                      <a:r>
                        <a:rPr lang="en-US" sz="1700" dirty="0"/>
                        <a:t> pathway</a:t>
                      </a:r>
                      <a:r>
                        <a:rPr lang="en-US" sz="1700" baseline="0" dirty="0"/>
                        <a:t>  </a:t>
                      </a:r>
                    </a:p>
                    <a:p>
                      <a:pPr marL="0" indent="0" algn="ctr">
                        <a:buClr>
                          <a:schemeClr val="accent6"/>
                        </a:buClr>
                        <a:buFont typeface="Arial" panose="020B0604020202020204" pitchFamily="34" charset="0"/>
                        <a:buNone/>
                        <a:tabLst/>
                      </a:pPr>
                      <a:r>
                        <a:rPr lang="en-US" sz="1700" dirty="0"/>
                        <a:t>Hormones</a:t>
                      </a:r>
                    </a:p>
                    <a:p>
                      <a:pPr marL="0" indent="0" algn="ctr">
                        <a:buClr>
                          <a:schemeClr val="accent6"/>
                        </a:buClr>
                        <a:buFont typeface="Arial" panose="020B0604020202020204" pitchFamily="34" charset="0"/>
                        <a:buNone/>
                        <a:tabLst/>
                      </a:pPr>
                      <a:r>
                        <a:rPr lang="en-US" sz="1700" dirty="0"/>
                        <a:t>FGFR-I</a:t>
                      </a:r>
                      <a:endParaRPr lang="en-US" sz="1700" baseline="0" dirty="0"/>
                    </a:p>
                  </a:txBody>
                  <a:tcPr marL="58984" marR="58984" marT="34291" marB="34291" anchor="ctr"/>
                </a:tc>
                <a:tc>
                  <a:txBody>
                    <a:bodyPr/>
                    <a:lstStyle/>
                    <a:p>
                      <a:pPr marL="0" indent="0" algn="ctr">
                        <a:buClr>
                          <a:schemeClr val="accent6"/>
                        </a:buClr>
                        <a:buFont typeface="Arial" panose="020B0604020202020204" pitchFamily="34" charset="0"/>
                        <a:buNone/>
                        <a:tabLst/>
                      </a:pPr>
                      <a:r>
                        <a:rPr lang="en-US" sz="1900" dirty="0">
                          <a:highlight>
                            <a:srgbClr val="FFFF00"/>
                          </a:highlight>
                        </a:rPr>
                        <a:t>HER2- I</a:t>
                      </a:r>
                    </a:p>
                    <a:p>
                      <a:pPr marL="0" indent="0" algn="ctr">
                        <a:buClr>
                          <a:schemeClr val="accent6"/>
                        </a:buClr>
                        <a:buFont typeface="Arial" panose="020B0604020202020204" pitchFamily="34" charset="0"/>
                        <a:buNone/>
                        <a:tabLst/>
                      </a:pPr>
                      <a:r>
                        <a:rPr lang="en-US" sz="1700" dirty="0"/>
                        <a:t>PI3K- I</a:t>
                      </a:r>
                    </a:p>
                    <a:p>
                      <a:pPr marL="0" indent="0" algn="ctr">
                        <a:buClr>
                          <a:schemeClr val="accent6"/>
                        </a:buClr>
                        <a:buFont typeface="Arial" panose="020B0604020202020204" pitchFamily="34" charset="0"/>
                        <a:buNone/>
                        <a:tabLst/>
                      </a:pPr>
                      <a:r>
                        <a:rPr lang="en-US" sz="1700" dirty="0">
                          <a:highlight>
                            <a:srgbClr val="FFFF00"/>
                          </a:highlight>
                        </a:rPr>
                        <a:t>PARP-I</a:t>
                      </a:r>
                    </a:p>
                    <a:p>
                      <a:pPr marL="0" indent="0" algn="ctr">
                        <a:buClr>
                          <a:schemeClr val="accent6"/>
                        </a:buClr>
                        <a:buFont typeface="Arial" panose="020B0604020202020204" pitchFamily="34" charset="0"/>
                        <a:buNone/>
                        <a:tabLst/>
                      </a:pPr>
                      <a:r>
                        <a:rPr lang="en-US" sz="1700" dirty="0">
                          <a:highlight>
                            <a:srgbClr val="FFFF00"/>
                          </a:highlight>
                        </a:rPr>
                        <a:t>Wee-1  I</a:t>
                      </a:r>
                    </a:p>
                    <a:p>
                      <a:pPr marL="0" indent="0" algn="ctr">
                        <a:buClr>
                          <a:schemeClr val="accent6"/>
                        </a:buClr>
                        <a:buFont typeface="Arial" panose="020B0604020202020204" pitchFamily="34" charset="0"/>
                        <a:buNone/>
                        <a:tabLst/>
                      </a:pPr>
                      <a:r>
                        <a:rPr lang="en-US" sz="1700" dirty="0"/>
                        <a:t>FGFR-I</a:t>
                      </a:r>
                    </a:p>
                  </a:txBody>
                  <a:tcPr marL="58984" marR="58984" marT="34291" marB="34291" anchor="ctr"/>
                </a:tc>
                <a:extLst>
                  <a:ext uri="{0D108BD9-81ED-4DB2-BD59-A6C34878D82A}">
                    <a16:rowId xmlns:a16="http://schemas.microsoft.com/office/drawing/2014/main" val="10003"/>
                  </a:ext>
                </a:extLst>
              </a:tr>
            </a:tbl>
          </a:graphicData>
        </a:graphic>
      </p:graphicFrame>
      <p:sp>
        <p:nvSpPr>
          <p:cNvPr id="8" name="Titolo 7"/>
          <p:cNvSpPr>
            <a:spLocks noGrp="1"/>
          </p:cNvSpPr>
          <p:nvPr>
            <p:ph type="title"/>
          </p:nvPr>
        </p:nvSpPr>
        <p:spPr>
          <a:xfrm>
            <a:off x="452967" y="428391"/>
            <a:ext cx="10849980" cy="500042"/>
          </a:xfrm>
        </p:spPr>
        <p:txBody>
          <a:bodyPr>
            <a:noAutofit/>
          </a:bodyPr>
          <a:lstStyle/>
          <a:p>
            <a:pPr algn="ctr"/>
            <a:r>
              <a:rPr lang="en-US" dirty="0">
                <a:solidFill>
                  <a:srgbClr val="830051"/>
                </a:solidFill>
                <a:latin typeface="Calibri" panose="020F0502020204030204" pitchFamily="34" charset="0"/>
                <a:cs typeface="Calibri" panose="020F0502020204030204" pitchFamily="34" charset="0"/>
              </a:rPr>
              <a:t>Potential Therapeutic Impact of TGCA Classification of Endometrial Cancer</a:t>
            </a:r>
          </a:p>
        </p:txBody>
      </p:sp>
      <p:sp>
        <p:nvSpPr>
          <p:cNvPr id="2" name="Rectangle 1">
            <a:extLst>
              <a:ext uri="{FF2B5EF4-FFF2-40B4-BE49-F238E27FC236}">
                <a16:creationId xmlns:a16="http://schemas.microsoft.com/office/drawing/2014/main" id="{AE8B0BD3-E46C-2A43-B537-F9D4407C7414}"/>
              </a:ext>
            </a:extLst>
          </p:cNvPr>
          <p:cNvSpPr/>
          <p:nvPr/>
        </p:nvSpPr>
        <p:spPr>
          <a:xfrm>
            <a:off x="452967" y="6446200"/>
            <a:ext cx="5216428" cy="379656"/>
          </a:xfrm>
          <a:prstGeom prst="rect">
            <a:avLst/>
          </a:prstGeom>
        </p:spPr>
        <p:txBody>
          <a:bodyPr wrap="none">
            <a:spAutoFit/>
          </a:bodyPr>
          <a:lstStyle/>
          <a:p>
            <a:pPr marL="10582" marR="0" lvl="0" indent="0" algn="l" defTabSz="914377" rtl="0" eaLnBrk="1" fontAlgn="auto" latinLnBrk="0" hangingPunct="1">
              <a:lnSpc>
                <a:spcPct val="100000"/>
              </a:lnSpc>
              <a:spcBef>
                <a:spcPts val="0"/>
              </a:spcBef>
              <a:spcAft>
                <a:spcPts val="0"/>
              </a:spcAft>
              <a:buClrTx/>
              <a:buSzTx/>
              <a:buFontTx/>
              <a:buNone/>
              <a:tabLst/>
              <a:defRPr/>
            </a:pPr>
            <a:r>
              <a:rPr kumimoji="0" lang="it-IT" sz="1867" b="0" i="0" u="none" strike="noStrike" kern="1200" cap="none" spc="-5" normalizeH="0" baseline="0" noProof="0" dirty="0">
                <a:ln>
                  <a:noFill/>
                </a:ln>
                <a:solidFill>
                  <a:prstClr val="black"/>
                </a:solidFill>
                <a:effectLst/>
                <a:uLnTx/>
                <a:uFillTx/>
                <a:latin typeface="Calibri" panose="020F0502020204030204"/>
                <a:ea typeface="MS PGothic" panose="020B0600070205080204" pitchFamily="34" charset="-128"/>
                <a:cs typeface="Calibri"/>
              </a:rPr>
              <a:t>Stelloo E, </a:t>
            </a:r>
            <a:r>
              <a:rPr kumimoji="0" lang="it-IT" sz="1867" b="0" i="0" u="none" strike="noStrike" kern="1200" cap="none" spc="-11" normalizeH="0" baseline="0" noProof="0" dirty="0">
                <a:ln>
                  <a:noFill/>
                </a:ln>
                <a:solidFill>
                  <a:prstClr val="black"/>
                </a:solidFill>
                <a:effectLst/>
                <a:uLnTx/>
                <a:uFillTx/>
                <a:latin typeface="Calibri" panose="020F0502020204030204"/>
                <a:ea typeface="MS PGothic" panose="020B0600070205080204" pitchFamily="34" charset="-128"/>
                <a:cs typeface="Calibri"/>
              </a:rPr>
              <a:t>et </a:t>
            </a:r>
            <a:r>
              <a:rPr kumimoji="0" lang="it-IT" sz="1867"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rPr>
              <a:t>al. </a:t>
            </a:r>
            <a:r>
              <a:rPr kumimoji="0" lang="it-IT" sz="1867" b="0" i="1"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rPr>
              <a:t>Clin </a:t>
            </a:r>
            <a:r>
              <a:rPr kumimoji="0" lang="it-IT" sz="1867" b="0" i="1" u="none" strike="noStrike" kern="1200" cap="none" spc="-5" normalizeH="0" baseline="0" noProof="0" dirty="0">
                <a:ln>
                  <a:noFill/>
                </a:ln>
                <a:solidFill>
                  <a:prstClr val="black"/>
                </a:solidFill>
                <a:effectLst/>
                <a:uLnTx/>
                <a:uFillTx/>
                <a:latin typeface="Calibri" panose="020F0502020204030204"/>
                <a:ea typeface="MS PGothic" panose="020B0600070205080204" pitchFamily="34" charset="-128"/>
                <a:cs typeface="Calibri"/>
              </a:rPr>
              <a:t>Cancer Res.</a:t>
            </a:r>
            <a:r>
              <a:rPr kumimoji="0" lang="it-IT" sz="1867" b="0" i="1" u="none" strike="noStrike" kern="1200" cap="none" spc="85" normalizeH="0" baseline="0" noProof="0" dirty="0">
                <a:ln>
                  <a:noFill/>
                </a:ln>
                <a:solidFill>
                  <a:prstClr val="black"/>
                </a:solidFill>
                <a:effectLst/>
                <a:uLnTx/>
                <a:uFillTx/>
                <a:latin typeface="Calibri" panose="020F0502020204030204"/>
                <a:ea typeface="MS PGothic" panose="020B0600070205080204" pitchFamily="34" charset="-128"/>
                <a:cs typeface="Calibri"/>
              </a:rPr>
              <a:t> </a:t>
            </a:r>
            <a:r>
              <a:rPr kumimoji="0" lang="it-IT" sz="1867" b="0" i="0" u="none" strike="noStrike" kern="1200" cap="none" spc="-5" normalizeH="0" baseline="0" noProof="0" dirty="0">
                <a:ln>
                  <a:noFill/>
                </a:ln>
                <a:solidFill>
                  <a:prstClr val="black"/>
                </a:solidFill>
                <a:effectLst/>
                <a:uLnTx/>
                <a:uFillTx/>
                <a:latin typeface="Calibri" panose="020F0502020204030204"/>
                <a:ea typeface="MS PGothic" panose="020B0600070205080204" pitchFamily="34" charset="-128"/>
                <a:cs typeface="Calibri"/>
              </a:rPr>
              <a:t>2016;22;4215-4224.</a:t>
            </a:r>
            <a:endParaRPr kumimoji="0" lang="it-IT" sz="1867"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Calibri"/>
            </a:endParaRPr>
          </a:p>
        </p:txBody>
      </p:sp>
      <p:sp>
        <p:nvSpPr>
          <p:cNvPr id="3" name="Rettangolo 2">
            <a:extLst>
              <a:ext uri="{FF2B5EF4-FFF2-40B4-BE49-F238E27FC236}">
                <a16:creationId xmlns:a16="http://schemas.microsoft.com/office/drawing/2014/main" id="{FABA686B-C806-4037-9D2E-CF1DD1C72A2F}"/>
              </a:ext>
            </a:extLst>
          </p:cNvPr>
          <p:cNvSpPr/>
          <p:nvPr/>
        </p:nvSpPr>
        <p:spPr>
          <a:xfrm>
            <a:off x="9264352" y="1052736"/>
            <a:ext cx="1737809" cy="52691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05ADA8"/>
              </a:solidFill>
              <a:effectLst/>
              <a:uLnTx/>
              <a:uFillTx/>
              <a:latin typeface="Trebuchet MS"/>
              <a:ea typeface="+mn-ea"/>
              <a:cs typeface="+mn-cs"/>
            </a:endParaRPr>
          </a:p>
        </p:txBody>
      </p:sp>
    </p:spTree>
    <p:extLst>
      <p:ext uri="{BB962C8B-B14F-4D97-AF65-F5344CB8AC3E}">
        <p14:creationId xmlns:p14="http://schemas.microsoft.com/office/powerpoint/2010/main" val="308247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2559" y="603942"/>
            <a:ext cx="11568607" cy="787780"/>
          </a:xfrm>
          <a:prstGeom prst="rect">
            <a:avLst/>
          </a:prstGeom>
        </p:spPr>
        <p:txBody>
          <a:bodyPr vert="horz" wrap="square" lIns="0" tIns="12065" rIns="0" bIns="0" rtlCol="0">
            <a:spAutoFit/>
          </a:bodyPr>
          <a:lstStyle/>
          <a:p>
            <a:pPr marL="12700" algn="ctr">
              <a:spcBef>
                <a:spcPts val="95"/>
              </a:spcBef>
            </a:pPr>
            <a:r>
              <a:rPr lang="it-IT" sz="2800" b="1" spc="-5" dirty="0" err="1">
                <a:solidFill>
                  <a:srgbClr val="830051"/>
                </a:solidFill>
                <a:latin typeface="Calibri" panose="020F0502020204030204" pitchFamily="34" charset="0"/>
                <a:cs typeface="Calibri" panose="020F0502020204030204" pitchFamily="34" charset="0"/>
              </a:rPr>
              <a:t>Carboplatin</a:t>
            </a:r>
            <a:r>
              <a:rPr lang="it-IT" sz="2800" b="1" spc="-5" dirty="0">
                <a:solidFill>
                  <a:srgbClr val="830051"/>
                </a:solidFill>
                <a:latin typeface="Calibri" panose="020F0502020204030204" pitchFamily="34" charset="0"/>
                <a:cs typeface="Calibri" panose="020F0502020204030204" pitchFamily="34" charset="0"/>
              </a:rPr>
              <a:t>/</a:t>
            </a:r>
            <a:r>
              <a:rPr lang="it-IT" sz="2800" b="1" spc="-5" dirty="0" err="1">
                <a:solidFill>
                  <a:srgbClr val="830051"/>
                </a:solidFill>
                <a:latin typeface="Calibri" panose="020F0502020204030204" pitchFamily="34" charset="0"/>
                <a:cs typeface="Calibri" panose="020F0502020204030204" pitchFamily="34" charset="0"/>
              </a:rPr>
              <a:t>paclitaxel</a:t>
            </a:r>
            <a:r>
              <a:rPr lang="it-IT" sz="2800" b="1" spc="-5" dirty="0">
                <a:solidFill>
                  <a:srgbClr val="830051"/>
                </a:solidFill>
                <a:latin typeface="Calibri" panose="020F0502020204030204" pitchFamily="34" charset="0"/>
                <a:cs typeface="Calibri" panose="020F0502020204030204" pitchFamily="34" charset="0"/>
              </a:rPr>
              <a:t>+/-Trastuzumab (NCT01367002)</a:t>
            </a:r>
            <a:br>
              <a:rPr lang="it-IT" sz="2800" b="1" spc="-5" dirty="0">
                <a:solidFill>
                  <a:srgbClr val="830051"/>
                </a:solidFill>
                <a:latin typeface="Calibri" panose="020F0502020204030204" pitchFamily="34" charset="0"/>
                <a:cs typeface="Calibri" panose="020F0502020204030204" pitchFamily="34" charset="0"/>
              </a:rPr>
            </a:br>
            <a:r>
              <a:rPr lang="it-IT" sz="2800" b="1" spc="-5" dirty="0" err="1">
                <a:solidFill>
                  <a:srgbClr val="830051"/>
                </a:solidFill>
                <a:latin typeface="Calibri" panose="020F0502020204030204" pitchFamily="34" charset="0"/>
                <a:cs typeface="Calibri" panose="020F0502020204030204" pitchFamily="34" charset="0"/>
              </a:rPr>
              <a:t>Updated</a:t>
            </a:r>
            <a:r>
              <a:rPr lang="it-IT" sz="2800" b="1" spc="-5" dirty="0">
                <a:solidFill>
                  <a:srgbClr val="830051"/>
                </a:solidFill>
                <a:latin typeface="Calibri" panose="020F0502020204030204" pitchFamily="34" charset="0"/>
                <a:cs typeface="Calibri" panose="020F0502020204030204" pitchFamily="34" charset="0"/>
              </a:rPr>
              <a:t> </a:t>
            </a:r>
            <a:r>
              <a:rPr lang="it-IT" sz="2800" b="1" spc="-5" dirty="0" err="1">
                <a:solidFill>
                  <a:srgbClr val="830051"/>
                </a:solidFill>
                <a:latin typeface="Calibri" panose="020F0502020204030204" pitchFamily="34" charset="0"/>
                <a:cs typeface="Calibri" panose="020F0502020204030204" pitchFamily="34" charset="0"/>
              </a:rPr>
              <a:t>Survival</a:t>
            </a:r>
            <a:r>
              <a:rPr lang="it-IT" sz="2800" b="1" spc="-5" dirty="0">
                <a:solidFill>
                  <a:srgbClr val="830051"/>
                </a:solidFill>
                <a:latin typeface="Calibri" panose="020F0502020204030204" pitchFamily="34" charset="0"/>
                <a:cs typeface="Calibri" panose="020F0502020204030204" pitchFamily="34" charset="0"/>
              </a:rPr>
              <a:t> </a:t>
            </a:r>
            <a:r>
              <a:rPr lang="it-IT" sz="2800" b="1" spc="-5" dirty="0" err="1">
                <a:solidFill>
                  <a:srgbClr val="830051"/>
                </a:solidFill>
                <a:latin typeface="Calibri" panose="020F0502020204030204" pitchFamily="34" charset="0"/>
                <a:cs typeface="Calibri" panose="020F0502020204030204" pitchFamily="34" charset="0"/>
              </a:rPr>
              <a:t>analysis</a:t>
            </a:r>
            <a:r>
              <a:rPr lang="it-IT" sz="2800" b="1" spc="-5" dirty="0">
                <a:solidFill>
                  <a:srgbClr val="830051"/>
                </a:solidFill>
                <a:latin typeface="Calibri" panose="020F0502020204030204" pitchFamily="34" charset="0"/>
                <a:cs typeface="Calibri" panose="020F0502020204030204" pitchFamily="34" charset="0"/>
              </a:rPr>
              <a:t>  stage III/IV</a:t>
            </a:r>
            <a:endParaRPr sz="2800" b="1" spc="-5" dirty="0">
              <a:solidFill>
                <a:srgbClr val="830051"/>
              </a:solidFill>
              <a:latin typeface="Calibri" panose="020F0502020204030204" pitchFamily="34" charset="0"/>
              <a:cs typeface="Calibri" panose="020F0502020204030204" pitchFamily="34" charset="0"/>
            </a:endParaRPr>
          </a:p>
        </p:txBody>
      </p:sp>
      <p:sp>
        <p:nvSpPr>
          <p:cNvPr id="4" name="object 4"/>
          <p:cNvSpPr/>
          <p:nvPr/>
        </p:nvSpPr>
        <p:spPr>
          <a:xfrm>
            <a:off x="1734311" y="1690161"/>
            <a:ext cx="4254500" cy="3543935"/>
          </a:xfrm>
          <a:custGeom>
            <a:avLst/>
            <a:gdLst/>
            <a:ahLst/>
            <a:cxnLst/>
            <a:rect l="l" t="t" r="r" b="b"/>
            <a:pathLst>
              <a:path w="4254500" h="3543935">
                <a:moveTo>
                  <a:pt x="0" y="3543699"/>
                </a:moveTo>
                <a:lnTo>
                  <a:pt x="4253953" y="3543699"/>
                </a:lnTo>
                <a:lnTo>
                  <a:pt x="4253953" y="0"/>
                </a:lnTo>
                <a:lnTo>
                  <a:pt x="0" y="0"/>
                </a:lnTo>
                <a:lnTo>
                  <a:pt x="0" y="3543699"/>
                </a:lnTo>
                <a:close/>
              </a:path>
            </a:pathLst>
          </a:custGeom>
          <a:ln w="3175">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 name="object 5"/>
          <p:cNvSpPr/>
          <p:nvPr/>
        </p:nvSpPr>
        <p:spPr>
          <a:xfrm>
            <a:off x="5907250" y="3198686"/>
            <a:ext cx="0" cy="2540"/>
          </a:xfrm>
          <a:custGeom>
            <a:avLst/>
            <a:gdLst/>
            <a:ahLst/>
            <a:cxnLst/>
            <a:rect l="l" t="t" r="r" b="b"/>
            <a:pathLst>
              <a:path h="2539">
                <a:moveTo>
                  <a:pt x="0" y="0"/>
                </a:moveTo>
                <a:lnTo>
                  <a:pt x="0" y="1972"/>
                </a:lnTo>
              </a:path>
            </a:pathLst>
          </a:custGeom>
          <a:ln w="3175">
            <a:solidFill>
              <a:srgbClr val="9F9FE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 name="object 6"/>
          <p:cNvSpPr txBox="1"/>
          <p:nvPr/>
        </p:nvSpPr>
        <p:spPr>
          <a:xfrm>
            <a:off x="2266084" y="4376916"/>
            <a:ext cx="3273425" cy="186055"/>
          </a:xfrm>
          <a:prstGeom prst="rect">
            <a:avLst/>
          </a:prstGeom>
        </p:spPr>
        <p:txBody>
          <a:bodyPr vert="horz" wrap="square" lIns="0" tIns="0" rIns="0" bIns="0" rtlCol="0">
            <a:spAutoFit/>
          </a:bodyPr>
          <a:lstStyle/>
          <a:p>
            <a:pPr marL="0" marR="0" lvl="0" indent="0" algn="l" defTabSz="914400" rtl="0" eaLnBrk="1" fontAlgn="auto" latinLnBrk="0" hangingPunct="1">
              <a:lnSpc>
                <a:spcPts val="635"/>
              </a:lnSpc>
              <a:spcBef>
                <a:spcPts val="0"/>
              </a:spcBef>
              <a:spcAft>
                <a:spcPts val="0"/>
              </a:spcAft>
              <a:buClrTx/>
              <a:buSzTx/>
              <a:buFontTx/>
              <a:buNone/>
              <a:tabLst>
                <a:tab pos="480059" algn="l"/>
                <a:tab pos="938530" algn="l"/>
                <a:tab pos="1397000" algn="l"/>
                <a:tab pos="1856105" algn="l"/>
                <a:tab pos="2314575" algn="l"/>
                <a:tab pos="2773045" algn="l"/>
                <a:tab pos="3231515" algn="l"/>
              </a:tabLst>
              <a:defRPr/>
            </a:pPr>
            <a:r>
              <a:rPr kumimoji="0" sz="550" b="0" i="0" u="none" strike="noStrike" kern="1200" cap="none" spc="40" normalizeH="0" baseline="0" noProof="0" dirty="0">
                <a:ln>
                  <a:noFill/>
                </a:ln>
                <a:solidFill>
                  <a:srgbClr val="009090"/>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7</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4</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2</a:t>
            </a:r>
            <a:r>
              <a:rPr kumimoji="0" sz="550" b="0" i="0" u="none" strike="noStrike" kern="1200" cap="none" spc="0" normalizeH="0" baseline="0" noProof="0" dirty="0">
                <a:ln>
                  <a:noFill/>
                </a:ln>
                <a:solidFill>
                  <a:srgbClr val="0090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0"/>
              </a:spcBef>
              <a:spcAft>
                <a:spcPts val="0"/>
              </a:spcAft>
              <a:buClrTx/>
              <a:buSzTx/>
              <a:buFontTx/>
              <a:buNone/>
              <a:tabLst>
                <a:tab pos="457834" algn="l"/>
                <a:tab pos="938530" algn="l"/>
                <a:tab pos="1397000" algn="l"/>
                <a:tab pos="1856105" algn="l"/>
                <a:tab pos="2314575" algn="l"/>
                <a:tab pos="2773045" algn="l"/>
              </a:tabLst>
              <a:defRPr/>
            </a:pPr>
            <a:r>
              <a:rPr kumimoji="0" sz="550" b="0" i="0" u="none" strike="noStrike" kern="1200" cap="none" spc="30" normalizeH="0" baseline="0" noProof="0" dirty="0">
                <a:ln>
                  <a:noFill/>
                </a:ln>
                <a:solidFill>
                  <a:srgbClr val="900090"/>
                </a:solidFill>
                <a:effectLst/>
                <a:uLnTx/>
                <a:uFillTx/>
                <a:latin typeface="Arial"/>
                <a:ea typeface="MS PGothic" panose="020B0600070205080204" pitchFamily="34" charset="-128"/>
                <a:cs typeface="Arial"/>
              </a:rPr>
              <a:t>19	14	</a:t>
            </a: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7	5	4	2	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7" name="object 7"/>
          <p:cNvSpPr/>
          <p:nvPr/>
        </p:nvSpPr>
        <p:spPr>
          <a:xfrm>
            <a:off x="2229240" y="4569666"/>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 name="object 8"/>
          <p:cNvSpPr/>
          <p:nvPr/>
        </p:nvSpPr>
        <p:spPr>
          <a:xfrm>
            <a:off x="5907250" y="2074172"/>
            <a:ext cx="0" cy="2495550"/>
          </a:xfrm>
          <a:custGeom>
            <a:avLst/>
            <a:gdLst/>
            <a:ahLst/>
            <a:cxnLst/>
            <a:rect l="l" t="t" r="r" b="b"/>
            <a:pathLst>
              <a:path h="2495550">
                <a:moveTo>
                  <a:pt x="0" y="0"/>
                </a:moveTo>
                <a:lnTo>
                  <a:pt x="0" y="2495149"/>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 name="object 9"/>
          <p:cNvSpPr/>
          <p:nvPr/>
        </p:nvSpPr>
        <p:spPr>
          <a:xfrm>
            <a:off x="2229240" y="2073831"/>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 name="object 10"/>
          <p:cNvSpPr/>
          <p:nvPr/>
        </p:nvSpPr>
        <p:spPr>
          <a:xfrm>
            <a:off x="2228895" y="2074172"/>
            <a:ext cx="0" cy="2495550"/>
          </a:xfrm>
          <a:custGeom>
            <a:avLst/>
            <a:gdLst/>
            <a:ahLst/>
            <a:cxnLst/>
            <a:rect l="l" t="t" r="r" b="b"/>
            <a:pathLst>
              <a:path h="2495550">
                <a:moveTo>
                  <a:pt x="0" y="0"/>
                </a:moveTo>
                <a:lnTo>
                  <a:pt x="0" y="2495149"/>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 name="object 11"/>
          <p:cNvSpPr/>
          <p:nvPr/>
        </p:nvSpPr>
        <p:spPr>
          <a:xfrm>
            <a:off x="2229240" y="4569666"/>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 name="object 12"/>
          <p:cNvSpPr/>
          <p:nvPr/>
        </p:nvSpPr>
        <p:spPr>
          <a:xfrm>
            <a:off x="231047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 name="object 13"/>
          <p:cNvSpPr/>
          <p:nvPr/>
        </p:nvSpPr>
        <p:spPr>
          <a:xfrm>
            <a:off x="276897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4" name="object 14"/>
          <p:cNvSpPr/>
          <p:nvPr/>
        </p:nvSpPr>
        <p:spPr>
          <a:xfrm>
            <a:off x="322746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 name="object 15"/>
          <p:cNvSpPr/>
          <p:nvPr/>
        </p:nvSpPr>
        <p:spPr>
          <a:xfrm>
            <a:off x="368595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 name="object 16"/>
          <p:cNvSpPr/>
          <p:nvPr/>
        </p:nvSpPr>
        <p:spPr>
          <a:xfrm>
            <a:off x="414444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 name="object 17"/>
          <p:cNvSpPr/>
          <p:nvPr/>
        </p:nvSpPr>
        <p:spPr>
          <a:xfrm>
            <a:off x="460303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 name="object 18"/>
          <p:cNvSpPr/>
          <p:nvPr/>
        </p:nvSpPr>
        <p:spPr>
          <a:xfrm>
            <a:off x="506152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 name="object 19"/>
          <p:cNvSpPr/>
          <p:nvPr/>
        </p:nvSpPr>
        <p:spPr>
          <a:xfrm>
            <a:off x="5520009"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 name="object 20"/>
          <p:cNvSpPr/>
          <p:nvPr/>
        </p:nvSpPr>
        <p:spPr>
          <a:xfrm>
            <a:off x="2228895" y="2074172"/>
            <a:ext cx="0" cy="2251710"/>
          </a:xfrm>
          <a:custGeom>
            <a:avLst/>
            <a:gdLst/>
            <a:ahLst/>
            <a:cxnLst/>
            <a:rect l="l" t="t" r="r" b="b"/>
            <a:pathLst>
              <a:path h="2251710">
                <a:moveTo>
                  <a:pt x="0" y="0"/>
                </a:moveTo>
                <a:lnTo>
                  <a:pt x="0" y="2251543"/>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 name="object 21"/>
          <p:cNvSpPr/>
          <p:nvPr/>
        </p:nvSpPr>
        <p:spPr>
          <a:xfrm>
            <a:off x="2187800" y="4288804"/>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 name="object 22"/>
          <p:cNvSpPr/>
          <p:nvPr/>
        </p:nvSpPr>
        <p:spPr>
          <a:xfrm>
            <a:off x="2187800" y="3853271"/>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 name="object 23"/>
          <p:cNvSpPr/>
          <p:nvPr/>
        </p:nvSpPr>
        <p:spPr>
          <a:xfrm>
            <a:off x="2187800" y="3417769"/>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 name="object 24"/>
          <p:cNvSpPr/>
          <p:nvPr/>
        </p:nvSpPr>
        <p:spPr>
          <a:xfrm>
            <a:off x="2187800" y="2982167"/>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 name="object 25"/>
          <p:cNvSpPr/>
          <p:nvPr/>
        </p:nvSpPr>
        <p:spPr>
          <a:xfrm>
            <a:off x="2187800" y="2546665"/>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 name="object 26"/>
          <p:cNvSpPr/>
          <p:nvPr/>
        </p:nvSpPr>
        <p:spPr>
          <a:xfrm>
            <a:off x="2187800" y="2111063"/>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 name="object 27"/>
          <p:cNvSpPr/>
          <p:nvPr/>
        </p:nvSpPr>
        <p:spPr>
          <a:xfrm>
            <a:off x="2228895" y="4318327"/>
            <a:ext cx="0" cy="251460"/>
          </a:xfrm>
          <a:custGeom>
            <a:avLst/>
            <a:gdLst/>
            <a:ahLst/>
            <a:cxnLst/>
            <a:rect l="l" t="t" r="r" b="b"/>
            <a:pathLst>
              <a:path h="251460">
                <a:moveTo>
                  <a:pt x="0" y="0"/>
                </a:moveTo>
                <a:lnTo>
                  <a:pt x="0" y="250993"/>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 name="object 28"/>
          <p:cNvSpPr/>
          <p:nvPr/>
        </p:nvSpPr>
        <p:spPr>
          <a:xfrm>
            <a:off x="3110373" y="5026712"/>
            <a:ext cx="1924050" cy="126364"/>
          </a:xfrm>
          <a:custGeom>
            <a:avLst/>
            <a:gdLst/>
            <a:ahLst/>
            <a:cxnLst/>
            <a:rect l="l" t="t" r="r" b="b"/>
            <a:pathLst>
              <a:path w="1924050" h="126364">
                <a:moveTo>
                  <a:pt x="0" y="125768"/>
                </a:moveTo>
                <a:lnTo>
                  <a:pt x="1923526" y="125768"/>
                </a:lnTo>
                <a:lnTo>
                  <a:pt x="1923526" y="0"/>
                </a:lnTo>
                <a:lnTo>
                  <a:pt x="0" y="0"/>
                </a:lnTo>
                <a:lnTo>
                  <a:pt x="0" y="125768"/>
                </a:lnTo>
                <a:close/>
              </a:path>
            </a:pathLst>
          </a:custGeom>
          <a:ln w="3175">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9" name="object 29"/>
          <p:cNvSpPr txBox="1"/>
          <p:nvPr/>
        </p:nvSpPr>
        <p:spPr>
          <a:xfrm>
            <a:off x="3147364" y="5035822"/>
            <a:ext cx="1842770" cy="102592"/>
          </a:xfrm>
          <a:prstGeom prst="rect">
            <a:avLst/>
          </a:prstGeom>
        </p:spPr>
        <p:txBody>
          <a:bodyPr vert="horz" wrap="square" lIns="0" tIns="0" rIns="0" bIns="0" rtlCol="0">
            <a:spAutoFit/>
          </a:bodyPr>
          <a:lstStyle/>
          <a:p>
            <a:pPr marL="0" marR="0" lvl="0" indent="0" algn="l" defTabSz="914400" rtl="0" eaLnBrk="1" fontAlgn="auto" latinLnBrk="0" hangingPunct="1">
              <a:lnSpc>
                <a:spcPts val="835"/>
              </a:lnSpc>
              <a:spcBef>
                <a:spcPts val="0"/>
              </a:spcBef>
              <a:spcAft>
                <a:spcPts val="0"/>
              </a:spcAft>
              <a:buClrTx/>
              <a:buSzTx/>
              <a:buFontTx/>
              <a:buNone/>
              <a:tabLst>
                <a:tab pos="1101725" algn="l"/>
                <a:tab pos="1693545" algn="l"/>
              </a:tabLst>
              <a:defRPr/>
            </a:pPr>
            <a:r>
              <a:rPr kumimoji="0" sz="750" b="0" i="0" u="none" strike="noStrike" kern="1200" cap="none" spc="-55" normalizeH="0" baseline="0" noProof="0" dirty="0">
                <a:ln>
                  <a:noFill/>
                </a:ln>
                <a:solidFill>
                  <a:prstClr val="black"/>
                </a:solidFill>
                <a:effectLst/>
                <a:uLnTx/>
                <a:uFillTx/>
                <a:latin typeface="Arial"/>
                <a:ea typeface="MS PGothic" panose="020B0600070205080204" pitchFamily="34" charset="-128"/>
                <a:cs typeface="Arial"/>
              </a:rPr>
              <a:t>T</a:t>
            </a:r>
            <a:r>
              <a:rPr kumimoji="0" sz="75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r</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a</a:t>
            </a:r>
            <a:r>
              <a:rPr kumimoji="0" sz="750" b="0"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s</a:t>
            </a:r>
            <a:r>
              <a:rPr kumimoji="0" sz="75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t</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u</a:t>
            </a:r>
            <a:r>
              <a:rPr kumimoji="0" sz="750" b="0"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z</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u</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m</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a</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b	</a:t>
            </a: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N</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a:t>
            </a:r>
            <a:r>
              <a:rPr kumimoji="0" sz="7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	</a:t>
            </a:r>
            <a:r>
              <a:rPr kumimoji="0" sz="700" b="0" i="0" u="none" strike="noStrike" kern="1200" cap="none" spc="-60" normalizeH="0" baseline="0" noProof="0" dirty="0">
                <a:ln>
                  <a:noFill/>
                </a:ln>
                <a:solidFill>
                  <a:prstClr val="black"/>
                </a:solidFill>
                <a:effectLst/>
                <a:uLnTx/>
                <a:uFillTx/>
                <a:latin typeface="Arial"/>
                <a:ea typeface="MS PGothic" panose="020B0600070205080204" pitchFamily="34" charset="-128"/>
                <a:cs typeface="Arial"/>
              </a:rPr>
              <a:t>Y</a:t>
            </a: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e</a:t>
            </a:r>
            <a:r>
              <a:rPr kumimoji="0" sz="7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s</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30" name="object 30"/>
          <p:cNvSpPr/>
          <p:nvPr/>
        </p:nvSpPr>
        <p:spPr>
          <a:xfrm>
            <a:off x="2229240" y="2074181"/>
            <a:ext cx="3677920" cy="2495550"/>
          </a:xfrm>
          <a:custGeom>
            <a:avLst/>
            <a:gdLst/>
            <a:ahLst/>
            <a:cxnLst/>
            <a:rect l="l" t="t" r="r" b="b"/>
            <a:pathLst>
              <a:path w="3677920" h="2495550">
                <a:moveTo>
                  <a:pt x="0" y="2495139"/>
                </a:moveTo>
                <a:lnTo>
                  <a:pt x="3677684" y="2495139"/>
                </a:lnTo>
                <a:lnTo>
                  <a:pt x="3677684" y="0"/>
                </a:lnTo>
                <a:lnTo>
                  <a:pt x="0" y="0"/>
                </a:lnTo>
                <a:lnTo>
                  <a:pt x="0" y="24951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1" name="object 31"/>
          <p:cNvSpPr/>
          <p:nvPr/>
        </p:nvSpPr>
        <p:spPr>
          <a:xfrm>
            <a:off x="2229240" y="4288804"/>
            <a:ext cx="3677920" cy="0"/>
          </a:xfrm>
          <a:custGeom>
            <a:avLst/>
            <a:gdLst/>
            <a:ahLst/>
            <a:cxnLst/>
            <a:rect l="l" t="t" r="r" b="b"/>
            <a:pathLst>
              <a:path w="3677920">
                <a:moveTo>
                  <a:pt x="0" y="0"/>
                </a:moveTo>
                <a:lnTo>
                  <a:pt x="367764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2" name="object 32"/>
          <p:cNvSpPr/>
          <p:nvPr/>
        </p:nvSpPr>
        <p:spPr>
          <a:xfrm>
            <a:off x="2229240" y="3199968"/>
            <a:ext cx="3677920" cy="0"/>
          </a:xfrm>
          <a:custGeom>
            <a:avLst/>
            <a:gdLst/>
            <a:ahLst/>
            <a:cxnLst/>
            <a:rect l="l" t="t" r="r" b="b"/>
            <a:pathLst>
              <a:path w="3677920">
                <a:moveTo>
                  <a:pt x="0" y="0"/>
                </a:moveTo>
                <a:lnTo>
                  <a:pt x="3677644" y="0"/>
                </a:lnTo>
              </a:path>
            </a:pathLst>
          </a:custGeom>
          <a:ln w="3175">
            <a:solidFill>
              <a:srgbClr val="9F9FED"/>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3" name="object 33"/>
          <p:cNvSpPr/>
          <p:nvPr/>
        </p:nvSpPr>
        <p:spPr>
          <a:xfrm>
            <a:off x="5899487" y="3199377"/>
            <a:ext cx="7620" cy="635"/>
          </a:xfrm>
          <a:custGeom>
            <a:avLst/>
            <a:gdLst/>
            <a:ahLst/>
            <a:cxnLst/>
            <a:rect l="l" t="t" r="r" b="b"/>
            <a:pathLst>
              <a:path w="7620" h="635">
                <a:moveTo>
                  <a:pt x="-690" y="295"/>
                </a:moveTo>
                <a:lnTo>
                  <a:pt x="8088" y="295"/>
                </a:lnTo>
              </a:path>
            </a:pathLst>
          </a:custGeom>
          <a:ln w="3175">
            <a:solidFill>
              <a:srgbClr val="9F9FE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4" name="object 34"/>
          <p:cNvSpPr/>
          <p:nvPr/>
        </p:nvSpPr>
        <p:spPr>
          <a:xfrm>
            <a:off x="2833978" y="3905636"/>
            <a:ext cx="2463165" cy="0"/>
          </a:xfrm>
          <a:custGeom>
            <a:avLst/>
            <a:gdLst/>
            <a:ahLst/>
            <a:cxnLst/>
            <a:rect l="l" t="t" r="r" b="b"/>
            <a:pathLst>
              <a:path w="2463165">
                <a:moveTo>
                  <a:pt x="0" y="0"/>
                </a:moveTo>
                <a:lnTo>
                  <a:pt x="2462903"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5" name="object 35"/>
          <p:cNvSpPr/>
          <p:nvPr/>
        </p:nvSpPr>
        <p:spPr>
          <a:xfrm>
            <a:off x="2835161" y="3776731"/>
            <a:ext cx="0" cy="128270"/>
          </a:xfrm>
          <a:custGeom>
            <a:avLst/>
            <a:gdLst/>
            <a:ahLst/>
            <a:cxnLst/>
            <a:rect l="l" t="t" r="r" b="b"/>
            <a:pathLst>
              <a:path h="128270">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6" name="object 36"/>
          <p:cNvSpPr/>
          <p:nvPr/>
        </p:nvSpPr>
        <p:spPr>
          <a:xfrm>
            <a:off x="2836345" y="3903874"/>
            <a:ext cx="2460625" cy="0"/>
          </a:xfrm>
          <a:custGeom>
            <a:avLst/>
            <a:gdLst/>
            <a:ahLst/>
            <a:cxnLst/>
            <a:rect l="l" t="t" r="r" b="b"/>
            <a:pathLst>
              <a:path w="2460625">
                <a:moveTo>
                  <a:pt x="0" y="0"/>
                </a:moveTo>
                <a:lnTo>
                  <a:pt x="2460535"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7" name="object 37"/>
          <p:cNvSpPr/>
          <p:nvPr/>
        </p:nvSpPr>
        <p:spPr>
          <a:xfrm>
            <a:off x="2766211" y="3776731"/>
            <a:ext cx="67945" cy="1270"/>
          </a:xfrm>
          <a:custGeom>
            <a:avLst/>
            <a:gdLst/>
            <a:ahLst/>
            <a:cxnLst/>
            <a:rect l="l" t="t" r="r" b="b"/>
            <a:pathLst>
              <a:path w="67944" h="1270">
                <a:moveTo>
                  <a:pt x="0" y="1269"/>
                </a:moveTo>
                <a:lnTo>
                  <a:pt x="67767" y="1269"/>
                </a:lnTo>
                <a:lnTo>
                  <a:pt x="67767"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8" name="object 38"/>
          <p:cNvSpPr/>
          <p:nvPr/>
        </p:nvSpPr>
        <p:spPr>
          <a:xfrm>
            <a:off x="2767393" y="3648462"/>
            <a:ext cx="0" cy="128270"/>
          </a:xfrm>
          <a:custGeom>
            <a:avLst/>
            <a:gdLst/>
            <a:ahLst/>
            <a:cxnLst/>
            <a:rect l="l" t="t" r="r" b="b"/>
            <a:pathLst>
              <a:path h="128270">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9" name="object 39"/>
          <p:cNvSpPr/>
          <p:nvPr/>
        </p:nvSpPr>
        <p:spPr>
          <a:xfrm>
            <a:off x="2768578" y="3775461"/>
            <a:ext cx="67945" cy="1270"/>
          </a:xfrm>
          <a:custGeom>
            <a:avLst/>
            <a:gdLst/>
            <a:ahLst/>
            <a:cxnLst/>
            <a:rect l="l" t="t" r="r" b="b"/>
            <a:pathLst>
              <a:path w="67944" h="1270">
                <a:moveTo>
                  <a:pt x="0" y="1269"/>
                </a:moveTo>
                <a:lnTo>
                  <a:pt x="67767" y="1269"/>
                </a:lnTo>
                <a:lnTo>
                  <a:pt x="67767"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0" name="object 40"/>
          <p:cNvSpPr/>
          <p:nvPr/>
        </p:nvSpPr>
        <p:spPr>
          <a:xfrm>
            <a:off x="2732375" y="3648462"/>
            <a:ext cx="34290" cy="1270"/>
          </a:xfrm>
          <a:custGeom>
            <a:avLst/>
            <a:gdLst/>
            <a:ahLst/>
            <a:cxnLst/>
            <a:rect l="l" t="t" r="r" b="b"/>
            <a:pathLst>
              <a:path w="34290" h="1270">
                <a:moveTo>
                  <a:pt x="0" y="1269"/>
                </a:moveTo>
                <a:lnTo>
                  <a:pt x="33834" y="1269"/>
                </a:lnTo>
                <a:lnTo>
                  <a:pt x="33834"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1" name="object 41"/>
          <p:cNvSpPr/>
          <p:nvPr/>
        </p:nvSpPr>
        <p:spPr>
          <a:xfrm>
            <a:off x="2733559" y="3520192"/>
            <a:ext cx="0" cy="128270"/>
          </a:xfrm>
          <a:custGeom>
            <a:avLst/>
            <a:gdLst/>
            <a:ahLst/>
            <a:cxnLst/>
            <a:rect l="l" t="t" r="r" b="b"/>
            <a:pathLst>
              <a:path h="128270">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2" name="object 42"/>
          <p:cNvSpPr/>
          <p:nvPr/>
        </p:nvSpPr>
        <p:spPr>
          <a:xfrm>
            <a:off x="2734743" y="3647192"/>
            <a:ext cx="34290" cy="1270"/>
          </a:xfrm>
          <a:custGeom>
            <a:avLst/>
            <a:gdLst/>
            <a:ahLst/>
            <a:cxnLst/>
            <a:rect l="l" t="t" r="r" b="b"/>
            <a:pathLst>
              <a:path w="34290" h="1270">
                <a:moveTo>
                  <a:pt x="0" y="1269"/>
                </a:moveTo>
                <a:lnTo>
                  <a:pt x="33834" y="1269"/>
                </a:lnTo>
                <a:lnTo>
                  <a:pt x="33834"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3" name="object 43"/>
          <p:cNvSpPr/>
          <p:nvPr/>
        </p:nvSpPr>
        <p:spPr>
          <a:xfrm>
            <a:off x="2722314" y="3520192"/>
            <a:ext cx="10160" cy="1270"/>
          </a:xfrm>
          <a:custGeom>
            <a:avLst/>
            <a:gdLst/>
            <a:ahLst/>
            <a:cxnLst/>
            <a:rect l="l" t="t" r="r" b="b"/>
            <a:pathLst>
              <a:path w="10159" h="1270">
                <a:moveTo>
                  <a:pt x="0" y="1269"/>
                </a:moveTo>
                <a:lnTo>
                  <a:pt x="10061" y="1269"/>
                </a:lnTo>
                <a:lnTo>
                  <a:pt x="10061"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4" name="object 44"/>
          <p:cNvSpPr/>
          <p:nvPr/>
        </p:nvSpPr>
        <p:spPr>
          <a:xfrm>
            <a:off x="2723497" y="3391923"/>
            <a:ext cx="0" cy="128270"/>
          </a:xfrm>
          <a:custGeom>
            <a:avLst/>
            <a:gdLst/>
            <a:ahLst/>
            <a:cxnLst/>
            <a:rect l="l" t="t" r="r" b="b"/>
            <a:pathLst>
              <a:path h="128270">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5" name="object 45"/>
          <p:cNvSpPr/>
          <p:nvPr/>
        </p:nvSpPr>
        <p:spPr>
          <a:xfrm>
            <a:off x="2724681" y="3518922"/>
            <a:ext cx="10160" cy="1270"/>
          </a:xfrm>
          <a:custGeom>
            <a:avLst/>
            <a:gdLst/>
            <a:ahLst/>
            <a:cxnLst/>
            <a:rect l="l" t="t" r="r" b="b"/>
            <a:pathLst>
              <a:path w="10159" h="1270">
                <a:moveTo>
                  <a:pt x="0" y="1269"/>
                </a:moveTo>
                <a:lnTo>
                  <a:pt x="10061" y="1269"/>
                </a:lnTo>
                <a:lnTo>
                  <a:pt x="10061"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6" name="object 46"/>
          <p:cNvSpPr/>
          <p:nvPr/>
        </p:nvSpPr>
        <p:spPr>
          <a:xfrm>
            <a:off x="2679611" y="3391923"/>
            <a:ext cx="43180" cy="1270"/>
          </a:xfrm>
          <a:custGeom>
            <a:avLst/>
            <a:gdLst/>
            <a:ahLst/>
            <a:cxnLst/>
            <a:rect l="l" t="t" r="r" b="b"/>
            <a:pathLst>
              <a:path w="43180" h="1270">
                <a:moveTo>
                  <a:pt x="0" y="1269"/>
                </a:moveTo>
                <a:lnTo>
                  <a:pt x="42702" y="1269"/>
                </a:lnTo>
                <a:lnTo>
                  <a:pt x="42702"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7" name="object 47"/>
          <p:cNvSpPr/>
          <p:nvPr/>
        </p:nvSpPr>
        <p:spPr>
          <a:xfrm>
            <a:off x="2680795" y="3263654"/>
            <a:ext cx="0" cy="128905"/>
          </a:xfrm>
          <a:custGeom>
            <a:avLst/>
            <a:gdLst/>
            <a:ahLst/>
            <a:cxnLst/>
            <a:rect l="l" t="t" r="r" b="b"/>
            <a:pathLst>
              <a:path h="128904">
                <a:moveTo>
                  <a:pt x="0" y="0"/>
                </a:moveTo>
                <a:lnTo>
                  <a:pt x="0" y="128468"/>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8" name="object 48"/>
          <p:cNvSpPr/>
          <p:nvPr/>
        </p:nvSpPr>
        <p:spPr>
          <a:xfrm>
            <a:off x="2681979" y="3390653"/>
            <a:ext cx="43180" cy="1270"/>
          </a:xfrm>
          <a:custGeom>
            <a:avLst/>
            <a:gdLst/>
            <a:ahLst/>
            <a:cxnLst/>
            <a:rect l="l" t="t" r="r" b="b"/>
            <a:pathLst>
              <a:path w="43180" h="1270">
                <a:moveTo>
                  <a:pt x="0" y="1269"/>
                </a:moveTo>
                <a:lnTo>
                  <a:pt x="42702" y="1269"/>
                </a:lnTo>
                <a:lnTo>
                  <a:pt x="42702"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49" name="object 49"/>
          <p:cNvSpPr/>
          <p:nvPr/>
        </p:nvSpPr>
        <p:spPr>
          <a:xfrm>
            <a:off x="2653244" y="3263653"/>
            <a:ext cx="26670" cy="1270"/>
          </a:xfrm>
          <a:custGeom>
            <a:avLst/>
            <a:gdLst/>
            <a:ahLst/>
            <a:cxnLst/>
            <a:rect l="l" t="t" r="r" b="b"/>
            <a:pathLst>
              <a:path w="26669" h="1270">
                <a:moveTo>
                  <a:pt x="0" y="1269"/>
                </a:moveTo>
                <a:lnTo>
                  <a:pt x="26367" y="1269"/>
                </a:lnTo>
                <a:lnTo>
                  <a:pt x="26367"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0" name="object 50"/>
          <p:cNvSpPr/>
          <p:nvPr/>
        </p:nvSpPr>
        <p:spPr>
          <a:xfrm>
            <a:off x="2654428" y="3135385"/>
            <a:ext cx="0" cy="128905"/>
          </a:xfrm>
          <a:custGeom>
            <a:avLst/>
            <a:gdLst/>
            <a:ahLst/>
            <a:cxnLst/>
            <a:rect l="l" t="t" r="r" b="b"/>
            <a:pathLst>
              <a:path h="128904">
                <a:moveTo>
                  <a:pt x="0" y="0"/>
                </a:moveTo>
                <a:lnTo>
                  <a:pt x="0" y="128602"/>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1" name="object 51"/>
          <p:cNvSpPr/>
          <p:nvPr/>
        </p:nvSpPr>
        <p:spPr>
          <a:xfrm>
            <a:off x="2655612" y="3262383"/>
            <a:ext cx="26670" cy="1270"/>
          </a:xfrm>
          <a:custGeom>
            <a:avLst/>
            <a:gdLst/>
            <a:ahLst/>
            <a:cxnLst/>
            <a:rect l="l" t="t" r="r" b="b"/>
            <a:pathLst>
              <a:path w="26669" h="1270">
                <a:moveTo>
                  <a:pt x="0" y="1269"/>
                </a:moveTo>
                <a:lnTo>
                  <a:pt x="26367" y="1269"/>
                </a:lnTo>
                <a:lnTo>
                  <a:pt x="26367"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2" name="object 52"/>
          <p:cNvSpPr/>
          <p:nvPr/>
        </p:nvSpPr>
        <p:spPr>
          <a:xfrm>
            <a:off x="2650017" y="2880115"/>
            <a:ext cx="0" cy="256540"/>
          </a:xfrm>
          <a:custGeom>
            <a:avLst/>
            <a:gdLst/>
            <a:ahLst/>
            <a:cxnLst/>
            <a:rect l="l" t="t" r="r" b="b"/>
            <a:pathLst>
              <a:path h="256539">
                <a:moveTo>
                  <a:pt x="0" y="0"/>
                </a:moveTo>
                <a:lnTo>
                  <a:pt x="0" y="256538"/>
                </a:lnTo>
              </a:path>
            </a:pathLst>
          </a:custGeom>
          <a:ln w="645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3" name="object 53"/>
          <p:cNvSpPr/>
          <p:nvPr/>
        </p:nvSpPr>
        <p:spPr>
          <a:xfrm>
            <a:off x="2649407" y="3134766"/>
            <a:ext cx="1270" cy="1270"/>
          </a:xfrm>
          <a:custGeom>
            <a:avLst/>
            <a:gdLst/>
            <a:ahLst/>
            <a:cxnLst/>
            <a:rect l="l" t="t" r="r" b="b"/>
            <a:pathLst>
              <a:path w="1269" h="1269">
                <a:moveTo>
                  <a:pt x="1183" y="0"/>
                </a:moveTo>
                <a:lnTo>
                  <a:pt x="0" y="0"/>
                </a:lnTo>
                <a:lnTo>
                  <a:pt x="1183" y="1183"/>
                </a:lnTo>
                <a:lnTo>
                  <a:pt x="1183" y="0"/>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4" name="object 54"/>
          <p:cNvSpPr/>
          <p:nvPr/>
        </p:nvSpPr>
        <p:spPr>
          <a:xfrm>
            <a:off x="2645718" y="3007115"/>
            <a:ext cx="2540" cy="1270"/>
          </a:xfrm>
          <a:custGeom>
            <a:avLst/>
            <a:gdLst/>
            <a:ahLst/>
            <a:cxnLst/>
            <a:rect l="l" t="t" r="r" b="b"/>
            <a:pathLst>
              <a:path w="2540" h="1269">
                <a:moveTo>
                  <a:pt x="0" y="1269"/>
                </a:moveTo>
                <a:lnTo>
                  <a:pt x="2302" y="1269"/>
                </a:lnTo>
                <a:lnTo>
                  <a:pt x="2302"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5" name="object 55"/>
          <p:cNvSpPr/>
          <p:nvPr/>
        </p:nvSpPr>
        <p:spPr>
          <a:xfrm>
            <a:off x="2646902" y="3006631"/>
            <a:ext cx="1270" cy="1270"/>
          </a:xfrm>
          <a:custGeom>
            <a:avLst/>
            <a:gdLst/>
            <a:ahLst/>
            <a:cxnLst/>
            <a:rect l="l" t="t" r="r" b="b"/>
            <a:pathLst>
              <a:path w="1269" h="1269">
                <a:moveTo>
                  <a:pt x="1183" y="0"/>
                </a:moveTo>
                <a:lnTo>
                  <a:pt x="0" y="0"/>
                </a:lnTo>
                <a:lnTo>
                  <a:pt x="1183" y="1183"/>
                </a:lnTo>
                <a:lnTo>
                  <a:pt x="1183" y="0"/>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6" name="object 56"/>
          <p:cNvSpPr/>
          <p:nvPr/>
        </p:nvSpPr>
        <p:spPr>
          <a:xfrm>
            <a:off x="2586721" y="2880115"/>
            <a:ext cx="59055" cy="1270"/>
          </a:xfrm>
          <a:custGeom>
            <a:avLst/>
            <a:gdLst/>
            <a:ahLst/>
            <a:cxnLst/>
            <a:rect l="l" t="t" r="r" b="b"/>
            <a:pathLst>
              <a:path w="59055" h="1269">
                <a:moveTo>
                  <a:pt x="0" y="1269"/>
                </a:moveTo>
                <a:lnTo>
                  <a:pt x="58998" y="1269"/>
                </a:lnTo>
                <a:lnTo>
                  <a:pt x="58998"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7" name="object 57"/>
          <p:cNvSpPr/>
          <p:nvPr/>
        </p:nvSpPr>
        <p:spPr>
          <a:xfrm>
            <a:off x="2587904" y="2751845"/>
            <a:ext cx="0" cy="128270"/>
          </a:xfrm>
          <a:custGeom>
            <a:avLst/>
            <a:gdLst/>
            <a:ahLst/>
            <a:cxnLst/>
            <a:rect l="l" t="t" r="r" b="b"/>
            <a:pathLst>
              <a:path h="128269">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8" name="object 58"/>
          <p:cNvSpPr/>
          <p:nvPr/>
        </p:nvSpPr>
        <p:spPr>
          <a:xfrm>
            <a:off x="2589088" y="2878845"/>
            <a:ext cx="59055" cy="1270"/>
          </a:xfrm>
          <a:custGeom>
            <a:avLst/>
            <a:gdLst/>
            <a:ahLst/>
            <a:cxnLst/>
            <a:rect l="l" t="t" r="r" b="b"/>
            <a:pathLst>
              <a:path w="59055" h="1269">
                <a:moveTo>
                  <a:pt x="0" y="1269"/>
                </a:moveTo>
                <a:lnTo>
                  <a:pt x="58998" y="1269"/>
                </a:lnTo>
                <a:lnTo>
                  <a:pt x="58998"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59" name="object 59"/>
          <p:cNvSpPr/>
          <p:nvPr/>
        </p:nvSpPr>
        <p:spPr>
          <a:xfrm>
            <a:off x="2580436" y="2751845"/>
            <a:ext cx="6350" cy="1270"/>
          </a:xfrm>
          <a:custGeom>
            <a:avLst/>
            <a:gdLst/>
            <a:ahLst/>
            <a:cxnLst/>
            <a:rect l="l" t="t" r="r" b="b"/>
            <a:pathLst>
              <a:path w="6350" h="1269">
                <a:moveTo>
                  <a:pt x="0" y="1269"/>
                </a:moveTo>
                <a:lnTo>
                  <a:pt x="6283" y="1269"/>
                </a:lnTo>
                <a:lnTo>
                  <a:pt x="6283"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0" name="object 60"/>
          <p:cNvSpPr/>
          <p:nvPr/>
        </p:nvSpPr>
        <p:spPr>
          <a:xfrm>
            <a:off x="2581620" y="2623576"/>
            <a:ext cx="0" cy="128270"/>
          </a:xfrm>
          <a:custGeom>
            <a:avLst/>
            <a:gdLst/>
            <a:ahLst/>
            <a:cxnLst/>
            <a:rect l="l" t="t" r="r" b="b"/>
            <a:pathLst>
              <a:path h="128269">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1" name="object 61"/>
          <p:cNvSpPr/>
          <p:nvPr/>
        </p:nvSpPr>
        <p:spPr>
          <a:xfrm>
            <a:off x="2582804" y="2750576"/>
            <a:ext cx="6350" cy="1270"/>
          </a:xfrm>
          <a:custGeom>
            <a:avLst/>
            <a:gdLst/>
            <a:ahLst/>
            <a:cxnLst/>
            <a:rect l="l" t="t" r="r" b="b"/>
            <a:pathLst>
              <a:path w="6350" h="1269">
                <a:moveTo>
                  <a:pt x="0" y="1269"/>
                </a:moveTo>
                <a:lnTo>
                  <a:pt x="6283" y="1269"/>
                </a:lnTo>
                <a:lnTo>
                  <a:pt x="6283"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2" name="object 62"/>
          <p:cNvSpPr/>
          <p:nvPr/>
        </p:nvSpPr>
        <p:spPr>
          <a:xfrm>
            <a:off x="2473735" y="2624211"/>
            <a:ext cx="107314" cy="0"/>
          </a:xfrm>
          <a:custGeom>
            <a:avLst/>
            <a:gdLst/>
            <a:ahLst/>
            <a:cxnLst/>
            <a:rect l="l" t="t" r="r" b="b"/>
            <a:pathLst>
              <a:path w="107315">
                <a:moveTo>
                  <a:pt x="0" y="0"/>
                </a:moveTo>
                <a:lnTo>
                  <a:pt x="106701"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3" name="object 63"/>
          <p:cNvSpPr/>
          <p:nvPr/>
        </p:nvSpPr>
        <p:spPr>
          <a:xfrm>
            <a:off x="2474919" y="2495307"/>
            <a:ext cx="0" cy="128270"/>
          </a:xfrm>
          <a:custGeom>
            <a:avLst/>
            <a:gdLst/>
            <a:ahLst/>
            <a:cxnLst/>
            <a:rect l="l" t="t" r="r" b="b"/>
            <a:pathLst>
              <a:path h="128269">
                <a:moveTo>
                  <a:pt x="0" y="0"/>
                </a:moveTo>
                <a:lnTo>
                  <a:pt x="0" y="128269"/>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4" name="object 64"/>
          <p:cNvSpPr/>
          <p:nvPr/>
        </p:nvSpPr>
        <p:spPr>
          <a:xfrm>
            <a:off x="2476102" y="2622941"/>
            <a:ext cx="107314" cy="0"/>
          </a:xfrm>
          <a:custGeom>
            <a:avLst/>
            <a:gdLst/>
            <a:ahLst/>
            <a:cxnLst/>
            <a:rect l="l" t="t" r="r" b="b"/>
            <a:pathLst>
              <a:path w="107315">
                <a:moveTo>
                  <a:pt x="0" y="0"/>
                </a:moveTo>
                <a:lnTo>
                  <a:pt x="106701"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5" name="object 65"/>
          <p:cNvSpPr/>
          <p:nvPr/>
        </p:nvSpPr>
        <p:spPr>
          <a:xfrm>
            <a:off x="2468714" y="2495307"/>
            <a:ext cx="5080" cy="1270"/>
          </a:xfrm>
          <a:custGeom>
            <a:avLst/>
            <a:gdLst/>
            <a:ahLst/>
            <a:cxnLst/>
            <a:rect l="l" t="t" r="r" b="b"/>
            <a:pathLst>
              <a:path w="5080" h="1269">
                <a:moveTo>
                  <a:pt x="0" y="1269"/>
                </a:moveTo>
                <a:lnTo>
                  <a:pt x="5020" y="1269"/>
                </a:lnTo>
                <a:lnTo>
                  <a:pt x="5020"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6" name="object 66"/>
          <p:cNvSpPr/>
          <p:nvPr/>
        </p:nvSpPr>
        <p:spPr>
          <a:xfrm>
            <a:off x="2469898" y="2367038"/>
            <a:ext cx="0" cy="128905"/>
          </a:xfrm>
          <a:custGeom>
            <a:avLst/>
            <a:gdLst/>
            <a:ahLst/>
            <a:cxnLst/>
            <a:rect l="l" t="t" r="r" b="b"/>
            <a:pathLst>
              <a:path h="128905">
                <a:moveTo>
                  <a:pt x="0" y="0"/>
                </a:moveTo>
                <a:lnTo>
                  <a:pt x="0" y="128334"/>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7" name="object 67"/>
          <p:cNvSpPr/>
          <p:nvPr/>
        </p:nvSpPr>
        <p:spPr>
          <a:xfrm>
            <a:off x="2471081" y="2494037"/>
            <a:ext cx="5080" cy="1270"/>
          </a:xfrm>
          <a:custGeom>
            <a:avLst/>
            <a:gdLst/>
            <a:ahLst/>
            <a:cxnLst/>
            <a:rect l="l" t="t" r="r" b="b"/>
            <a:pathLst>
              <a:path w="5080" h="1269">
                <a:moveTo>
                  <a:pt x="0" y="1269"/>
                </a:moveTo>
                <a:lnTo>
                  <a:pt x="5020" y="1269"/>
                </a:lnTo>
                <a:lnTo>
                  <a:pt x="5020"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8" name="object 68"/>
          <p:cNvSpPr/>
          <p:nvPr/>
        </p:nvSpPr>
        <p:spPr>
          <a:xfrm>
            <a:off x="2453651" y="2367037"/>
            <a:ext cx="15240" cy="1270"/>
          </a:xfrm>
          <a:custGeom>
            <a:avLst/>
            <a:gdLst/>
            <a:ahLst/>
            <a:cxnLst/>
            <a:rect l="l" t="t" r="r" b="b"/>
            <a:pathLst>
              <a:path w="15240" h="1269">
                <a:moveTo>
                  <a:pt x="0" y="1269"/>
                </a:moveTo>
                <a:lnTo>
                  <a:pt x="15062" y="1269"/>
                </a:lnTo>
                <a:lnTo>
                  <a:pt x="15062"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69" name="object 69"/>
          <p:cNvSpPr/>
          <p:nvPr/>
        </p:nvSpPr>
        <p:spPr>
          <a:xfrm>
            <a:off x="2454835" y="2238769"/>
            <a:ext cx="0" cy="128905"/>
          </a:xfrm>
          <a:custGeom>
            <a:avLst/>
            <a:gdLst/>
            <a:ahLst/>
            <a:cxnLst/>
            <a:rect l="l" t="t" r="r" b="b"/>
            <a:pathLst>
              <a:path h="128905">
                <a:moveTo>
                  <a:pt x="0" y="0"/>
                </a:moveTo>
                <a:lnTo>
                  <a:pt x="0" y="128566"/>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0" name="object 70"/>
          <p:cNvSpPr/>
          <p:nvPr/>
        </p:nvSpPr>
        <p:spPr>
          <a:xfrm>
            <a:off x="2456019" y="2365767"/>
            <a:ext cx="15240" cy="1270"/>
          </a:xfrm>
          <a:custGeom>
            <a:avLst/>
            <a:gdLst/>
            <a:ahLst/>
            <a:cxnLst/>
            <a:rect l="l" t="t" r="r" b="b"/>
            <a:pathLst>
              <a:path w="15240" h="1269">
                <a:moveTo>
                  <a:pt x="0" y="1269"/>
                </a:moveTo>
                <a:lnTo>
                  <a:pt x="15062" y="1269"/>
                </a:lnTo>
                <a:lnTo>
                  <a:pt x="15062"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1" name="object 71"/>
          <p:cNvSpPr/>
          <p:nvPr/>
        </p:nvSpPr>
        <p:spPr>
          <a:xfrm>
            <a:off x="2321845" y="2239403"/>
            <a:ext cx="132080" cy="0"/>
          </a:xfrm>
          <a:custGeom>
            <a:avLst/>
            <a:gdLst/>
            <a:ahLst/>
            <a:cxnLst/>
            <a:rect l="l" t="t" r="r" b="b"/>
            <a:pathLst>
              <a:path w="132080">
                <a:moveTo>
                  <a:pt x="0" y="0"/>
                </a:moveTo>
                <a:lnTo>
                  <a:pt x="131805"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2" name="object 72"/>
          <p:cNvSpPr/>
          <p:nvPr/>
        </p:nvSpPr>
        <p:spPr>
          <a:xfrm>
            <a:off x="2323029" y="2110499"/>
            <a:ext cx="0" cy="128905"/>
          </a:xfrm>
          <a:custGeom>
            <a:avLst/>
            <a:gdLst/>
            <a:ahLst/>
            <a:cxnLst/>
            <a:rect l="l" t="t" r="r" b="b"/>
            <a:pathLst>
              <a:path h="128905">
                <a:moveTo>
                  <a:pt x="0" y="0"/>
                </a:moveTo>
                <a:lnTo>
                  <a:pt x="0" y="12870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3" name="object 73"/>
          <p:cNvSpPr/>
          <p:nvPr/>
        </p:nvSpPr>
        <p:spPr>
          <a:xfrm>
            <a:off x="2324213" y="2238133"/>
            <a:ext cx="132080" cy="0"/>
          </a:xfrm>
          <a:custGeom>
            <a:avLst/>
            <a:gdLst/>
            <a:ahLst/>
            <a:cxnLst/>
            <a:rect l="l" t="t" r="r" b="b"/>
            <a:pathLst>
              <a:path w="132080">
                <a:moveTo>
                  <a:pt x="0" y="0"/>
                </a:moveTo>
                <a:lnTo>
                  <a:pt x="131805"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4" name="object 74"/>
          <p:cNvSpPr/>
          <p:nvPr/>
        </p:nvSpPr>
        <p:spPr>
          <a:xfrm>
            <a:off x="2310472" y="2110498"/>
            <a:ext cx="11430" cy="1270"/>
          </a:xfrm>
          <a:custGeom>
            <a:avLst/>
            <a:gdLst/>
            <a:ahLst/>
            <a:cxnLst/>
            <a:rect l="l" t="t" r="r" b="b"/>
            <a:pathLst>
              <a:path w="11429" h="1269">
                <a:moveTo>
                  <a:pt x="0" y="1269"/>
                </a:moveTo>
                <a:lnTo>
                  <a:pt x="11373" y="1269"/>
                </a:lnTo>
                <a:lnTo>
                  <a:pt x="11373" y="0"/>
                </a:lnTo>
                <a:lnTo>
                  <a:pt x="0" y="0"/>
                </a:lnTo>
                <a:lnTo>
                  <a:pt x="0" y="1269"/>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5" name="object 75"/>
          <p:cNvSpPr/>
          <p:nvPr/>
        </p:nvSpPr>
        <p:spPr>
          <a:xfrm>
            <a:off x="2993482" y="3486537"/>
            <a:ext cx="1997710" cy="0"/>
          </a:xfrm>
          <a:custGeom>
            <a:avLst/>
            <a:gdLst/>
            <a:ahLst/>
            <a:cxnLst/>
            <a:rect l="l" t="t" r="r" b="b"/>
            <a:pathLst>
              <a:path w="1997710">
                <a:moveTo>
                  <a:pt x="0" y="0"/>
                </a:moveTo>
                <a:lnTo>
                  <a:pt x="1997113" y="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6" name="object 76"/>
          <p:cNvSpPr/>
          <p:nvPr/>
        </p:nvSpPr>
        <p:spPr>
          <a:xfrm>
            <a:off x="2994665" y="3371604"/>
            <a:ext cx="0" cy="114935"/>
          </a:xfrm>
          <a:custGeom>
            <a:avLst/>
            <a:gdLst/>
            <a:ahLst/>
            <a:cxnLst/>
            <a:rect l="l" t="t" r="r" b="b"/>
            <a:pathLst>
              <a:path h="114935">
                <a:moveTo>
                  <a:pt x="0" y="0"/>
                </a:moveTo>
                <a:lnTo>
                  <a:pt x="0" y="114918"/>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7" name="object 77"/>
          <p:cNvSpPr/>
          <p:nvPr/>
        </p:nvSpPr>
        <p:spPr>
          <a:xfrm>
            <a:off x="2995849" y="3485930"/>
            <a:ext cx="1995170" cy="0"/>
          </a:xfrm>
          <a:custGeom>
            <a:avLst/>
            <a:gdLst/>
            <a:ahLst/>
            <a:cxnLst/>
            <a:rect l="l" t="t" r="r" b="b"/>
            <a:pathLst>
              <a:path w="1995170">
                <a:moveTo>
                  <a:pt x="0" y="0"/>
                </a:moveTo>
                <a:lnTo>
                  <a:pt x="1994746" y="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8" name="object 78"/>
          <p:cNvSpPr/>
          <p:nvPr/>
        </p:nvSpPr>
        <p:spPr>
          <a:xfrm>
            <a:off x="2985886" y="3371603"/>
            <a:ext cx="7620" cy="1270"/>
          </a:xfrm>
          <a:custGeom>
            <a:avLst/>
            <a:gdLst/>
            <a:ahLst/>
            <a:cxnLst/>
            <a:rect l="l" t="t" r="r" b="b"/>
            <a:pathLst>
              <a:path w="7619" h="1270">
                <a:moveTo>
                  <a:pt x="0" y="1269"/>
                </a:moveTo>
                <a:lnTo>
                  <a:pt x="7595" y="1269"/>
                </a:lnTo>
                <a:lnTo>
                  <a:pt x="7595"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79" name="object 79"/>
          <p:cNvSpPr/>
          <p:nvPr/>
        </p:nvSpPr>
        <p:spPr>
          <a:xfrm>
            <a:off x="2987070" y="3257304"/>
            <a:ext cx="0" cy="114935"/>
          </a:xfrm>
          <a:custGeom>
            <a:avLst/>
            <a:gdLst/>
            <a:ahLst/>
            <a:cxnLst/>
            <a:rect l="l" t="t" r="r" b="b"/>
            <a:pathLst>
              <a:path h="114935">
                <a:moveTo>
                  <a:pt x="0" y="0"/>
                </a:moveTo>
                <a:lnTo>
                  <a:pt x="0" y="114596"/>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0" name="object 80"/>
          <p:cNvSpPr/>
          <p:nvPr/>
        </p:nvSpPr>
        <p:spPr>
          <a:xfrm>
            <a:off x="2988254" y="3370333"/>
            <a:ext cx="7620" cy="1270"/>
          </a:xfrm>
          <a:custGeom>
            <a:avLst/>
            <a:gdLst/>
            <a:ahLst/>
            <a:cxnLst/>
            <a:rect l="l" t="t" r="r" b="b"/>
            <a:pathLst>
              <a:path w="7619" h="1270">
                <a:moveTo>
                  <a:pt x="0" y="1269"/>
                </a:moveTo>
                <a:lnTo>
                  <a:pt x="7595" y="1269"/>
                </a:lnTo>
                <a:lnTo>
                  <a:pt x="7595"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1" name="object 81"/>
          <p:cNvSpPr/>
          <p:nvPr/>
        </p:nvSpPr>
        <p:spPr>
          <a:xfrm>
            <a:off x="2875408" y="3257939"/>
            <a:ext cx="110489" cy="0"/>
          </a:xfrm>
          <a:custGeom>
            <a:avLst/>
            <a:gdLst/>
            <a:ahLst/>
            <a:cxnLst/>
            <a:rect l="l" t="t" r="r" b="b"/>
            <a:pathLst>
              <a:path w="110490">
                <a:moveTo>
                  <a:pt x="0" y="0"/>
                </a:moveTo>
                <a:lnTo>
                  <a:pt x="110479" y="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2" name="object 82"/>
          <p:cNvSpPr/>
          <p:nvPr/>
        </p:nvSpPr>
        <p:spPr>
          <a:xfrm>
            <a:off x="2876590" y="3143004"/>
            <a:ext cx="0" cy="114300"/>
          </a:xfrm>
          <a:custGeom>
            <a:avLst/>
            <a:gdLst/>
            <a:ahLst/>
            <a:cxnLst/>
            <a:rect l="l" t="t" r="r" b="b"/>
            <a:pathLst>
              <a:path h="114300">
                <a:moveTo>
                  <a:pt x="0" y="0"/>
                </a:moveTo>
                <a:lnTo>
                  <a:pt x="0" y="114299"/>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3" name="object 83"/>
          <p:cNvSpPr/>
          <p:nvPr/>
        </p:nvSpPr>
        <p:spPr>
          <a:xfrm>
            <a:off x="2877775" y="3256669"/>
            <a:ext cx="110489" cy="0"/>
          </a:xfrm>
          <a:custGeom>
            <a:avLst/>
            <a:gdLst/>
            <a:ahLst/>
            <a:cxnLst/>
            <a:rect l="l" t="t" r="r" b="b"/>
            <a:pathLst>
              <a:path w="110490">
                <a:moveTo>
                  <a:pt x="0" y="0"/>
                </a:moveTo>
                <a:lnTo>
                  <a:pt x="110479" y="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4" name="object 84"/>
          <p:cNvSpPr/>
          <p:nvPr/>
        </p:nvSpPr>
        <p:spPr>
          <a:xfrm>
            <a:off x="2820167" y="3143004"/>
            <a:ext cx="55244" cy="1270"/>
          </a:xfrm>
          <a:custGeom>
            <a:avLst/>
            <a:gdLst/>
            <a:ahLst/>
            <a:cxnLst/>
            <a:rect l="l" t="t" r="r" b="b"/>
            <a:pathLst>
              <a:path w="55244" h="1269">
                <a:moveTo>
                  <a:pt x="0" y="1269"/>
                </a:moveTo>
                <a:lnTo>
                  <a:pt x="55239" y="1269"/>
                </a:lnTo>
                <a:lnTo>
                  <a:pt x="55239"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5" name="object 85"/>
          <p:cNvSpPr/>
          <p:nvPr/>
        </p:nvSpPr>
        <p:spPr>
          <a:xfrm>
            <a:off x="2821351" y="3027434"/>
            <a:ext cx="0" cy="115570"/>
          </a:xfrm>
          <a:custGeom>
            <a:avLst/>
            <a:gdLst/>
            <a:ahLst/>
            <a:cxnLst/>
            <a:rect l="l" t="t" r="r" b="b"/>
            <a:pathLst>
              <a:path h="115569">
                <a:moveTo>
                  <a:pt x="0" y="0"/>
                </a:moveTo>
                <a:lnTo>
                  <a:pt x="0" y="115569"/>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6" name="object 86"/>
          <p:cNvSpPr/>
          <p:nvPr/>
        </p:nvSpPr>
        <p:spPr>
          <a:xfrm>
            <a:off x="2822534" y="3141734"/>
            <a:ext cx="55244" cy="1270"/>
          </a:xfrm>
          <a:custGeom>
            <a:avLst/>
            <a:gdLst/>
            <a:ahLst/>
            <a:cxnLst/>
            <a:rect l="l" t="t" r="r" b="b"/>
            <a:pathLst>
              <a:path w="55244" h="1269">
                <a:moveTo>
                  <a:pt x="0" y="1269"/>
                </a:moveTo>
                <a:lnTo>
                  <a:pt x="55239" y="1269"/>
                </a:lnTo>
                <a:lnTo>
                  <a:pt x="55239"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7" name="object 87"/>
          <p:cNvSpPr/>
          <p:nvPr/>
        </p:nvSpPr>
        <p:spPr>
          <a:xfrm>
            <a:off x="2790081" y="3027434"/>
            <a:ext cx="30480" cy="1270"/>
          </a:xfrm>
          <a:custGeom>
            <a:avLst/>
            <a:gdLst/>
            <a:ahLst/>
            <a:cxnLst/>
            <a:rect l="l" t="t" r="r" b="b"/>
            <a:pathLst>
              <a:path w="30480" h="1269">
                <a:moveTo>
                  <a:pt x="0" y="1269"/>
                </a:moveTo>
                <a:lnTo>
                  <a:pt x="30085" y="1269"/>
                </a:lnTo>
                <a:lnTo>
                  <a:pt x="30085"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8" name="object 88"/>
          <p:cNvSpPr/>
          <p:nvPr/>
        </p:nvSpPr>
        <p:spPr>
          <a:xfrm>
            <a:off x="2791265" y="2913136"/>
            <a:ext cx="0" cy="114935"/>
          </a:xfrm>
          <a:custGeom>
            <a:avLst/>
            <a:gdLst/>
            <a:ahLst/>
            <a:cxnLst/>
            <a:rect l="l" t="t" r="r" b="b"/>
            <a:pathLst>
              <a:path h="114935">
                <a:moveTo>
                  <a:pt x="0" y="0"/>
                </a:moveTo>
                <a:lnTo>
                  <a:pt x="0" y="11490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89" name="object 89"/>
          <p:cNvSpPr/>
          <p:nvPr/>
        </p:nvSpPr>
        <p:spPr>
          <a:xfrm>
            <a:off x="2774989" y="2913135"/>
            <a:ext cx="15240" cy="1270"/>
          </a:xfrm>
          <a:custGeom>
            <a:avLst/>
            <a:gdLst/>
            <a:ahLst/>
            <a:cxnLst/>
            <a:rect l="l" t="t" r="r" b="b"/>
            <a:pathLst>
              <a:path w="15240" h="1269">
                <a:moveTo>
                  <a:pt x="0" y="1269"/>
                </a:moveTo>
                <a:lnTo>
                  <a:pt x="15092" y="1269"/>
                </a:lnTo>
                <a:lnTo>
                  <a:pt x="15092"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0" name="object 90"/>
          <p:cNvSpPr/>
          <p:nvPr/>
        </p:nvSpPr>
        <p:spPr>
          <a:xfrm>
            <a:off x="2775827" y="2684537"/>
            <a:ext cx="0" cy="229235"/>
          </a:xfrm>
          <a:custGeom>
            <a:avLst/>
            <a:gdLst/>
            <a:ahLst/>
            <a:cxnLst/>
            <a:rect l="l" t="t" r="r" b="b"/>
            <a:pathLst>
              <a:path h="229235">
                <a:moveTo>
                  <a:pt x="0" y="0"/>
                </a:moveTo>
                <a:lnTo>
                  <a:pt x="0" y="228878"/>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1" name="object 91"/>
          <p:cNvSpPr/>
          <p:nvPr/>
        </p:nvSpPr>
        <p:spPr>
          <a:xfrm>
            <a:off x="2777356" y="2911865"/>
            <a:ext cx="15240" cy="1270"/>
          </a:xfrm>
          <a:custGeom>
            <a:avLst/>
            <a:gdLst/>
            <a:ahLst/>
            <a:cxnLst/>
            <a:rect l="l" t="t" r="r" b="b"/>
            <a:pathLst>
              <a:path w="15240" h="1269">
                <a:moveTo>
                  <a:pt x="0" y="1269"/>
                </a:moveTo>
                <a:lnTo>
                  <a:pt x="15092" y="1269"/>
                </a:lnTo>
                <a:lnTo>
                  <a:pt x="15092"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2" name="object 92"/>
          <p:cNvSpPr/>
          <p:nvPr/>
        </p:nvSpPr>
        <p:spPr>
          <a:xfrm>
            <a:off x="2772424" y="2797609"/>
            <a:ext cx="1270" cy="1270"/>
          </a:xfrm>
          <a:custGeom>
            <a:avLst/>
            <a:gdLst/>
            <a:ahLst/>
            <a:cxnLst/>
            <a:rect l="l" t="t" r="r" b="b"/>
            <a:pathLst>
              <a:path w="1269" h="1269">
                <a:moveTo>
                  <a:pt x="1183" y="0"/>
                </a:moveTo>
                <a:lnTo>
                  <a:pt x="0" y="0"/>
                </a:lnTo>
                <a:lnTo>
                  <a:pt x="1183" y="1183"/>
                </a:lnTo>
                <a:lnTo>
                  <a:pt x="1183"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3" name="object 93"/>
          <p:cNvSpPr/>
          <p:nvPr/>
        </p:nvSpPr>
        <p:spPr>
          <a:xfrm>
            <a:off x="2747369" y="2684536"/>
            <a:ext cx="24130" cy="1270"/>
          </a:xfrm>
          <a:custGeom>
            <a:avLst/>
            <a:gdLst/>
            <a:ahLst/>
            <a:cxnLst/>
            <a:rect l="l" t="t" r="r" b="b"/>
            <a:pathLst>
              <a:path w="24130" h="1269">
                <a:moveTo>
                  <a:pt x="0" y="1269"/>
                </a:moveTo>
                <a:lnTo>
                  <a:pt x="23871" y="1269"/>
                </a:lnTo>
                <a:lnTo>
                  <a:pt x="23871"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4" name="object 94"/>
          <p:cNvSpPr/>
          <p:nvPr/>
        </p:nvSpPr>
        <p:spPr>
          <a:xfrm>
            <a:off x="2748553" y="2568966"/>
            <a:ext cx="0" cy="115570"/>
          </a:xfrm>
          <a:custGeom>
            <a:avLst/>
            <a:gdLst/>
            <a:ahLst/>
            <a:cxnLst/>
            <a:rect l="l" t="t" r="r" b="b"/>
            <a:pathLst>
              <a:path h="115569">
                <a:moveTo>
                  <a:pt x="0" y="0"/>
                </a:moveTo>
                <a:lnTo>
                  <a:pt x="0" y="115569"/>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5" name="object 95"/>
          <p:cNvSpPr/>
          <p:nvPr/>
        </p:nvSpPr>
        <p:spPr>
          <a:xfrm>
            <a:off x="2749736" y="2683266"/>
            <a:ext cx="24130" cy="1270"/>
          </a:xfrm>
          <a:custGeom>
            <a:avLst/>
            <a:gdLst/>
            <a:ahLst/>
            <a:cxnLst/>
            <a:rect l="l" t="t" r="r" b="b"/>
            <a:pathLst>
              <a:path w="24130" h="1269">
                <a:moveTo>
                  <a:pt x="0" y="1269"/>
                </a:moveTo>
                <a:lnTo>
                  <a:pt x="23871" y="1269"/>
                </a:lnTo>
                <a:lnTo>
                  <a:pt x="23871"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6" name="object 96"/>
          <p:cNvSpPr/>
          <p:nvPr/>
        </p:nvSpPr>
        <p:spPr>
          <a:xfrm>
            <a:off x="2708484" y="2568966"/>
            <a:ext cx="39370" cy="1270"/>
          </a:xfrm>
          <a:custGeom>
            <a:avLst/>
            <a:gdLst/>
            <a:ahLst/>
            <a:cxnLst/>
            <a:rect l="l" t="t" r="r" b="b"/>
            <a:pathLst>
              <a:path w="39369" h="1269">
                <a:moveTo>
                  <a:pt x="0" y="1269"/>
                </a:moveTo>
                <a:lnTo>
                  <a:pt x="38884" y="1269"/>
                </a:lnTo>
                <a:lnTo>
                  <a:pt x="38884"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7" name="object 97"/>
          <p:cNvSpPr/>
          <p:nvPr/>
        </p:nvSpPr>
        <p:spPr>
          <a:xfrm>
            <a:off x="2709668" y="2454668"/>
            <a:ext cx="0" cy="114935"/>
          </a:xfrm>
          <a:custGeom>
            <a:avLst/>
            <a:gdLst/>
            <a:ahLst/>
            <a:cxnLst/>
            <a:rect l="l" t="t" r="r" b="b"/>
            <a:pathLst>
              <a:path h="114935">
                <a:moveTo>
                  <a:pt x="0" y="0"/>
                </a:moveTo>
                <a:lnTo>
                  <a:pt x="0" y="114882"/>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8" name="object 98"/>
          <p:cNvSpPr/>
          <p:nvPr/>
        </p:nvSpPr>
        <p:spPr>
          <a:xfrm>
            <a:off x="2703463" y="2454667"/>
            <a:ext cx="5080" cy="1270"/>
          </a:xfrm>
          <a:custGeom>
            <a:avLst/>
            <a:gdLst/>
            <a:ahLst/>
            <a:cxnLst/>
            <a:rect l="l" t="t" r="r" b="b"/>
            <a:pathLst>
              <a:path w="5080" h="1269">
                <a:moveTo>
                  <a:pt x="0" y="1269"/>
                </a:moveTo>
                <a:lnTo>
                  <a:pt x="5020" y="1269"/>
                </a:lnTo>
                <a:lnTo>
                  <a:pt x="5020"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99" name="object 99"/>
          <p:cNvSpPr/>
          <p:nvPr/>
        </p:nvSpPr>
        <p:spPr>
          <a:xfrm>
            <a:off x="2704647" y="2226069"/>
            <a:ext cx="0" cy="229235"/>
          </a:xfrm>
          <a:custGeom>
            <a:avLst/>
            <a:gdLst/>
            <a:ahLst/>
            <a:cxnLst/>
            <a:rect l="l" t="t" r="r" b="b"/>
            <a:pathLst>
              <a:path h="229235">
                <a:moveTo>
                  <a:pt x="0" y="0"/>
                </a:moveTo>
                <a:lnTo>
                  <a:pt x="0" y="22886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0" name="object 100"/>
          <p:cNvSpPr/>
          <p:nvPr/>
        </p:nvSpPr>
        <p:spPr>
          <a:xfrm>
            <a:off x="2705831" y="2453397"/>
            <a:ext cx="5080" cy="1270"/>
          </a:xfrm>
          <a:custGeom>
            <a:avLst/>
            <a:gdLst/>
            <a:ahLst/>
            <a:cxnLst/>
            <a:rect l="l" t="t" r="r" b="b"/>
            <a:pathLst>
              <a:path w="5080" h="1269">
                <a:moveTo>
                  <a:pt x="0" y="1269"/>
                </a:moveTo>
                <a:lnTo>
                  <a:pt x="5020" y="1269"/>
                </a:lnTo>
                <a:lnTo>
                  <a:pt x="5020"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1" name="object 101"/>
          <p:cNvSpPr/>
          <p:nvPr/>
        </p:nvSpPr>
        <p:spPr>
          <a:xfrm>
            <a:off x="2625635" y="2226068"/>
            <a:ext cx="78105" cy="1270"/>
          </a:xfrm>
          <a:custGeom>
            <a:avLst/>
            <a:gdLst/>
            <a:ahLst/>
            <a:cxnLst/>
            <a:rect l="l" t="t" r="r" b="b"/>
            <a:pathLst>
              <a:path w="78105" h="1269">
                <a:moveTo>
                  <a:pt x="0" y="1269"/>
                </a:moveTo>
                <a:lnTo>
                  <a:pt x="77828" y="1269"/>
                </a:lnTo>
                <a:lnTo>
                  <a:pt x="77828"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2" name="object 102"/>
          <p:cNvSpPr/>
          <p:nvPr/>
        </p:nvSpPr>
        <p:spPr>
          <a:xfrm>
            <a:off x="2626818" y="2110498"/>
            <a:ext cx="0" cy="115570"/>
          </a:xfrm>
          <a:custGeom>
            <a:avLst/>
            <a:gdLst/>
            <a:ahLst/>
            <a:cxnLst/>
            <a:rect l="l" t="t" r="r" b="b"/>
            <a:pathLst>
              <a:path h="115569">
                <a:moveTo>
                  <a:pt x="0" y="0"/>
                </a:moveTo>
                <a:lnTo>
                  <a:pt x="0" y="115569"/>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3" name="object 103"/>
          <p:cNvSpPr/>
          <p:nvPr/>
        </p:nvSpPr>
        <p:spPr>
          <a:xfrm>
            <a:off x="2628003" y="2224798"/>
            <a:ext cx="78105" cy="1270"/>
          </a:xfrm>
          <a:custGeom>
            <a:avLst/>
            <a:gdLst/>
            <a:ahLst/>
            <a:cxnLst/>
            <a:rect l="l" t="t" r="r" b="b"/>
            <a:pathLst>
              <a:path w="78105" h="1269">
                <a:moveTo>
                  <a:pt x="0" y="1269"/>
                </a:moveTo>
                <a:lnTo>
                  <a:pt x="77828" y="1269"/>
                </a:lnTo>
                <a:lnTo>
                  <a:pt x="77828" y="0"/>
                </a:lnTo>
                <a:lnTo>
                  <a:pt x="0" y="0"/>
                </a:lnTo>
                <a:lnTo>
                  <a:pt x="0" y="1269"/>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4" name="object 104"/>
          <p:cNvSpPr/>
          <p:nvPr/>
        </p:nvSpPr>
        <p:spPr>
          <a:xfrm>
            <a:off x="2310473" y="2111133"/>
            <a:ext cx="315595" cy="0"/>
          </a:xfrm>
          <a:custGeom>
            <a:avLst/>
            <a:gdLst/>
            <a:ahLst/>
            <a:cxnLst/>
            <a:rect l="l" t="t" r="r" b="b"/>
            <a:pathLst>
              <a:path w="315594">
                <a:moveTo>
                  <a:pt x="0" y="0"/>
                </a:moveTo>
                <a:lnTo>
                  <a:pt x="315162" y="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5" name="object 105"/>
          <p:cNvSpPr/>
          <p:nvPr/>
        </p:nvSpPr>
        <p:spPr>
          <a:xfrm>
            <a:off x="4590404" y="3889079"/>
            <a:ext cx="29845" cy="31115"/>
          </a:xfrm>
          <a:custGeom>
            <a:avLst/>
            <a:gdLst/>
            <a:ahLst/>
            <a:cxnLst/>
            <a:rect l="l" t="t" r="r" b="b"/>
            <a:pathLst>
              <a:path w="29844" h="31114">
                <a:moveTo>
                  <a:pt x="17558" y="0"/>
                </a:moveTo>
                <a:lnTo>
                  <a:pt x="11935" y="0"/>
                </a:lnTo>
                <a:lnTo>
                  <a:pt x="2761" y="5228"/>
                </a:lnTo>
                <a:lnTo>
                  <a:pt x="0" y="10160"/>
                </a:lnTo>
                <a:lnTo>
                  <a:pt x="0" y="20714"/>
                </a:lnTo>
                <a:lnTo>
                  <a:pt x="2761" y="25548"/>
                </a:lnTo>
                <a:lnTo>
                  <a:pt x="7398" y="28211"/>
                </a:lnTo>
                <a:lnTo>
                  <a:pt x="11935" y="30874"/>
                </a:lnTo>
                <a:lnTo>
                  <a:pt x="17558" y="30874"/>
                </a:lnTo>
                <a:lnTo>
                  <a:pt x="22194" y="28211"/>
                </a:lnTo>
                <a:lnTo>
                  <a:pt x="26732" y="25548"/>
                </a:lnTo>
                <a:lnTo>
                  <a:pt x="29592" y="20714"/>
                </a:lnTo>
                <a:lnTo>
                  <a:pt x="29592" y="10160"/>
                </a:lnTo>
                <a:lnTo>
                  <a:pt x="26732" y="5228"/>
                </a:lnTo>
                <a:lnTo>
                  <a:pt x="22194" y="2564"/>
                </a:lnTo>
                <a:lnTo>
                  <a:pt x="17558" y="0"/>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6" name="object 106"/>
          <p:cNvSpPr/>
          <p:nvPr/>
        </p:nvSpPr>
        <p:spPr>
          <a:xfrm>
            <a:off x="5214317" y="3889079"/>
            <a:ext cx="29845" cy="31115"/>
          </a:xfrm>
          <a:custGeom>
            <a:avLst/>
            <a:gdLst/>
            <a:ahLst/>
            <a:cxnLst/>
            <a:rect l="l" t="t" r="r" b="b"/>
            <a:pathLst>
              <a:path w="29845" h="31114">
                <a:moveTo>
                  <a:pt x="17558" y="0"/>
                </a:moveTo>
                <a:lnTo>
                  <a:pt x="11935" y="0"/>
                </a:lnTo>
                <a:lnTo>
                  <a:pt x="2761" y="5228"/>
                </a:lnTo>
                <a:lnTo>
                  <a:pt x="0" y="10160"/>
                </a:lnTo>
                <a:lnTo>
                  <a:pt x="0" y="20714"/>
                </a:lnTo>
                <a:lnTo>
                  <a:pt x="2761" y="25548"/>
                </a:lnTo>
                <a:lnTo>
                  <a:pt x="7398" y="28211"/>
                </a:lnTo>
                <a:lnTo>
                  <a:pt x="11935" y="30874"/>
                </a:lnTo>
                <a:lnTo>
                  <a:pt x="17558" y="30874"/>
                </a:lnTo>
                <a:lnTo>
                  <a:pt x="22194" y="28211"/>
                </a:lnTo>
                <a:lnTo>
                  <a:pt x="26732" y="25548"/>
                </a:lnTo>
                <a:lnTo>
                  <a:pt x="29592" y="20714"/>
                </a:lnTo>
                <a:lnTo>
                  <a:pt x="29592" y="10160"/>
                </a:lnTo>
                <a:lnTo>
                  <a:pt x="26732" y="5228"/>
                </a:lnTo>
                <a:lnTo>
                  <a:pt x="22194" y="2564"/>
                </a:lnTo>
                <a:lnTo>
                  <a:pt x="17558" y="0"/>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7" name="object 107"/>
          <p:cNvSpPr/>
          <p:nvPr/>
        </p:nvSpPr>
        <p:spPr>
          <a:xfrm>
            <a:off x="5282085" y="3889079"/>
            <a:ext cx="29845" cy="31115"/>
          </a:xfrm>
          <a:custGeom>
            <a:avLst/>
            <a:gdLst/>
            <a:ahLst/>
            <a:cxnLst/>
            <a:rect l="l" t="t" r="r" b="b"/>
            <a:pathLst>
              <a:path w="29845" h="31114">
                <a:moveTo>
                  <a:pt x="17558" y="0"/>
                </a:moveTo>
                <a:lnTo>
                  <a:pt x="11935" y="0"/>
                </a:lnTo>
                <a:lnTo>
                  <a:pt x="2761" y="5228"/>
                </a:lnTo>
                <a:lnTo>
                  <a:pt x="0" y="10160"/>
                </a:lnTo>
                <a:lnTo>
                  <a:pt x="0" y="20714"/>
                </a:lnTo>
                <a:lnTo>
                  <a:pt x="2761" y="25548"/>
                </a:lnTo>
                <a:lnTo>
                  <a:pt x="7398" y="28211"/>
                </a:lnTo>
                <a:lnTo>
                  <a:pt x="11935" y="30874"/>
                </a:lnTo>
                <a:lnTo>
                  <a:pt x="17558" y="30874"/>
                </a:lnTo>
                <a:lnTo>
                  <a:pt x="22194" y="28211"/>
                </a:lnTo>
                <a:lnTo>
                  <a:pt x="26732" y="25548"/>
                </a:lnTo>
                <a:lnTo>
                  <a:pt x="29592" y="20714"/>
                </a:lnTo>
                <a:lnTo>
                  <a:pt x="29592" y="10160"/>
                </a:lnTo>
                <a:lnTo>
                  <a:pt x="26732" y="5228"/>
                </a:lnTo>
                <a:lnTo>
                  <a:pt x="22194" y="2564"/>
                </a:lnTo>
                <a:lnTo>
                  <a:pt x="17558" y="0"/>
                </a:lnTo>
                <a:close/>
              </a:path>
            </a:pathLst>
          </a:custGeom>
          <a:solidFill>
            <a:srgbClr val="009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8" name="object 108"/>
          <p:cNvSpPr/>
          <p:nvPr/>
        </p:nvSpPr>
        <p:spPr>
          <a:xfrm>
            <a:off x="3587408" y="3471036"/>
            <a:ext cx="29845" cy="31115"/>
          </a:xfrm>
          <a:custGeom>
            <a:avLst/>
            <a:gdLst/>
            <a:ahLst/>
            <a:cxnLst/>
            <a:rect l="l" t="t" r="r" b="b"/>
            <a:pathLst>
              <a:path w="29844" h="31114">
                <a:moveTo>
                  <a:pt x="17558" y="0"/>
                </a:moveTo>
                <a:lnTo>
                  <a:pt x="11935" y="0"/>
                </a:lnTo>
                <a:lnTo>
                  <a:pt x="7398" y="2663"/>
                </a:lnTo>
                <a:lnTo>
                  <a:pt x="2761" y="5326"/>
                </a:lnTo>
                <a:lnTo>
                  <a:pt x="0" y="10160"/>
                </a:lnTo>
                <a:lnTo>
                  <a:pt x="0" y="20714"/>
                </a:lnTo>
                <a:lnTo>
                  <a:pt x="2761" y="25646"/>
                </a:lnTo>
                <a:lnTo>
                  <a:pt x="11935" y="30874"/>
                </a:lnTo>
                <a:lnTo>
                  <a:pt x="17558" y="30874"/>
                </a:lnTo>
                <a:lnTo>
                  <a:pt x="22194" y="28310"/>
                </a:lnTo>
                <a:lnTo>
                  <a:pt x="26732" y="25646"/>
                </a:lnTo>
                <a:lnTo>
                  <a:pt x="29592" y="20714"/>
                </a:lnTo>
                <a:lnTo>
                  <a:pt x="29592" y="10160"/>
                </a:lnTo>
                <a:lnTo>
                  <a:pt x="26732" y="5326"/>
                </a:lnTo>
                <a:lnTo>
                  <a:pt x="22194" y="2663"/>
                </a:lnTo>
                <a:lnTo>
                  <a:pt x="17558"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09" name="object 109"/>
          <p:cNvSpPr/>
          <p:nvPr/>
        </p:nvSpPr>
        <p:spPr>
          <a:xfrm>
            <a:off x="3606249" y="3471036"/>
            <a:ext cx="29845" cy="31115"/>
          </a:xfrm>
          <a:custGeom>
            <a:avLst/>
            <a:gdLst/>
            <a:ahLst/>
            <a:cxnLst/>
            <a:rect l="l" t="t" r="r" b="b"/>
            <a:pathLst>
              <a:path w="29844" h="31114">
                <a:moveTo>
                  <a:pt x="17558" y="0"/>
                </a:moveTo>
                <a:lnTo>
                  <a:pt x="11935" y="0"/>
                </a:lnTo>
                <a:lnTo>
                  <a:pt x="7398" y="2663"/>
                </a:lnTo>
                <a:lnTo>
                  <a:pt x="2761" y="5326"/>
                </a:lnTo>
                <a:lnTo>
                  <a:pt x="0" y="10160"/>
                </a:lnTo>
                <a:lnTo>
                  <a:pt x="0" y="20714"/>
                </a:lnTo>
                <a:lnTo>
                  <a:pt x="2761" y="25646"/>
                </a:lnTo>
                <a:lnTo>
                  <a:pt x="11935" y="30874"/>
                </a:lnTo>
                <a:lnTo>
                  <a:pt x="17558" y="30874"/>
                </a:lnTo>
                <a:lnTo>
                  <a:pt x="22194" y="28310"/>
                </a:lnTo>
                <a:lnTo>
                  <a:pt x="26732" y="25646"/>
                </a:lnTo>
                <a:lnTo>
                  <a:pt x="29592" y="20714"/>
                </a:lnTo>
                <a:lnTo>
                  <a:pt x="29592" y="10160"/>
                </a:lnTo>
                <a:lnTo>
                  <a:pt x="26732" y="5326"/>
                </a:lnTo>
                <a:lnTo>
                  <a:pt x="22194" y="2663"/>
                </a:lnTo>
                <a:lnTo>
                  <a:pt x="17558"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0" name="object 110"/>
          <p:cNvSpPr/>
          <p:nvPr/>
        </p:nvSpPr>
        <p:spPr>
          <a:xfrm>
            <a:off x="3867356" y="3471036"/>
            <a:ext cx="29845" cy="31115"/>
          </a:xfrm>
          <a:custGeom>
            <a:avLst/>
            <a:gdLst/>
            <a:ahLst/>
            <a:cxnLst/>
            <a:rect l="l" t="t" r="r" b="b"/>
            <a:pathLst>
              <a:path w="29844" h="31114">
                <a:moveTo>
                  <a:pt x="17558" y="0"/>
                </a:moveTo>
                <a:lnTo>
                  <a:pt x="11935" y="0"/>
                </a:lnTo>
                <a:lnTo>
                  <a:pt x="7398" y="2663"/>
                </a:lnTo>
                <a:lnTo>
                  <a:pt x="2761" y="5326"/>
                </a:lnTo>
                <a:lnTo>
                  <a:pt x="0" y="10160"/>
                </a:lnTo>
                <a:lnTo>
                  <a:pt x="0" y="20714"/>
                </a:lnTo>
                <a:lnTo>
                  <a:pt x="2761" y="25646"/>
                </a:lnTo>
                <a:lnTo>
                  <a:pt x="11935" y="30874"/>
                </a:lnTo>
                <a:lnTo>
                  <a:pt x="17558" y="30874"/>
                </a:lnTo>
                <a:lnTo>
                  <a:pt x="22194" y="28310"/>
                </a:lnTo>
                <a:lnTo>
                  <a:pt x="26732" y="25646"/>
                </a:lnTo>
                <a:lnTo>
                  <a:pt x="29592" y="20714"/>
                </a:lnTo>
                <a:lnTo>
                  <a:pt x="29592" y="10160"/>
                </a:lnTo>
                <a:lnTo>
                  <a:pt x="26732" y="5326"/>
                </a:lnTo>
                <a:lnTo>
                  <a:pt x="22194" y="2663"/>
                </a:lnTo>
                <a:lnTo>
                  <a:pt x="17558"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1" name="object 111"/>
          <p:cNvSpPr/>
          <p:nvPr/>
        </p:nvSpPr>
        <p:spPr>
          <a:xfrm>
            <a:off x="4282838" y="3471036"/>
            <a:ext cx="29845" cy="31115"/>
          </a:xfrm>
          <a:custGeom>
            <a:avLst/>
            <a:gdLst/>
            <a:ahLst/>
            <a:cxnLst/>
            <a:rect l="l" t="t" r="r" b="b"/>
            <a:pathLst>
              <a:path w="29844" h="31114">
                <a:moveTo>
                  <a:pt x="17656" y="0"/>
                </a:moveTo>
                <a:lnTo>
                  <a:pt x="11935" y="0"/>
                </a:lnTo>
                <a:lnTo>
                  <a:pt x="2860" y="5326"/>
                </a:lnTo>
                <a:lnTo>
                  <a:pt x="0" y="10160"/>
                </a:lnTo>
                <a:lnTo>
                  <a:pt x="0" y="20714"/>
                </a:lnTo>
                <a:lnTo>
                  <a:pt x="2860" y="25646"/>
                </a:lnTo>
                <a:lnTo>
                  <a:pt x="7398" y="28310"/>
                </a:lnTo>
                <a:lnTo>
                  <a:pt x="11935" y="30874"/>
                </a:lnTo>
                <a:lnTo>
                  <a:pt x="17656" y="30874"/>
                </a:lnTo>
                <a:lnTo>
                  <a:pt x="22194" y="28310"/>
                </a:lnTo>
                <a:lnTo>
                  <a:pt x="26732" y="25646"/>
                </a:lnTo>
                <a:lnTo>
                  <a:pt x="29592" y="20714"/>
                </a:lnTo>
                <a:lnTo>
                  <a:pt x="29592" y="10160"/>
                </a:lnTo>
                <a:lnTo>
                  <a:pt x="26732" y="5326"/>
                </a:lnTo>
                <a:lnTo>
                  <a:pt x="17656"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2" name="object 112"/>
          <p:cNvSpPr/>
          <p:nvPr/>
        </p:nvSpPr>
        <p:spPr>
          <a:xfrm>
            <a:off x="4427250" y="3471036"/>
            <a:ext cx="29845" cy="31115"/>
          </a:xfrm>
          <a:custGeom>
            <a:avLst/>
            <a:gdLst/>
            <a:ahLst/>
            <a:cxnLst/>
            <a:rect l="l" t="t" r="r" b="b"/>
            <a:pathLst>
              <a:path w="29844" h="31114">
                <a:moveTo>
                  <a:pt x="17558" y="0"/>
                </a:moveTo>
                <a:lnTo>
                  <a:pt x="11935" y="0"/>
                </a:lnTo>
                <a:lnTo>
                  <a:pt x="7398" y="2663"/>
                </a:lnTo>
                <a:lnTo>
                  <a:pt x="2761" y="5326"/>
                </a:lnTo>
                <a:lnTo>
                  <a:pt x="0" y="10160"/>
                </a:lnTo>
                <a:lnTo>
                  <a:pt x="0" y="20714"/>
                </a:lnTo>
                <a:lnTo>
                  <a:pt x="2761" y="25646"/>
                </a:lnTo>
                <a:lnTo>
                  <a:pt x="11935" y="30874"/>
                </a:lnTo>
                <a:lnTo>
                  <a:pt x="17558" y="30874"/>
                </a:lnTo>
                <a:lnTo>
                  <a:pt x="22194" y="28310"/>
                </a:lnTo>
                <a:lnTo>
                  <a:pt x="26732" y="25646"/>
                </a:lnTo>
                <a:lnTo>
                  <a:pt x="29592" y="20714"/>
                </a:lnTo>
                <a:lnTo>
                  <a:pt x="29592" y="10160"/>
                </a:lnTo>
                <a:lnTo>
                  <a:pt x="26732" y="5326"/>
                </a:lnTo>
                <a:lnTo>
                  <a:pt x="22194" y="2663"/>
                </a:lnTo>
                <a:lnTo>
                  <a:pt x="17558"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3" name="object 113"/>
          <p:cNvSpPr/>
          <p:nvPr/>
        </p:nvSpPr>
        <p:spPr>
          <a:xfrm>
            <a:off x="4719725" y="3471036"/>
            <a:ext cx="29845" cy="31115"/>
          </a:xfrm>
          <a:custGeom>
            <a:avLst/>
            <a:gdLst/>
            <a:ahLst/>
            <a:cxnLst/>
            <a:rect l="l" t="t" r="r" b="b"/>
            <a:pathLst>
              <a:path w="29844" h="31114">
                <a:moveTo>
                  <a:pt x="17558" y="0"/>
                </a:moveTo>
                <a:lnTo>
                  <a:pt x="11935" y="0"/>
                </a:lnTo>
                <a:lnTo>
                  <a:pt x="7398" y="2663"/>
                </a:lnTo>
                <a:lnTo>
                  <a:pt x="2761" y="5326"/>
                </a:lnTo>
                <a:lnTo>
                  <a:pt x="0" y="10160"/>
                </a:lnTo>
                <a:lnTo>
                  <a:pt x="0" y="20714"/>
                </a:lnTo>
                <a:lnTo>
                  <a:pt x="2761" y="25646"/>
                </a:lnTo>
                <a:lnTo>
                  <a:pt x="11935" y="30874"/>
                </a:lnTo>
                <a:lnTo>
                  <a:pt x="17558" y="30874"/>
                </a:lnTo>
                <a:lnTo>
                  <a:pt x="22194" y="28310"/>
                </a:lnTo>
                <a:lnTo>
                  <a:pt x="26732" y="25646"/>
                </a:lnTo>
                <a:lnTo>
                  <a:pt x="29592" y="20714"/>
                </a:lnTo>
                <a:lnTo>
                  <a:pt x="29592" y="10160"/>
                </a:lnTo>
                <a:lnTo>
                  <a:pt x="26732" y="5326"/>
                </a:lnTo>
                <a:lnTo>
                  <a:pt x="22194" y="2663"/>
                </a:lnTo>
                <a:lnTo>
                  <a:pt x="17558"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4" name="object 114"/>
          <p:cNvSpPr/>
          <p:nvPr/>
        </p:nvSpPr>
        <p:spPr>
          <a:xfrm>
            <a:off x="4975800" y="3471036"/>
            <a:ext cx="29845" cy="31115"/>
          </a:xfrm>
          <a:custGeom>
            <a:avLst/>
            <a:gdLst/>
            <a:ahLst/>
            <a:cxnLst/>
            <a:rect l="l" t="t" r="r" b="b"/>
            <a:pathLst>
              <a:path w="29845" h="31114">
                <a:moveTo>
                  <a:pt x="17558" y="0"/>
                </a:moveTo>
                <a:lnTo>
                  <a:pt x="11935" y="0"/>
                </a:lnTo>
                <a:lnTo>
                  <a:pt x="7398" y="2663"/>
                </a:lnTo>
                <a:lnTo>
                  <a:pt x="2761" y="5326"/>
                </a:lnTo>
                <a:lnTo>
                  <a:pt x="0" y="10160"/>
                </a:lnTo>
                <a:lnTo>
                  <a:pt x="0" y="20714"/>
                </a:lnTo>
                <a:lnTo>
                  <a:pt x="2761" y="25646"/>
                </a:lnTo>
                <a:lnTo>
                  <a:pt x="11935" y="30874"/>
                </a:lnTo>
                <a:lnTo>
                  <a:pt x="17558" y="30874"/>
                </a:lnTo>
                <a:lnTo>
                  <a:pt x="22194" y="28310"/>
                </a:lnTo>
                <a:lnTo>
                  <a:pt x="26732" y="25646"/>
                </a:lnTo>
                <a:lnTo>
                  <a:pt x="29592" y="20714"/>
                </a:lnTo>
                <a:lnTo>
                  <a:pt x="29592" y="10160"/>
                </a:lnTo>
                <a:lnTo>
                  <a:pt x="26732" y="5326"/>
                </a:lnTo>
                <a:lnTo>
                  <a:pt x="22194" y="2663"/>
                </a:lnTo>
                <a:lnTo>
                  <a:pt x="17558" y="0"/>
                </a:lnTo>
                <a:close/>
              </a:path>
            </a:pathLst>
          </a:custGeom>
          <a:solidFill>
            <a:srgbClr val="9000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15" name="object 115"/>
          <p:cNvSpPr txBox="1"/>
          <p:nvPr/>
        </p:nvSpPr>
        <p:spPr>
          <a:xfrm>
            <a:off x="2724584" y="4342638"/>
            <a:ext cx="98425" cy="232410"/>
          </a:xfrm>
          <a:prstGeom prst="rect">
            <a:avLst/>
          </a:prstGeom>
        </p:spPr>
        <p:txBody>
          <a:bodyPr vert="horz" wrap="square" lIns="0" tIns="31115" rIns="0" bIns="0" rtlCol="0">
            <a:spAutoFit/>
          </a:bodyPr>
          <a:lstStyle/>
          <a:p>
            <a:pPr marL="2159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4</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40" normalizeH="0" baseline="0" noProof="0" dirty="0">
                <a:ln>
                  <a:noFill/>
                </a:ln>
                <a:solidFill>
                  <a:srgbClr val="900090"/>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4</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16" name="object 116"/>
          <p:cNvSpPr txBox="1"/>
          <p:nvPr/>
        </p:nvSpPr>
        <p:spPr>
          <a:xfrm>
            <a:off x="3205268"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7</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17" name="object 117"/>
          <p:cNvSpPr txBox="1"/>
          <p:nvPr/>
        </p:nvSpPr>
        <p:spPr>
          <a:xfrm>
            <a:off x="3663758"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5</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18" name="object 118"/>
          <p:cNvSpPr txBox="1"/>
          <p:nvPr/>
        </p:nvSpPr>
        <p:spPr>
          <a:xfrm>
            <a:off x="4122248"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4</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19" name="object 119"/>
          <p:cNvSpPr txBox="1"/>
          <p:nvPr/>
        </p:nvSpPr>
        <p:spPr>
          <a:xfrm>
            <a:off x="4580836"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2</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20" name="object 120"/>
          <p:cNvSpPr txBox="1"/>
          <p:nvPr/>
        </p:nvSpPr>
        <p:spPr>
          <a:xfrm>
            <a:off x="5039326" y="4342638"/>
            <a:ext cx="51244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tab pos="457834" algn="l"/>
              </a:tabLst>
              <a:defRPr/>
            </a:pPr>
            <a:r>
              <a:rPr kumimoji="0" sz="550" b="0" i="0" u="none" strike="noStrike" kern="1200" cap="none" spc="15" normalizeH="0" baseline="0" noProof="0" dirty="0">
                <a:ln>
                  <a:noFill/>
                </a:ln>
                <a:solidFill>
                  <a:srgbClr val="009090"/>
                </a:solidFill>
                <a:effectLst/>
                <a:uLnTx/>
                <a:uFillTx/>
                <a:latin typeface="Arial"/>
                <a:ea typeface="MS PGothic" panose="020B0600070205080204" pitchFamily="34" charset="-128"/>
                <a:cs typeface="Arial"/>
              </a:rPr>
              <a:t>2	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21" name="object 121"/>
          <p:cNvSpPr/>
          <p:nvPr/>
        </p:nvSpPr>
        <p:spPr>
          <a:xfrm>
            <a:off x="2229240" y="4569321"/>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2" name="object 122"/>
          <p:cNvSpPr/>
          <p:nvPr/>
        </p:nvSpPr>
        <p:spPr>
          <a:xfrm>
            <a:off x="5906885" y="2074172"/>
            <a:ext cx="0" cy="2495550"/>
          </a:xfrm>
          <a:custGeom>
            <a:avLst/>
            <a:gdLst/>
            <a:ahLst/>
            <a:cxnLst/>
            <a:rect l="l" t="t" r="r" b="b"/>
            <a:pathLst>
              <a:path h="2495550">
                <a:moveTo>
                  <a:pt x="0" y="2495149"/>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3" name="object 123"/>
          <p:cNvSpPr/>
          <p:nvPr/>
        </p:nvSpPr>
        <p:spPr>
          <a:xfrm>
            <a:off x="2229240" y="2074172"/>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4" name="object 124"/>
          <p:cNvSpPr/>
          <p:nvPr/>
        </p:nvSpPr>
        <p:spPr>
          <a:xfrm>
            <a:off x="2229240" y="2074172"/>
            <a:ext cx="0" cy="2495550"/>
          </a:xfrm>
          <a:custGeom>
            <a:avLst/>
            <a:gdLst/>
            <a:ahLst/>
            <a:cxnLst/>
            <a:rect l="l" t="t" r="r" b="b"/>
            <a:pathLst>
              <a:path h="2495550">
                <a:moveTo>
                  <a:pt x="0" y="2495149"/>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5" name="object 125"/>
          <p:cNvSpPr/>
          <p:nvPr/>
        </p:nvSpPr>
        <p:spPr>
          <a:xfrm>
            <a:off x="2229240" y="4569321"/>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6" name="object 126"/>
          <p:cNvSpPr/>
          <p:nvPr/>
        </p:nvSpPr>
        <p:spPr>
          <a:xfrm>
            <a:off x="231047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7" name="object 127"/>
          <p:cNvSpPr/>
          <p:nvPr/>
        </p:nvSpPr>
        <p:spPr>
          <a:xfrm>
            <a:off x="276897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8" name="object 128"/>
          <p:cNvSpPr/>
          <p:nvPr/>
        </p:nvSpPr>
        <p:spPr>
          <a:xfrm>
            <a:off x="322746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29" name="object 129"/>
          <p:cNvSpPr/>
          <p:nvPr/>
        </p:nvSpPr>
        <p:spPr>
          <a:xfrm>
            <a:off x="368595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0" name="object 130"/>
          <p:cNvSpPr/>
          <p:nvPr/>
        </p:nvSpPr>
        <p:spPr>
          <a:xfrm>
            <a:off x="414444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1" name="object 131"/>
          <p:cNvSpPr/>
          <p:nvPr/>
        </p:nvSpPr>
        <p:spPr>
          <a:xfrm>
            <a:off x="460303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2" name="object 132"/>
          <p:cNvSpPr/>
          <p:nvPr/>
        </p:nvSpPr>
        <p:spPr>
          <a:xfrm>
            <a:off x="506152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3" name="object 133"/>
          <p:cNvSpPr/>
          <p:nvPr/>
        </p:nvSpPr>
        <p:spPr>
          <a:xfrm>
            <a:off x="5520009"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4" name="object 134"/>
          <p:cNvSpPr/>
          <p:nvPr/>
        </p:nvSpPr>
        <p:spPr>
          <a:xfrm>
            <a:off x="2229240" y="2074172"/>
            <a:ext cx="0" cy="2251710"/>
          </a:xfrm>
          <a:custGeom>
            <a:avLst/>
            <a:gdLst/>
            <a:ahLst/>
            <a:cxnLst/>
            <a:rect l="l" t="t" r="r" b="b"/>
            <a:pathLst>
              <a:path h="2251710">
                <a:moveTo>
                  <a:pt x="0" y="2251543"/>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5" name="object 135"/>
          <p:cNvSpPr/>
          <p:nvPr/>
        </p:nvSpPr>
        <p:spPr>
          <a:xfrm>
            <a:off x="2187800" y="4288804"/>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6" name="object 136"/>
          <p:cNvSpPr/>
          <p:nvPr/>
        </p:nvSpPr>
        <p:spPr>
          <a:xfrm>
            <a:off x="2187800" y="3853271"/>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7" name="object 137"/>
          <p:cNvSpPr txBox="1"/>
          <p:nvPr/>
        </p:nvSpPr>
        <p:spPr>
          <a:xfrm>
            <a:off x="2036129" y="3785036"/>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2</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38" name="object 138"/>
          <p:cNvSpPr/>
          <p:nvPr/>
        </p:nvSpPr>
        <p:spPr>
          <a:xfrm>
            <a:off x="2187800" y="3417769"/>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39" name="object 139"/>
          <p:cNvSpPr txBox="1"/>
          <p:nvPr/>
        </p:nvSpPr>
        <p:spPr>
          <a:xfrm>
            <a:off x="2036129" y="3349533"/>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4</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40" name="object 140"/>
          <p:cNvSpPr/>
          <p:nvPr/>
        </p:nvSpPr>
        <p:spPr>
          <a:xfrm>
            <a:off x="2187800" y="2982167"/>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41" name="object 141"/>
          <p:cNvSpPr txBox="1"/>
          <p:nvPr/>
        </p:nvSpPr>
        <p:spPr>
          <a:xfrm>
            <a:off x="2036129" y="2914031"/>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6</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42" name="object 142"/>
          <p:cNvSpPr/>
          <p:nvPr/>
        </p:nvSpPr>
        <p:spPr>
          <a:xfrm>
            <a:off x="2187800" y="2546665"/>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43" name="object 143"/>
          <p:cNvSpPr txBox="1"/>
          <p:nvPr/>
        </p:nvSpPr>
        <p:spPr>
          <a:xfrm>
            <a:off x="2036129" y="2478430"/>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8</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44" name="object 144"/>
          <p:cNvSpPr/>
          <p:nvPr/>
        </p:nvSpPr>
        <p:spPr>
          <a:xfrm>
            <a:off x="2187800" y="2111063"/>
            <a:ext cx="41910" cy="0"/>
          </a:xfrm>
          <a:custGeom>
            <a:avLst/>
            <a:gdLst/>
            <a:ahLst/>
            <a:cxnLst/>
            <a:rect l="l" t="t" r="r" b="b"/>
            <a:pathLst>
              <a:path w="41909">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45" name="object 145"/>
          <p:cNvSpPr txBox="1"/>
          <p:nvPr/>
        </p:nvSpPr>
        <p:spPr>
          <a:xfrm>
            <a:off x="2036129" y="2042927"/>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1</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0</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46" name="object 146"/>
          <p:cNvSpPr txBox="1"/>
          <p:nvPr/>
        </p:nvSpPr>
        <p:spPr>
          <a:xfrm>
            <a:off x="1814252" y="2615927"/>
            <a:ext cx="115416" cy="1174115"/>
          </a:xfrm>
          <a:prstGeom prst="rect">
            <a:avLst/>
          </a:prstGeom>
        </p:spPr>
        <p:txBody>
          <a:bodyPr vert="vert270" wrap="square" lIns="0" tIns="4445" rIns="0" bIns="0" rtlCol="0">
            <a:spAutoFit/>
          </a:bodyPr>
          <a:lstStyle/>
          <a:p>
            <a:pPr marL="12700" marR="0" lvl="0" indent="0" algn="l" defTabSz="914400" rtl="0" eaLnBrk="1" fontAlgn="auto" latinLnBrk="0" hangingPunct="1">
              <a:lnSpc>
                <a:spcPct val="100000"/>
              </a:lnSpc>
              <a:spcBef>
                <a:spcPts val="35"/>
              </a:spcBef>
              <a:spcAft>
                <a:spcPts val="0"/>
              </a:spcAft>
              <a:buClrTx/>
              <a:buSzTx/>
              <a:buFontTx/>
              <a:buNone/>
              <a:tabLst/>
              <a:defRPr/>
            </a:pPr>
            <a:r>
              <a:rPr kumimoji="0" sz="75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Proportion</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 </a:t>
            </a:r>
            <a:r>
              <a:rPr kumimoji="0" sz="75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progression-free</a:t>
            </a:r>
            <a:endParaRPr kumimoji="0" sz="7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47" name="object 147"/>
          <p:cNvSpPr/>
          <p:nvPr/>
        </p:nvSpPr>
        <p:spPr>
          <a:xfrm>
            <a:off x="2229240" y="4318327"/>
            <a:ext cx="0" cy="251460"/>
          </a:xfrm>
          <a:custGeom>
            <a:avLst/>
            <a:gdLst/>
            <a:ahLst/>
            <a:cxnLst/>
            <a:rect l="l" t="t" r="r" b="b"/>
            <a:pathLst>
              <a:path h="251460">
                <a:moveTo>
                  <a:pt x="0" y="0"/>
                </a:moveTo>
                <a:lnTo>
                  <a:pt x="0" y="250993"/>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48" name="object 148"/>
          <p:cNvSpPr txBox="1"/>
          <p:nvPr/>
        </p:nvSpPr>
        <p:spPr>
          <a:xfrm>
            <a:off x="2006683" y="4201659"/>
            <a:ext cx="358140" cy="379730"/>
          </a:xfrm>
          <a:prstGeom prst="rect">
            <a:avLst/>
          </a:prstGeom>
        </p:spPr>
        <p:txBody>
          <a:bodyPr vert="horz" wrap="square" lIns="0" tIns="31115" rIns="0" bIns="0" rtlCol="0">
            <a:spAutoFit/>
          </a:bodyPr>
          <a:lstStyle/>
          <a:p>
            <a:pPr marL="29209" marR="0" lvl="0" indent="0" algn="l" defTabSz="914400" rtl="0" eaLnBrk="1" fontAlgn="auto" latinLnBrk="0" hangingPunct="1">
              <a:lnSpc>
                <a:spcPct val="100000"/>
              </a:lnSpc>
              <a:spcBef>
                <a:spcPts val="245"/>
              </a:spcBef>
              <a:spcAft>
                <a:spcPts val="0"/>
              </a:spcAft>
              <a:buClrTx/>
              <a:buSzTx/>
              <a:buFontTx/>
              <a:buNone/>
              <a:tabLst/>
              <a:defRPr/>
            </a:pP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0.0</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36830" marR="0" lvl="0" indent="0" algn="l" defTabSz="914400" rtl="0" eaLnBrk="1" fontAlgn="auto" latinLnBrk="0" hangingPunct="1">
              <a:lnSpc>
                <a:spcPts val="825"/>
              </a:lnSpc>
              <a:spcBef>
                <a:spcPts val="150"/>
              </a:spcBef>
              <a:spcAft>
                <a:spcPts val="0"/>
              </a:spcAft>
              <a:buClrTx/>
              <a:buSzTx/>
              <a:buFontTx/>
              <a:buNone/>
              <a:tabLst/>
              <a:defRPr/>
            </a:pPr>
            <a:r>
              <a:rPr kumimoji="0" sz="700" b="0" i="0" u="none" strike="noStrike" kern="1200" cap="none" spc="5" normalizeH="0" baseline="0" noProof="0" dirty="0">
                <a:ln>
                  <a:noFill/>
                </a:ln>
                <a:solidFill>
                  <a:srgbClr val="009090"/>
                </a:solidFill>
                <a:effectLst/>
                <a:uLnTx/>
                <a:uFillTx/>
                <a:latin typeface="Arial"/>
                <a:ea typeface="MS PGothic" panose="020B0600070205080204" pitchFamily="34" charset="-128"/>
                <a:cs typeface="Arial"/>
              </a:rPr>
              <a:t>No  </a:t>
            </a:r>
            <a:r>
              <a:rPr kumimoji="0" sz="700" b="0" i="0" u="none" strike="noStrike" kern="1200" cap="none" spc="150" normalizeH="0" baseline="0" noProof="0" dirty="0">
                <a:ln>
                  <a:noFill/>
                </a:ln>
                <a:solidFill>
                  <a:srgbClr val="009090"/>
                </a:solidFill>
                <a:effectLst/>
                <a:uLnTx/>
                <a:uFillTx/>
                <a:latin typeface="Arial"/>
                <a:ea typeface="MS PGothic" panose="020B0600070205080204" pitchFamily="34" charset="-128"/>
                <a:cs typeface="Arial"/>
              </a:rPr>
              <a:t> </a:t>
            </a:r>
            <a:r>
              <a:rPr kumimoji="0" sz="825" b="0" i="0" u="none" strike="noStrike" kern="1200" cap="none" spc="44" normalizeH="0" baseline="5050" noProof="0" dirty="0">
                <a:ln>
                  <a:noFill/>
                </a:ln>
                <a:solidFill>
                  <a:srgbClr val="009090"/>
                </a:solidFill>
                <a:effectLst/>
                <a:uLnTx/>
                <a:uFillTx/>
                <a:latin typeface="Arial"/>
                <a:ea typeface="MS PGothic" panose="020B0600070205080204" pitchFamily="34" charset="-128"/>
                <a:cs typeface="Arial"/>
              </a:rPr>
              <a:t>17</a:t>
            </a:r>
            <a:endParaRPr kumimoji="0" sz="825" b="0" i="0" u="none" strike="noStrike" kern="1200" cap="none" spc="0" normalizeH="0" baseline="505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ts val="825"/>
              </a:lnSpc>
              <a:spcBef>
                <a:spcPts val="0"/>
              </a:spcBef>
              <a:spcAft>
                <a:spcPts val="0"/>
              </a:spcAft>
              <a:buClrTx/>
              <a:buSzTx/>
              <a:buFontTx/>
              <a:buNone/>
              <a:tabLst/>
              <a:defRPr/>
            </a:pPr>
            <a:r>
              <a:rPr kumimoji="0" sz="700" b="0" i="0" u="none" strike="noStrike" kern="1200" cap="none" spc="-15" normalizeH="0" baseline="0" noProof="0" dirty="0">
                <a:ln>
                  <a:noFill/>
                </a:ln>
                <a:solidFill>
                  <a:srgbClr val="900090"/>
                </a:solidFill>
                <a:effectLst/>
                <a:uLnTx/>
                <a:uFillTx/>
                <a:latin typeface="Arial"/>
                <a:ea typeface="MS PGothic" panose="020B0600070205080204" pitchFamily="34" charset="-128"/>
                <a:cs typeface="Arial"/>
              </a:rPr>
              <a:t>Yes   </a:t>
            </a:r>
            <a:r>
              <a:rPr kumimoji="0" sz="700" b="0" i="0" u="none" strike="noStrike" kern="1200" cap="none" spc="45" normalizeH="0" baseline="0" noProof="0" dirty="0">
                <a:ln>
                  <a:noFill/>
                </a:ln>
                <a:solidFill>
                  <a:srgbClr val="900090"/>
                </a:solidFill>
                <a:effectLst/>
                <a:uLnTx/>
                <a:uFillTx/>
                <a:latin typeface="Arial"/>
                <a:ea typeface="MS PGothic" panose="020B0600070205080204" pitchFamily="34" charset="-128"/>
                <a:cs typeface="Arial"/>
              </a:rPr>
              <a:t> </a:t>
            </a:r>
            <a:r>
              <a:rPr kumimoji="0" sz="825" b="0" i="0" u="none" strike="noStrike" kern="1200" cap="none" spc="44" normalizeH="0" baseline="5050" noProof="0" dirty="0">
                <a:ln>
                  <a:noFill/>
                </a:ln>
                <a:solidFill>
                  <a:srgbClr val="900090"/>
                </a:solidFill>
                <a:effectLst/>
                <a:uLnTx/>
                <a:uFillTx/>
                <a:latin typeface="Arial"/>
                <a:ea typeface="MS PGothic" panose="020B0600070205080204" pitchFamily="34" charset="-128"/>
                <a:cs typeface="Arial"/>
              </a:rPr>
              <a:t>19</a:t>
            </a:r>
            <a:endParaRPr kumimoji="0" sz="825" b="0" i="0" u="none" strike="noStrike" kern="1200" cap="none" spc="0" normalizeH="0" baseline="5050" noProof="0">
              <a:ln>
                <a:noFill/>
              </a:ln>
              <a:solidFill>
                <a:prstClr val="black"/>
              </a:solidFill>
              <a:effectLst/>
              <a:uLnTx/>
              <a:uFillTx/>
              <a:latin typeface="Arial"/>
              <a:ea typeface="MS PGothic" panose="020B0600070205080204" pitchFamily="34" charset="-128"/>
              <a:cs typeface="Arial"/>
            </a:endParaRPr>
          </a:p>
        </p:txBody>
      </p:sp>
      <p:sp>
        <p:nvSpPr>
          <p:cNvPr id="149" name="object 149"/>
          <p:cNvSpPr/>
          <p:nvPr/>
        </p:nvSpPr>
        <p:spPr>
          <a:xfrm>
            <a:off x="3110373" y="5026712"/>
            <a:ext cx="1924050" cy="126364"/>
          </a:xfrm>
          <a:custGeom>
            <a:avLst/>
            <a:gdLst/>
            <a:ahLst/>
            <a:cxnLst/>
            <a:rect l="l" t="t" r="r" b="b"/>
            <a:pathLst>
              <a:path w="1924050" h="126364">
                <a:moveTo>
                  <a:pt x="0" y="125768"/>
                </a:moveTo>
                <a:lnTo>
                  <a:pt x="1923526" y="125768"/>
                </a:lnTo>
                <a:lnTo>
                  <a:pt x="1923526" y="0"/>
                </a:lnTo>
                <a:lnTo>
                  <a:pt x="0" y="0"/>
                </a:lnTo>
                <a:lnTo>
                  <a:pt x="0" y="12576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0" name="object 150"/>
          <p:cNvSpPr/>
          <p:nvPr/>
        </p:nvSpPr>
        <p:spPr>
          <a:xfrm>
            <a:off x="3110373" y="5026712"/>
            <a:ext cx="1924050" cy="126364"/>
          </a:xfrm>
          <a:custGeom>
            <a:avLst/>
            <a:gdLst/>
            <a:ahLst/>
            <a:cxnLst/>
            <a:rect l="l" t="t" r="r" b="b"/>
            <a:pathLst>
              <a:path w="1924050" h="126364">
                <a:moveTo>
                  <a:pt x="0" y="125768"/>
                </a:moveTo>
                <a:lnTo>
                  <a:pt x="1923526" y="125768"/>
                </a:lnTo>
                <a:lnTo>
                  <a:pt x="1923526" y="0"/>
                </a:lnTo>
                <a:lnTo>
                  <a:pt x="0" y="0"/>
                </a:lnTo>
                <a:lnTo>
                  <a:pt x="0" y="125768"/>
                </a:lnTo>
                <a:close/>
              </a:path>
            </a:pathLst>
          </a:custGeom>
          <a:ln w="3175">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1" name="object 151"/>
          <p:cNvSpPr/>
          <p:nvPr/>
        </p:nvSpPr>
        <p:spPr>
          <a:xfrm>
            <a:off x="4440862" y="5093295"/>
            <a:ext cx="350520" cy="0"/>
          </a:xfrm>
          <a:custGeom>
            <a:avLst/>
            <a:gdLst/>
            <a:ahLst/>
            <a:cxnLst/>
            <a:rect l="l" t="t" r="r" b="b"/>
            <a:pathLst>
              <a:path w="350520">
                <a:moveTo>
                  <a:pt x="0" y="0"/>
                </a:moveTo>
                <a:lnTo>
                  <a:pt x="350081" y="0"/>
                </a:lnTo>
              </a:path>
            </a:pathLst>
          </a:custGeom>
          <a:ln w="3175">
            <a:solidFill>
              <a:srgbClr val="900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2" name="object 152"/>
          <p:cNvSpPr/>
          <p:nvPr/>
        </p:nvSpPr>
        <p:spPr>
          <a:xfrm>
            <a:off x="3849007" y="5093295"/>
            <a:ext cx="350520" cy="0"/>
          </a:xfrm>
          <a:custGeom>
            <a:avLst/>
            <a:gdLst/>
            <a:ahLst/>
            <a:cxnLst/>
            <a:rect l="l" t="t" r="r" b="b"/>
            <a:pathLst>
              <a:path w="350519">
                <a:moveTo>
                  <a:pt x="0" y="0"/>
                </a:moveTo>
                <a:lnTo>
                  <a:pt x="350081" y="0"/>
                </a:lnTo>
              </a:path>
            </a:pathLst>
          </a:custGeom>
          <a:ln w="3175">
            <a:solidFill>
              <a:srgbClr val="0090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3" name="object 153"/>
          <p:cNvSpPr txBox="1"/>
          <p:nvPr/>
        </p:nvSpPr>
        <p:spPr>
          <a:xfrm>
            <a:off x="2284578" y="4567719"/>
            <a:ext cx="3302000" cy="587375"/>
          </a:xfrm>
          <a:prstGeom prst="rect">
            <a:avLst/>
          </a:prstGeom>
        </p:spPr>
        <p:txBody>
          <a:bodyPr vert="horz" wrap="square" lIns="0" tIns="75565" rIns="0" bIns="0" rtlCol="0">
            <a:spAutoFit/>
          </a:bodyPr>
          <a:lstStyle/>
          <a:p>
            <a:pPr marL="0" marR="0" lvl="0" indent="0" algn="l" defTabSz="914400" rtl="0" eaLnBrk="1" fontAlgn="auto" latinLnBrk="0" hangingPunct="1">
              <a:lnSpc>
                <a:spcPct val="100000"/>
              </a:lnSpc>
              <a:spcBef>
                <a:spcPts val="595"/>
              </a:spcBef>
              <a:spcAft>
                <a:spcPts val="0"/>
              </a:spcAft>
              <a:buClrTx/>
              <a:buSzTx/>
              <a:buFontTx/>
              <a:buNone/>
              <a:tabLst>
                <a:tab pos="432434" algn="l"/>
                <a:tab pos="890905" algn="l"/>
                <a:tab pos="1349375" algn="l"/>
                <a:tab pos="1807845" algn="l"/>
                <a:tab pos="2266315" algn="l"/>
                <a:tab pos="2724785" algn="l"/>
                <a:tab pos="3183255" algn="l"/>
              </a:tabLst>
              <a:defRPr/>
            </a:pP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0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1</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2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2</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4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3</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6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4</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8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6</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0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7</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2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8</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4</a:t>
            </a:r>
            <a:endParaRPr kumimoji="0" sz="7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274320" marR="0" lvl="0" indent="0" algn="ctr" defTabSz="914400" rtl="0" eaLnBrk="1" fontAlgn="auto" latinLnBrk="0" hangingPunct="1">
              <a:lnSpc>
                <a:spcPct val="100000"/>
              </a:lnSpc>
              <a:spcBef>
                <a:spcPts val="500"/>
              </a:spcBef>
              <a:spcAft>
                <a:spcPts val="0"/>
              </a:spcAft>
              <a:buClrTx/>
              <a:buSzTx/>
              <a:buFontTx/>
              <a:buNone/>
              <a:tabLst/>
              <a:defRPr/>
            </a:pP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Months </a:t>
            </a:r>
            <a:r>
              <a:rPr kumimoji="0" sz="75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since </a:t>
            </a:r>
            <a:r>
              <a:rPr kumimoji="0" sz="75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on-treatment</a:t>
            </a:r>
            <a:r>
              <a:rPr kumimoji="0" sz="750" b="0" i="0" u="none" strike="noStrike" kern="1200" cap="none" spc="85" normalizeH="0" baseline="0" noProof="0" dirty="0">
                <a:ln>
                  <a:noFill/>
                </a:ln>
                <a:solidFill>
                  <a:prstClr val="black"/>
                </a:solidFill>
                <a:effectLst/>
                <a:uLnTx/>
                <a:uFillTx/>
                <a:latin typeface="Arial"/>
                <a:ea typeface="MS PGothic" panose="020B0600070205080204" pitchFamily="34" charset="-128"/>
                <a:cs typeface="Arial"/>
              </a:rPr>
              <a:t> </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date</a:t>
            </a:r>
            <a:endParaRPr kumimoji="0" sz="7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6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266065" marR="0" lvl="0" indent="0" algn="ctr" defTabSz="914400" rtl="0" eaLnBrk="1" fontAlgn="auto" latinLnBrk="0" hangingPunct="1">
              <a:lnSpc>
                <a:spcPct val="100000"/>
              </a:lnSpc>
              <a:spcBef>
                <a:spcPts val="0"/>
              </a:spcBef>
              <a:spcAft>
                <a:spcPts val="0"/>
              </a:spcAft>
              <a:buClrTx/>
              <a:buSzTx/>
              <a:buFontTx/>
              <a:buNone/>
              <a:tabLst>
                <a:tab pos="1367790" algn="l"/>
                <a:tab pos="1959610" algn="l"/>
              </a:tabLst>
              <a:defRPr/>
            </a:pPr>
            <a:r>
              <a:rPr kumimoji="0" sz="75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Trastuzumab	</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No	</a:t>
            </a:r>
            <a:r>
              <a:rPr kumimoji="0" sz="70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Yes</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54" name="object 154"/>
          <p:cNvSpPr/>
          <p:nvPr/>
        </p:nvSpPr>
        <p:spPr>
          <a:xfrm>
            <a:off x="5344623" y="2111853"/>
            <a:ext cx="525780" cy="133350"/>
          </a:xfrm>
          <a:custGeom>
            <a:avLst/>
            <a:gdLst/>
            <a:ahLst/>
            <a:cxnLst/>
            <a:rect l="l" t="t" r="r" b="b"/>
            <a:pathLst>
              <a:path w="525779" h="133350">
                <a:moveTo>
                  <a:pt x="0" y="133166"/>
                </a:moveTo>
                <a:lnTo>
                  <a:pt x="525270" y="133166"/>
                </a:lnTo>
                <a:lnTo>
                  <a:pt x="525270" y="0"/>
                </a:lnTo>
                <a:lnTo>
                  <a:pt x="0" y="0"/>
                </a:lnTo>
                <a:lnTo>
                  <a:pt x="0" y="133166"/>
                </a:lnTo>
                <a:close/>
              </a:path>
            </a:pathLst>
          </a:custGeom>
          <a:ln w="3175">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5" name="object 155"/>
          <p:cNvSpPr txBox="1"/>
          <p:nvPr/>
        </p:nvSpPr>
        <p:spPr>
          <a:xfrm>
            <a:off x="5374216" y="2112667"/>
            <a:ext cx="483870" cy="120546"/>
          </a:xfrm>
          <a:prstGeom prst="rect">
            <a:avLst/>
          </a:prstGeom>
        </p:spPr>
        <p:txBody>
          <a:bodyPr vert="horz" wrap="square" lIns="0" tIns="12700" rIns="0" bIns="0" rtlCol="0">
            <a:spAutoFit/>
          </a:bodyPr>
          <a:lstStyle/>
          <a:p>
            <a:pPr marL="73660" marR="0" lvl="0" indent="-74295" algn="l" defTabSz="914400" rtl="0" eaLnBrk="1" fontAlgn="auto" latinLnBrk="0" hangingPunct="1">
              <a:lnSpc>
                <a:spcPct val="100000"/>
              </a:lnSpc>
              <a:spcBef>
                <a:spcPts val="100"/>
              </a:spcBef>
              <a:spcAft>
                <a:spcPts val="0"/>
              </a:spcAft>
              <a:buClrTx/>
              <a:buSzTx/>
              <a:buFontTx/>
              <a:buChar char="●"/>
              <a:tabLst>
                <a:tab pos="74295" algn="l"/>
              </a:tabLst>
              <a:defRPr/>
            </a:pP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Censored</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56" name="object 156"/>
          <p:cNvSpPr txBox="1"/>
          <p:nvPr/>
        </p:nvSpPr>
        <p:spPr>
          <a:xfrm>
            <a:off x="2977207" y="1748285"/>
            <a:ext cx="2210435" cy="253916"/>
          </a:xfrm>
          <a:prstGeom prst="rect">
            <a:avLst/>
          </a:prstGeom>
        </p:spPr>
        <p:txBody>
          <a:bodyPr vert="horz" wrap="square" lIns="0" tIns="15240" rIns="0" bIns="0" rtlCol="0">
            <a:spAutoFit/>
          </a:bodyPr>
          <a:lstStyle/>
          <a:p>
            <a:pPr marL="0" marR="5080" lvl="0" indent="0" algn="ctr" defTabSz="914400" rtl="0" eaLnBrk="1" fontAlgn="auto" latinLnBrk="0" hangingPunct="1">
              <a:lnSpc>
                <a:spcPct val="100000"/>
              </a:lnSpc>
              <a:spcBef>
                <a:spcPts val="120"/>
              </a:spcBef>
              <a:spcAft>
                <a:spcPts val="0"/>
              </a:spcAft>
              <a:buClrTx/>
              <a:buSzTx/>
              <a:buFontTx/>
              <a:buNone/>
              <a:tabLst/>
              <a:defRPr/>
            </a:pPr>
            <a:r>
              <a:rPr kumimoji="0" sz="85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PFS </a:t>
            </a:r>
            <a:r>
              <a:rPr kumimoji="0" sz="850" b="1" i="0" u="none" strike="noStrike" kern="1200" cap="none" spc="30" normalizeH="0" baseline="0" noProof="0" dirty="0">
                <a:ln>
                  <a:noFill/>
                </a:ln>
                <a:solidFill>
                  <a:prstClr val="black"/>
                </a:solidFill>
                <a:effectLst/>
                <a:uLnTx/>
                <a:uFillTx/>
                <a:latin typeface="Arial"/>
                <a:ea typeface="MS PGothic" panose="020B0600070205080204" pitchFamily="34" charset="-128"/>
                <a:cs typeface="Arial"/>
              </a:rPr>
              <a:t>vs </a:t>
            </a:r>
            <a:r>
              <a:rPr kumimoji="0" sz="85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Trastuzumab, </a:t>
            </a:r>
            <a:r>
              <a:rPr kumimoji="0" sz="85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Advanced (IIIC </a:t>
            </a:r>
            <a:r>
              <a:rPr kumimoji="0" sz="85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or</a:t>
            </a:r>
            <a:r>
              <a:rPr kumimoji="0" sz="850" b="1" i="0" u="none" strike="noStrike" kern="1200" cap="none" spc="-155"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IV)</a:t>
            </a:r>
            <a:endParaRPr kumimoji="0" sz="8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9525" marR="0" lvl="0" indent="0" algn="ctr" defTabSz="914400" rtl="0" eaLnBrk="1" fontAlgn="auto" latinLnBrk="0" hangingPunct="1">
              <a:lnSpc>
                <a:spcPct val="100000"/>
              </a:lnSpc>
              <a:spcBef>
                <a:spcPts val="25"/>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With </a:t>
            </a:r>
            <a:r>
              <a:rPr kumimoji="0" sz="70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Number </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of </a:t>
            </a:r>
            <a:r>
              <a:rPr kumimoji="0" sz="7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Subjects </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at</a:t>
            </a:r>
            <a:r>
              <a:rPr kumimoji="0" sz="700" b="0" i="0" u="none" strike="noStrike" kern="1200" cap="none" spc="-85" normalizeH="0" baseline="0" noProof="0" dirty="0">
                <a:ln>
                  <a:noFill/>
                </a:ln>
                <a:solidFill>
                  <a:prstClr val="black"/>
                </a:solidFill>
                <a:effectLst/>
                <a:uLnTx/>
                <a:uFillTx/>
                <a:latin typeface="Arial"/>
                <a:ea typeface="MS PGothic" panose="020B0600070205080204" pitchFamily="34" charset="-128"/>
                <a:cs typeface="Arial"/>
              </a:rPr>
              <a:t> </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Risk</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57" name="object 157"/>
          <p:cNvSpPr/>
          <p:nvPr/>
        </p:nvSpPr>
        <p:spPr>
          <a:xfrm>
            <a:off x="6096000" y="1690161"/>
            <a:ext cx="4254500" cy="3543935"/>
          </a:xfrm>
          <a:custGeom>
            <a:avLst/>
            <a:gdLst/>
            <a:ahLst/>
            <a:cxnLst/>
            <a:rect l="l" t="t" r="r" b="b"/>
            <a:pathLst>
              <a:path w="4254500" h="3543935">
                <a:moveTo>
                  <a:pt x="0" y="3543699"/>
                </a:moveTo>
                <a:lnTo>
                  <a:pt x="4253953" y="3543699"/>
                </a:lnTo>
                <a:lnTo>
                  <a:pt x="4253953" y="0"/>
                </a:lnTo>
                <a:lnTo>
                  <a:pt x="0" y="0"/>
                </a:lnTo>
                <a:lnTo>
                  <a:pt x="0" y="3543699"/>
                </a:lnTo>
                <a:close/>
              </a:path>
            </a:pathLst>
          </a:custGeom>
          <a:ln w="3175">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8" name="object 158"/>
          <p:cNvSpPr/>
          <p:nvPr/>
        </p:nvSpPr>
        <p:spPr>
          <a:xfrm>
            <a:off x="10268938" y="3198686"/>
            <a:ext cx="0" cy="2540"/>
          </a:xfrm>
          <a:custGeom>
            <a:avLst/>
            <a:gdLst/>
            <a:ahLst/>
            <a:cxnLst/>
            <a:rect l="l" t="t" r="r" b="b"/>
            <a:pathLst>
              <a:path h="2539">
                <a:moveTo>
                  <a:pt x="0" y="0"/>
                </a:moveTo>
                <a:lnTo>
                  <a:pt x="0" y="1972"/>
                </a:lnTo>
              </a:path>
            </a:pathLst>
          </a:custGeom>
          <a:ln w="3175">
            <a:solidFill>
              <a:srgbClr val="9F9FE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59" name="object 159"/>
          <p:cNvSpPr txBox="1"/>
          <p:nvPr/>
        </p:nvSpPr>
        <p:spPr>
          <a:xfrm>
            <a:off x="6627771" y="4376916"/>
            <a:ext cx="3308350" cy="186055"/>
          </a:xfrm>
          <a:prstGeom prst="rect">
            <a:avLst/>
          </a:prstGeom>
        </p:spPr>
        <p:txBody>
          <a:bodyPr vert="horz" wrap="square" lIns="0" tIns="0" rIns="0" bIns="0" rtlCol="0">
            <a:spAutoFit/>
          </a:bodyPr>
          <a:lstStyle/>
          <a:p>
            <a:pPr marL="0" marR="0" lvl="0" indent="0" algn="l" defTabSz="914400" rtl="0" eaLnBrk="1" fontAlgn="auto" latinLnBrk="0" hangingPunct="1">
              <a:lnSpc>
                <a:spcPts val="635"/>
              </a:lnSpc>
              <a:spcBef>
                <a:spcPts val="0"/>
              </a:spcBef>
              <a:spcAft>
                <a:spcPts val="0"/>
              </a:spcAft>
              <a:buClrTx/>
              <a:buSzTx/>
              <a:buFontTx/>
              <a:buNone/>
              <a:tabLst>
                <a:tab pos="462915" algn="l"/>
                <a:tab pos="948690" algn="l"/>
                <a:tab pos="1412240" algn="l"/>
                <a:tab pos="1875789" algn="l"/>
                <a:tab pos="2339340" algn="l"/>
                <a:tab pos="2802890" algn="l"/>
                <a:tab pos="3266440" algn="l"/>
              </a:tabLst>
              <a:defRPr/>
            </a:pPr>
            <a:r>
              <a:rPr kumimoji="0" sz="550" b="0" i="0" u="none" strike="noStrike" kern="1200" cap="none" spc="40" normalizeH="0" baseline="0" noProof="0" dirty="0">
                <a:ln>
                  <a:noFill/>
                </a:ln>
                <a:solidFill>
                  <a:srgbClr val="AF1F90"/>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7</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40" normalizeH="0" baseline="0" noProof="0" dirty="0">
                <a:ln>
                  <a:noFill/>
                </a:ln>
                <a:solidFill>
                  <a:srgbClr val="AF1F90"/>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8</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2</a:t>
            </a:r>
            <a:r>
              <a:rPr kumimoji="0" sz="550" b="0" i="0" u="none" strike="noStrike" kern="1200" cap="none" spc="0" normalizeH="0" baseline="0" noProof="0" dirty="0">
                <a:ln>
                  <a:noFill/>
                </a:ln>
                <a:solidFill>
                  <a:srgbClr val="AF1F90"/>
                </a:solidFill>
                <a:effectLst/>
                <a:uLnTx/>
                <a:uFillTx/>
                <a:latin typeface="Arial"/>
                <a:ea typeface="MS PGothic" panose="020B0600070205080204" pitchFamily="34" charset="-128"/>
                <a:cs typeface="Arial"/>
              </a:rPr>
              <a:t>	</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0"/>
              </a:spcBef>
              <a:spcAft>
                <a:spcPts val="0"/>
              </a:spcAft>
              <a:buClrTx/>
              <a:buSzTx/>
              <a:buFontTx/>
              <a:buNone/>
              <a:tabLst>
                <a:tab pos="462915" algn="l"/>
                <a:tab pos="926465" algn="l"/>
                <a:tab pos="1412240" algn="l"/>
                <a:tab pos="1875789" algn="l"/>
                <a:tab pos="2339340" algn="l"/>
                <a:tab pos="2802890" algn="l"/>
              </a:tabLst>
              <a:defRPr/>
            </a:pPr>
            <a:r>
              <a:rPr kumimoji="0" sz="550" b="0" i="0" u="none" strike="noStrike" kern="1200" cap="none" spc="30" normalizeH="0" baseline="0" noProof="0" dirty="0">
                <a:ln>
                  <a:noFill/>
                </a:ln>
                <a:solidFill>
                  <a:srgbClr val="AF901F"/>
                </a:solidFill>
                <a:effectLst/>
                <a:uLnTx/>
                <a:uFillTx/>
                <a:latin typeface="Arial"/>
                <a:ea typeface="MS PGothic" panose="020B0600070205080204" pitchFamily="34" charset="-128"/>
                <a:cs typeface="Arial"/>
              </a:rPr>
              <a:t>19	19	14	</a:t>
            </a: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7	6	4	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60" name="object 160"/>
          <p:cNvSpPr/>
          <p:nvPr/>
        </p:nvSpPr>
        <p:spPr>
          <a:xfrm>
            <a:off x="6590928" y="4569666"/>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1" name="object 161"/>
          <p:cNvSpPr/>
          <p:nvPr/>
        </p:nvSpPr>
        <p:spPr>
          <a:xfrm>
            <a:off x="10268938" y="2074172"/>
            <a:ext cx="0" cy="2495550"/>
          </a:xfrm>
          <a:custGeom>
            <a:avLst/>
            <a:gdLst/>
            <a:ahLst/>
            <a:cxnLst/>
            <a:rect l="l" t="t" r="r" b="b"/>
            <a:pathLst>
              <a:path h="2495550">
                <a:moveTo>
                  <a:pt x="0" y="0"/>
                </a:moveTo>
                <a:lnTo>
                  <a:pt x="0" y="2495149"/>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2" name="object 162"/>
          <p:cNvSpPr/>
          <p:nvPr/>
        </p:nvSpPr>
        <p:spPr>
          <a:xfrm>
            <a:off x="6590928" y="2073831"/>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3" name="object 163"/>
          <p:cNvSpPr/>
          <p:nvPr/>
        </p:nvSpPr>
        <p:spPr>
          <a:xfrm>
            <a:off x="6590582" y="2074172"/>
            <a:ext cx="0" cy="2495550"/>
          </a:xfrm>
          <a:custGeom>
            <a:avLst/>
            <a:gdLst/>
            <a:ahLst/>
            <a:cxnLst/>
            <a:rect l="l" t="t" r="r" b="b"/>
            <a:pathLst>
              <a:path h="2495550">
                <a:moveTo>
                  <a:pt x="0" y="0"/>
                </a:moveTo>
                <a:lnTo>
                  <a:pt x="0" y="2495149"/>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4" name="object 164"/>
          <p:cNvSpPr/>
          <p:nvPr/>
        </p:nvSpPr>
        <p:spPr>
          <a:xfrm>
            <a:off x="6590928" y="4569666"/>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5" name="object 165"/>
          <p:cNvSpPr/>
          <p:nvPr/>
        </p:nvSpPr>
        <p:spPr>
          <a:xfrm>
            <a:off x="667216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6" name="object 166"/>
          <p:cNvSpPr/>
          <p:nvPr/>
        </p:nvSpPr>
        <p:spPr>
          <a:xfrm>
            <a:off x="713569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7" name="object 167"/>
          <p:cNvSpPr/>
          <p:nvPr/>
        </p:nvSpPr>
        <p:spPr>
          <a:xfrm>
            <a:off x="759921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8" name="object 168"/>
          <p:cNvSpPr/>
          <p:nvPr/>
        </p:nvSpPr>
        <p:spPr>
          <a:xfrm>
            <a:off x="806283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69" name="object 169"/>
          <p:cNvSpPr/>
          <p:nvPr/>
        </p:nvSpPr>
        <p:spPr>
          <a:xfrm>
            <a:off x="852635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0" name="object 170"/>
          <p:cNvSpPr/>
          <p:nvPr/>
        </p:nvSpPr>
        <p:spPr>
          <a:xfrm>
            <a:off x="898987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1" name="object 171"/>
          <p:cNvSpPr/>
          <p:nvPr/>
        </p:nvSpPr>
        <p:spPr>
          <a:xfrm>
            <a:off x="945339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2" name="object 172"/>
          <p:cNvSpPr/>
          <p:nvPr/>
        </p:nvSpPr>
        <p:spPr>
          <a:xfrm>
            <a:off x="9916913"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3" name="object 173"/>
          <p:cNvSpPr/>
          <p:nvPr/>
        </p:nvSpPr>
        <p:spPr>
          <a:xfrm>
            <a:off x="6590582" y="2074172"/>
            <a:ext cx="0" cy="2251710"/>
          </a:xfrm>
          <a:custGeom>
            <a:avLst/>
            <a:gdLst/>
            <a:ahLst/>
            <a:cxnLst/>
            <a:rect l="l" t="t" r="r" b="b"/>
            <a:pathLst>
              <a:path h="2251710">
                <a:moveTo>
                  <a:pt x="0" y="0"/>
                </a:moveTo>
                <a:lnTo>
                  <a:pt x="0" y="2251543"/>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4" name="object 174"/>
          <p:cNvSpPr/>
          <p:nvPr/>
        </p:nvSpPr>
        <p:spPr>
          <a:xfrm>
            <a:off x="6549488" y="4288804"/>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5" name="object 175"/>
          <p:cNvSpPr/>
          <p:nvPr/>
        </p:nvSpPr>
        <p:spPr>
          <a:xfrm>
            <a:off x="6549488" y="3853271"/>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6" name="object 176"/>
          <p:cNvSpPr/>
          <p:nvPr/>
        </p:nvSpPr>
        <p:spPr>
          <a:xfrm>
            <a:off x="6549488" y="3417769"/>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7" name="object 177"/>
          <p:cNvSpPr/>
          <p:nvPr/>
        </p:nvSpPr>
        <p:spPr>
          <a:xfrm>
            <a:off x="6549488" y="2982167"/>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8" name="object 178"/>
          <p:cNvSpPr/>
          <p:nvPr/>
        </p:nvSpPr>
        <p:spPr>
          <a:xfrm>
            <a:off x="6549488" y="2546665"/>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79" name="object 179"/>
          <p:cNvSpPr/>
          <p:nvPr/>
        </p:nvSpPr>
        <p:spPr>
          <a:xfrm>
            <a:off x="6549488" y="2111063"/>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0" name="object 180"/>
          <p:cNvSpPr/>
          <p:nvPr/>
        </p:nvSpPr>
        <p:spPr>
          <a:xfrm>
            <a:off x="6590582" y="4318327"/>
            <a:ext cx="0" cy="251460"/>
          </a:xfrm>
          <a:custGeom>
            <a:avLst/>
            <a:gdLst/>
            <a:ahLst/>
            <a:cxnLst/>
            <a:rect l="l" t="t" r="r" b="b"/>
            <a:pathLst>
              <a:path h="251460">
                <a:moveTo>
                  <a:pt x="0" y="0"/>
                </a:moveTo>
                <a:lnTo>
                  <a:pt x="0" y="250993"/>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1" name="object 181"/>
          <p:cNvSpPr txBox="1"/>
          <p:nvPr/>
        </p:nvSpPr>
        <p:spPr>
          <a:xfrm>
            <a:off x="7509052" y="5035822"/>
            <a:ext cx="1842770" cy="102592"/>
          </a:xfrm>
          <a:prstGeom prst="rect">
            <a:avLst/>
          </a:prstGeom>
        </p:spPr>
        <p:txBody>
          <a:bodyPr vert="horz" wrap="square" lIns="0" tIns="0" rIns="0" bIns="0" rtlCol="0">
            <a:spAutoFit/>
          </a:bodyPr>
          <a:lstStyle/>
          <a:p>
            <a:pPr marL="0" marR="0" lvl="0" indent="0" algn="l" defTabSz="914400" rtl="0" eaLnBrk="1" fontAlgn="auto" latinLnBrk="0" hangingPunct="1">
              <a:lnSpc>
                <a:spcPts val="835"/>
              </a:lnSpc>
              <a:spcBef>
                <a:spcPts val="0"/>
              </a:spcBef>
              <a:spcAft>
                <a:spcPts val="0"/>
              </a:spcAft>
              <a:buClrTx/>
              <a:buSzTx/>
              <a:buFontTx/>
              <a:buNone/>
              <a:tabLst>
                <a:tab pos="1101725" algn="l"/>
                <a:tab pos="1693545" algn="l"/>
              </a:tabLst>
              <a:defRPr/>
            </a:pPr>
            <a:r>
              <a:rPr kumimoji="0" sz="750" b="0" i="0" u="none" strike="noStrike" kern="1200" cap="none" spc="-55" normalizeH="0" baseline="0" noProof="0" dirty="0">
                <a:ln>
                  <a:noFill/>
                </a:ln>
                <a:solidFill>
                  <a:prstClr val="black"/>
                </a:solidFill>
                <a:effectLst/>
                <a:uLnTx/>
                <a:uFillTx/>
                <a:latin typeface="Arial"/>
                <a:ea typeface="MS PGothic" panose="020B0600070205080204" pitchFamily="34" charset="-128"/>
                <a:cs typeface="Arial"/>
              </a:rPr>
              <a:t>T</a:t>
            </a:r>
            <a:r>
              <a:rPr kumimoji="0" sz="75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r</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a</a:t>
            </a:r>
            <a:r>
              <a:rPr kumimoji="0" sz="750" b="0"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s</a:t>
            </a:r>
            <a:r>
              <a:rPr kumimoji="0" sz="75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t</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u</a:t>
            </a:r>
            <a:r>
              <a:rPr kumimoji="0" sz="750" b="0"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z</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u</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m</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a</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b	</a:t>
            </a: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N</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a:t>
            </a:r>
            <a:r>
              <a:rPr kumimoji="0" sz="7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	</a:t>
            </a:r>
            <a:r>
              <a:rPr kumimoji="0" sz="700" b="0" i="0" u="none" strike="noStrike" kern="1200" cap="none" spc="-60" normalizeH="0" baseline="0" noProof="0" dirty="0">
                <a:ln>
                  <a:noFill/>
                </a:ln>
                <a:solidFill>
                  <a:prstClr val="black"/>
                </a:solidFill>
                <a:effectLst/>
                <a:uLnTx/>
                <a:uFillTx/>
                <a:latin typeface="Arial"/>
                <a:ea typeface="MS PGothic" panose="020B0600070205080204" pitchFamily="34" charset="-128"/>
                <a:cs typeface="Arial"/>
              </a:rPr>
              <a:t>Y</a:t>
            </a: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e</a:t>
            </a:r>
            <a:r>
              <a:rPr kumimoji="0" sz="7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s</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182" name="object 182"/>
          <p:cNvSpPr/>
          <p:nvPr/>
        </p:nvSpPr>
        <p:spPr>
          <a:xfrm>
            <a:off x="6590928" y="2074181"/>
            <a:ext cx="3677920" cy="2495550"/>
          </a:xfrm>
          <a:custGeom>
            <a:avLst/>
            <a:gdLst/>
            <a:ahLst/>
            <a:cxnLst/>
            <a:rect l="l" t="t" r="r" b="b"/>
            <a:pathLst>
              <a:path w="3677920" h="2495550">
                <a:moveTo>
                  <a:pt x="0" y="2495139"/>
                </a:moveTo>
                <a:lnTo>
                  <a:pt x="3677684" y="2495139"/>
                </a:lnTo>
                <a:lnTo>
                  <a:pt x="3677684" y="0"/>
                </a:lnTo>
                <a:lnTo>
                  <a:pt x="0" y="0"/>
                </a:lnTo>
                <a:lnTo>
                  <a:pt x="0" y="249513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3" name="object 183"/>
          <p:cNvSpPr/>
          <p:nvPr/>
        </p:nvSpPr>
        <p:spPr>
          <a:xfrm>
            <a:off x="6590928" y="4288804"/>
            <a:ext cx="3677920" cy="0"/>
          </a:xfrm>
          <a:custGeom>
            <a:avLst/>
            <a:gdLst/>
            <a:ahLst/>
            <a:cxnLst/>
            <a:rect l="l" t="t" r="r" b="b"/>
            <a:pathLst>
              <a:path w="3677920">
                <a:moveTo>
                  <a:pt x="0" y="0"/>
                </a:moveTo>
                <a:lnTo>
                  <a:pt x="3677644" y="0"/>
                </a:lnTo>
              </a:path>
            </a:pathLst>
          </a:custGeom>
          <a:ln w="317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4" name="object 184"/>
          <p:cNvSpPr/>
          <p:nvPr/>
        </p:nvSpPr>
        <p:spPr>
          <a:xfrm>
            <a:off x="6590928" y="3199968"/>
            <a:ext cx="3677920" cy="0"/>
          </a:xfrm>
          <a:custGeom>
            <a:avLst/>
            <a:gdLst/>
            <a:ahLst/>
            <a:cxnLst/>
            <a:rect l="l" t="t" r="r" b="b"/>
            <a:pathLst>
              <a:path w="3677920">
                <a:moveTo>
                  <a:pt x="0" y="0"/>
                </a:moveTo>
                <a:lnTo>
                  <a:pt x="3677644" y="0"/>
                </a:lnTo>
              </a:path>
            </a:pathLst>
          </a:custGeom>
          <a:ln w="3175">
            <a:solidFill>
              <a:srgbClr val="9F9FED"/>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5" name="object 185"/>
          <p:cNvSpPr/>
          <p:nvPr/>
        </p:nvSpPr>
        <p:spPr>
          <a:xfrm>
            <a:off x="10261175" y="3199377"/>
            <a:ext cx="7620" cy="635"/>
          </a:xfrm>
          <a:custGeom>
            <a:avLst/>
            <a:gdLst/>
            <a:ahLst/>
            <a:cxnLst/>
            <a:rect l="l" t="t" r="r" b="b"/>
            <a:pathLst>
              <a:path w="7620" h="635">
                <a:moveTo>
                  <a:pt x="-690" y="295"/>
                </a:moveTo>
                <a:lnTo>
                  <a:pt x="8088" y="295"/>
                </a:lnTo>
              </a:path>
            </a:pathLst>
          </a:custGeom>
          <a:ln w="3175">
            <a:solidFill>
              <a:srgbClr val="9F9FED"/>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6" name="object 186"/>
          <p:cNvSpPr/>
          <p:nvPr/>
        </p:nvSpPr>
        <p:spPr>
          <a:xfrm>
            <a:off x="8025150" y="3809116"/>
            <a:ext cx="1666875" cy="0"/>
          </a:xfrm>
          <a:custGeom>
            <a:avLst/>
            <a:gdLst/>
            <a:ahLst/>
            <a:cxnLst/>
            <a:rect l="l" t="t" r="r" b="b"/>
            <a:pathLst>
              <a:path w="1666875">
                <a:moveTo>
                  <a:pt x="0" y="0"/>
                </a:moveTo>
                <a:lnTo>
                  <a:pt x="1666267"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7" name="object 187"/>
          <p:cNvSpPr/>
          <p:nvPr/>
        </p:nvSpPr>
        <p:spPr>
          <a:xfrm>
            <a:off x="8026332" y="3648462"/>
            <a:ext cx="0" cy="160020"/>
          </a:xfrm>
          <a:custGeom>
            <a:avLst/>
            <a:gdLst/>
            <a:ahLst/>
            <a:cxnLst/>
            <a:rect l="l" t="t" r="r" b="b"/>
            <a:pathLst>
              <a:path h="160020">
                <a:moveTo>
                  <a:pt x="0" y="0"/>
                </a:moveTo>
                <a:lnTo>
                  <a:pt x="0" y="160019"/>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8" name="object 188"/>
          <p:cNvSpPr/>
          <p:nvPr/>
        </p:nvSpPr>
        <p:spPr>
          <a:xfrm>
            <a:off x="8027517" y="3807798"/>
            <a:ext cx="1664335" cy="0"/>
          </a:xfrm>
          <a:custGeom>
            <a:avLst/>
            <a:gdLst/>
            <a:ahLst/>
            <a:cxnLst/>
            <a:rect l="l" t="t" r="r" b="b"/>
            <a:pathLst>
              <a:path w="1664334">
                <a:moveTo>
                  <a:pt x="0" y="0"/>
                </a:moveTo>
                <a:lnTo>
                  <a:pt x="1663899"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89" name="object 189"/>
          <p:cNvSpPr/>
          <p:nvPr/>
        </p:nvSpPr>
        <p:spPr>
          <a:xfrm>
            <a:off x="7861403" y="3649097"/>
            <a:ext cx="163830" cy="0"/>
          </a:xfrm>
          <a:custGeom>
            <a:avLst/>
            <a:gdLst/>
            <a:ahLst/>
            <a:cxnLst/>
            <a:rect l="l" t="t" r="r" b="b"/>
            <a:pathLst>
              <a:path w="163829">
                <a:moveTo>
                  <a:pt x="0" y="0"/>
                </a:moveTo>
                <a:lnTo>
                  <a:pt x="163746"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0" name="object 190"/>
          <p:cNvSpPr/>
          <p:nvPr/>
        </p:nvSpPr>
        <p:spPr>
          <a:xfrm>
            <a:off x="7862586" y="3520192"/>
            <a:ext cx="0" cy="128270"/>
          </a:xfrm>
          <a:custGeom>
            <a:avLst/>
            <a:gdLst/>
            <a:ahLst/>
            <a:cxnLst/>
            <a:rect l="l" t="t" r="r" b="b"/>
            <a:pathLst>
              <a:path h="128270">
                <a:moveTo>
                  <a:pt x="0" y="0"/>
                </a:moveTo>
                <a:lnTo>
                  <a:pt x="0" y="128269"/>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1" name="object 191"/>
          <p:cNvSpPr/>
          <p:nvPr/>
        </p:nvSpPr>
        <p:spPr>
          <a:xfrm>
            <a:off x="7863770" y="3647827"/>
            <a:ext cx="163830" cy="0"/>
          </a:xfrm>
          <a:custGeom>
            <a:avLst/>
            <a:gdLst/>
            <a:ahLst/>
            <a:cxnLst/>
            <a:rect l="l" t="t" r="r" b="b"/>
            <a:pathLst>
              <a:path w="163829">
                <a:moveTo>
                  <a:pt x="0" y="0"/>
                </a:moveTo>
                <a:lnTo>
                  <a:pt x="163746"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2" name="object 192"/>
          <p:cNvSpPr/>
          <p:nvPr/>
        </p:nvSpPr>
        <p:spPr>
          <a:xfrm>
            <a:off x="7691343" y="3520828"/>
            <a:ext cx="170180" cy="0"/>
          </a:xfrm>
          <a:custGeom>
            <a:avLst/>
            <a:gdLst/>
            <a:ahLst/>
            <a:cxnLst/>
            <a:rect l="l" t="t" r="r" b="b"/>
            <a:pathLst>
              <a:path w="170179">
                <a:moveTo>
                  <a:pt x="0" y="0"/>
                </a:moveTo>
                <a:lnTo>
                  <a:pt x="170059"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3" name="object 193"/>
          <p:cNvSpPr/>
          <p:nvPr/>
        </p:nvSpPr>
        <p:spPr>
          <a:xfrm>
            <a:off x="7692527" y="3391923"/>
            <a:ext cx="0" cy="128270"/>
          </a:xfrm>
          <a:custGeom>
            <a:avLst/>
            <a:gdLst/>
            <a:ahLst/>
            <a:cxnLst/>
            <a:rect l="l" t="t" r="r" b="b"/>
            <a:pathLst>
              <a:path h="128270">
                <a:moveTo>
                  <a:pt x="0" y="0"/>
                </a:moveTo>
                <a:lnTo>
                  <a:pt x="0" y="128269"/>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4" name="object 194"/>
          <p:cNvSpPr/>
          <p:nvPr/>
        </p:nvSpPr>
        <p:spPr>
          <a:xfrm>
            <a:off x="7693711" y="3519558"/>
            <a:ext cx="170180" cy="0"/>
          </a:xfrm>
          <a:custGeom>
            <a:avLst/>
            <a:gdLst/>
            <a:ahLst/>
            <a:cxnLst/>
            <a:rect l="l" t="t" r="r" b="b"/>
            <a:pathLst>
              <a:path w="170179">
                <a:moveTo>
                  <a:pt x="0" y="0"/>
                </a:moveTo>
                <a:lnTo>
                  <a:pt x="170059"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5" name="object 195"/>
          <p:cNvSpPr/>
          <p:nvPr/>
        </p:nvSpPr>
        <p:spPr>
          <a:xfrm>
            <a:off x="7613909" y="3391923"/>
            <a:ext cx="77470" cy="1270"/>
          </a:xfrm>
          <a:custGeom>
            <a:avLst/>
            <a:gdLst/>
            <a:ahLst/>
            <a:cxnLst/>
            <a:rect l="l" t="t" r="r" b="b"/>
            <a:pathLst>
              <a:path w="77470" h="1270">
                <a:moveTo>
                  <a:pt x="0" y="1269"/>
                </a:moveTo>
                <a:lnTo>
                  <a:pt x="77434" y="1269"/>
                </a:lnTo>
                <a:lnTo>
                  <a:pt x="77434"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6" name="object 196"/>
          <p:cNvSpPr/>
          <p:nvPr/>
        </p:nvSpPr>
        <p:spPr>
          <a:xfrm>
            <a:off x="7615092" y="3263654"/>
            <a:ext cx="0" cy="128905"/>
          </a:xfrm>
          <a:custGeom>
            <a:avLst/>
            <a:gdLst/>
            <a:ahLst/>
            <a:cxnLst/>
            <a:rect l="l" t="t" r="r" b="b"/>
            <a:pathLst>
              <a:path h="128904">
                <a:moveTo>
                  <a:pt x="0" y="0"/>
                </a:moveTo>
                <a:lnTo>
                  <a:pt x="0" y="128468"/>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7" name="object 197"/>
          <p:cNvSpPr/>
          <p:nvPr/>
        </p:nvSpPr>
        <p:spPr>
          <a:xfrm>
            <a:off x="7616276" y="3390653"/>
            <a:ext cx="77470" cy="1270"/>
          </a:xfrm>
          <a:custGeom>
            <a:avLst/>
            <a:gdLst/>
            <a:ahLst/>
            <a:cxnLst/>
            <a:rect l="l" t="t" r="r" b="b"/>
            <a:pathLst>
              <a:path w="77470" h="1270">
                <a:moveTo>
                  <a:pt x="0" y="1269"/>
                </a:moveTo>
                <a:lnTo>
                  <a:pt x="77434" y="1269"/>
                </a:lnTo>
                <a:lnTo>
                  <a:pt x="77434"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8" name="object 198"/>
          <p:cNvSpPr/>
          <p:nvPr/>
        </p:nvSpPr>
        <p:spPr>
          <a:xfrm>
            <a:off x="7494650" y="3264289"/>
            <a:ext cx="119380" cy="0"/>
          </a:xfrm>
          <a:custGeom>
            <a:avLst/>
            <a:gdLst/>
            <a:ahLst/>
            <a:cxnLst/>
            <a:rect l="l" t="t" r="r" b="b"/>
            <a:pathLst>
              <a:path w="119379">
                <a:moveTo>
                  <a:pt x="0" y="0"/>
                </a:moveTo>
                <a:lnTo>
                  <a:pt x="119258"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199" name="object 199"/>
          <p:cNvSpPr/>
          <p:nvPr/>
        </p:nvSpPr>
        <p:spPr>
          <a:xfrm>
            <a:off x="7495834" y="3135385"/>
            <a:ext cx="0" cy="128905"/>
          </a:xfrm>
          <a:custGeom>
            <a:avLst/>
            <a:gdLst/>
            <a:ahLst/>
            <a:cxnLst/>
            <a:rect l="l" t="t" r="r" b="b"/>
            <a:pathLst>
              <a:path h="128904">
                <a:moveTo>
                  <a:pt x="0" y="0"/>
                </a:moveTo>
                <a:lnTo>
                  <a:pt x="0" y="128602"/>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0" name="object 200"/>
          <p:cNvSpPr/>
          <p:nvPr/>
        </p:nvSpPr>
        <p:spPr>
          <a:xfrm>
            <a:off x="7497017" y="3263019"/>
            <a:ext cx="119380" cy="0"/>
          </a:xfrm>
          <a:custGeom>
            <a:avLst/>
            <a:gdLst/>
            <a:ahLst/>
            <a:cxnLst/>
            <a:rect l="l" t="t" r="r" b="b"/>
            <a:pathLst>
              <a:path w="119379">
                <a:moveTo>
                  <a:pt x="0" y="0"/>
                </a:moveTo>
                <a:lnTo>
                  <a:pt x="119258"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1" name="object 201"/>
          <p:cNvSpPr/>
          <p:nvPr/>
        </p:nvSpPr>
        <p:spPr>
          <a:xfrm>
            <a:off x="7236996" y="3136019"/>
            <a:ext cx="257810" cy="0"/>
          </a:xfrm>
          <a:custGeom>
            <a:avLst/>
            <a:gdLst/>
            <a:ahLst/>
            <a:cxnLst/>
            <a:rect l="l" t="t" r="r" b="b"/>
            <a:pathLst>
              <a:path w="257810">
                <a:moveTo>
                  <a:pt x="0" y="0"/>
                </a:moveTo>
                <a:lnTo>
                  <a:pt x="257653"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2" name="object 202"/>
          <p:cNvSpPr/>
          <p:nvPr/>
        </p:nvSpPr>
        <p:spPr>
          <a:xfrm>
            <a:off x="7238180" y="3008385"/>
            <a:ext cx="0" cy="127635"/>
          </a:xfrm>
          <a:custGeom>
            <a:avLst/>
            <a:gdLst/>
            <a:ahLst/>
            <a:cxnLst/>
            <a:rect l="l" t="t" r="r" b="b"/>
            <a:pathLst>
              <a:path h="127635">
                <a:moveTo>
                  <a:pt x="0" y="0"/>
                </a:moveTo>
                <a:lnTo>
                  <a:pt x="0" y="127565"/>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3" name="object 203"/>
          <p:cNvSpPr/>
          <p:nvPr/>
        </p:nvSpPr>
        <p:spPr>
          <a:xfrm>
            <a:off x="7233100" y="2880115"/>
            <a:ext cx="0" cy="255904"/>
          </a:xfrm>
          <a:custGeom>
            <a:avLst/>
            <a:gdLst/>
            <a:ahLst/>
            <a:cxnLst/>
            <a:rect l="l" t="t" r="r" b="b"/>
            <a:pathLst>
              <a:path h="255905">
                <a:moveTo>
                  <a:pt x="0" y="0"/>
                </a:moveTo>
                <a:lnTo>
                  <a:pt x="0" y="255834"/>
                </a:lnTo>
              </a:path>
            </a:pathLst>
          </a:custGeom>
          <a:ln w="12527">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4" name="object 204"/>
          <p:cNvSpPr/>
          <p:nvPr/>
        </p:nvSpPr>
        <p:spPr>
          <a:xfrm>
            <a:off x="7150684" y="2880115"/>
            <a:ext cx="76200" cy="1270"/>
          </a:xfrm>
          <a:custGeom>
            <a:avLst/>
            <a:gdLst/>
            <a:ahLst/>
            <a:cxnLst/>
            <a:rect l="l" t="t" r="r" b="b"/>
            <a:pathLst>
              <a:path w="76200" h="1269">
                <a:moveTo>
                  <a:pt x="0" y="1269"/>
                </a:moveTo>
                <a:lnTo>
                  <a:pt x="76151" y="1269"/>
                </a:lnTo>
                <a:lnTo>
                  <a:pt x="76151"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5" name="object 205"/>
          <p:cNvSpPr/>
          <p:nvPr/>
        </p:nvSpPr>
        <p:spPr>
          <a:xfrm>
            <a:off x="7151868" y="2751845"/>
            <a:ext cx="0" cy="128270"/>
          </a:xfrm>
          <a:custGeom>
            <a:avLst/>
            <a:gdLst/>
            <a:ahLst/>
            <a:cxnLst/>
            <a:rect l="l" t="t" r="r" b="b"/>
            <a:pathLst>
              <a:path h="128269">
                <a:moveTo>
                  <a:pt x="0" y="0"/>
                </a:moveTo>
                <a:lnTo>
                  <a:pt x="0" y="128269"/>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6" name="object 206"/>
          <p:cNvSpPr/>
          <p:nvPr/>
        </p:nvSpPr>
        <p:spPr>
          <a:xfrm>
            <a:off x="7153051" y="2878845"/>
            <a:ext cx="76200" cy="1270"/>
          </a:xfrm>
          <a:custGeom>
            <a:avLst/>
            <a:gdLst/>
            <a:ahLst/>
            <a:cxnLst/>
            <a:rect l="l" t="t" r="r" b="b"/>
            <a:pathLst>
              <a:path w="76200" h="1269">
                <a:moveTo>
                  <a:pt x="0" y="1269"/>
                </a:moveTo>
                <a:lnTo>
                  <a:pt x="76151" y="1269"/>
                </a:lnTo>
                <a:lnTo>
                  <a:pt x="76151"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7" name="object 207"/>
          <p:cNvSpPr/>
          <p:nvPr/>
        </p:nvSpPr>
        <p:spPr>
          <a:xfrm>
            <a:off x="7135493" y="2751845"/>
            <a:ext cx="15240" cy="1270"/>
          </a:xfrm>
          <a:custGeom>
            <a:avLst/>
            <a:gdLst/>
            <a:ahLst/>
            <a:cxnLst/>
            <a:rect l="l" t="t" r="r" b="b"/>
            <a:pathLst>
              <a:path w="15239" h="1269">
                <a:moveTo>
                  <a:pt x="0" y="1269"/>
                </a:moveTo>
                <a:lnTo>
                  <a:pt x="15190" y="1269"/>
                </a:lnTo>
                <a:lnTo>
                  <a:pt x="15190"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8" name="object 208"/>
          <p:cNvSpPr/>
          <p:nvPr/>
        </p:nvSpPr>
        <p:spPr>
          <a:xfrm>
            <a:off x="7136677" y="2623576"/>
            <a:ext cx="0" cy="128270"/>
          </a:xfrm>
          <a:custGeom>
            <a:avLst/>
            <a:gdLst/>
            <a:ahLst/>
            <a:cxnLst/>
            <a:rect l="l" t="t" r="r" b="b"/>
            <a:pathLst>
              <a:path h="128269">
                <a:moveTo>
                  <a:pt x="0" y="0"/>
                </a:moveTo>
                <a:lnTo>
                  <a:pt x="0" y="128269"/>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09" name="object 209"/>
          <p:cNvSpPr/>
          <p:nvPr/>
        </p:nvSpPr>
        <p:spPr>
          <a:xfrm>
            <a:off x="7137860" y="2750576"/>
            <a:ext cx="15240" cy="1270"/>
          </a:xfrm>
          <a:custGeom>
            <a:avLst/>
            <a:gdLst/>
            <a:ahLst/>
            <a:cxnLst/>
            <a:rect l="l" t="t" r="r" b="b"/>
            <a:pathLst>
              <a:path w="15239" h="1269">
                <a:moveTo>
                  <a:pt x="0" y="1269"/>
                </a:moveTo>
                <a:lnTo>
                  <a:pt x="15190" y="1269"/>
                </a:lnTo>
                <a:lnTo>
                  <a:pt x="15190"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0" name="object 210"/>
          <p:cNvSpPr/>
          <p:nvPr/>
        </p:nvSpPr>
        <p:spPr>
          <a:xfrm>
            <a:off x="7101167" y="2623576"/>
            <a:ext cx="34925" cy="1270"/>
          </a:xfrm>
          <a:custGeom>
            <a:avLst/>
            <a:gdLst/>
            <a:ahLst/>
            <a:cxnLst/>
            <a:rect l="l" t="t" r="r" b="b"/>
            <a:pathLst>
              <a:path w="34925" h="1269">
                <a:moveTo>
                  <a:pt x="0" y="1269"/>
                </a:moveTo>
                <a:lnTo>
                  <a:pt x="34327" y="1269"/>
                </a:lnTo>
                <a:lnTo>
                  <a:pt x="34327"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1" name="object 211"/>
          <p:cNvSpPr/>
          <p:nvPr/>
        </p:nvSpPr>
        <p:spPr>
          <a:xfrm>
            <a:off x="7102349" y="2495307"/>
            <a:ext cx="0" cy="128270"/>
          </a:xfrm>
          <a:custGeom>
            <a:avLst/>
            <a:gdLst/>
            <a:ahLst/>
            <a:cxnLst/>
            <a:rect l="l" t="t" r="r" b="b"/>
            <a:pathLst>
              <a:path h="128269">
                <a:moveTo>
                  <a:pt x="0" y="0"/>
                </a:moveTo>
                <a:lnTo>
                  <a:pt x="0" y="128269"/>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2" name="object 212"/>
          <p:cNvSpPr/>
          <p:nvPr/>
        </p:nvSpPr>
        <p:spPr>
          <a:xfrm>
            <a:off x="7103534" y="2622306"/>
            <a:ext cx="34925" cy="1270"/>
          </a:xfrm>
          <a:custGeom>
            <a:avLst/>
            <a:gdLst/>
            <a:ahLst/>
            <a:cxnLst/>
            <a:rect l="l" t="t" r="r" b="b"/>
            <a:pathLst>
              <a:path w="34925" h="1269">
                <a:moveTo>
                  <a:pt x="0" y="1269"/>
                </a:moveTo>
                <a:lnTo>
                  <a:pt x="34327" y="1269"/>
                </a:lnTo>
                <a:lnTo>
                  <a:pt x="34327"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3" name="object 213"/>
          <p:cNvSpPr/>
          <p:nvPr/>
        </p:nvSpPr>
        <p:spPr>
          <a:xfrm>
            <a:off x="7082167" y="2495307"/>
            <a:ext cx="19050" cy="1270"/>
          </a:xfrm>
          <a:custGeom>
            <a:avLst/>
            <a:gdLst/>
            <a:ahLst/>
            <a:cxnLst/>
            <a:rect l="l" t="t" r="r" b="b"/>
            <a:pathLst>
              <a:path w="19050" h="1269">
                <a:moveTo>
                  <a:pt x="0" y="1269"/>
                </a:moveTo>
                <a:lnTo>
                  <a:pt x="18998" y="1269"/>
                </a:lnTo>
                <a:lnTo>
                  <a:pt x="18998"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4" name="object 214"/>
          <p:cNvSpPr/>
          <p:nvPr/>
        </p:nvSpPr>
        <p:spPr>
          <a:xfrm>
            <a:off x="7083331" y="2367038"/>
            <a:ext cx="0" cy="128905"/>
          </a:xfrm>
          <a:custGeom>
            <a:avLst/>
            <a:gdLst/>
            <a:ahLst/>
            <a:cxnLst/>
            <a:rect l="l" t="t" r="r" b="b"/>
            <a:pathLst>
              <a:path h="128905">
                <a:moveTo>
                  <a:pt x="0" y="0"/>
                </a:moveTo>
                <a:lnTo>
                  <a:pt x="0" y="128334"/>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5" name="object 215"/>
          <p:cNvSpPr/>
          <p:nvPr/>
        </p:nvSpPr>
        <p:spPr>
          <a:xfrm>
            <a:off x="7084495" y="2494037"/>
            <a:ext cx="19050" cy="1270"/>
          </a:xfrm>
          <a:custGeom>
            <a:avLst/>
            <a:gdLst/>
            <a:ahLst/>
            <a:cxnLst/>
            <a:rect l="l" t="t" r="r" b="b"/>
            <a:pathLst>
              <a:path w="19050" h="1269">
                <a:moveTo>
                  <a:pt x="0" y="1269"/>
                </a:moveTo>
                <a:lnTo>
                  <a:pt x="19037" y="1269"/>
                </a:lnTo>
                <a:lnTo>
                  <a:pt x="19037"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6" name="object 216"/>
          <p:cNvSpPr/>
          <p:nvPr/>
        </p:nvSpPr>
        <p:spPr>
          <a:xfrm>
            <a:off x="7019983" y="2367037"/>
            <a:ext cx="62230" cy="1270"/>
          </a:xfrm>
          <a:custGeom>
            <a:avLst/>
            <a:gdLst/>
            <a:ahLst/>
            <a:cxnLst/>
            <a:rect l="l" t="t" r="r" b="b"/>
            <a:pathLst>
              <a:path w="62229" h="1269">
                <a:moveTo>
                  <a:pt x="0" y="1269"/>
                </a:moveTo>
                <a:lnTo>
                  <a:pt x="62184" y="1269"/>
                </a:lnTo>
                <a:lnTo>
                  <a:pt x="62184"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7" name="object 217"/>
          <p:cNvSpPr/>
          <p:nvPr/>
        </p:nvSpPr>
        <p:spPr>
          <a:xfrm>
            <a:off x="7021167" y="2238769"/>
            <a:ext cx="0" cy="128905"/>
          </a:xfrm>
          <a:custGeom>
            <a:avLst/>
            <a:gdLst/>
            <a:ahLst/>
            <a:cxnLst/>
            <a:rect l="l" t="t" r="r" b="b"/>
            <a:pathLst>
              <a:path h="128905">
                <a:moveTo>
                  <a:pt x="0" y="0"/>
                </a:moveTo>
                <a:lnTo>
                  <a:pt x="0" y="128566"/>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8" name="object 218"/>
          <p:cNvSpPr/>
          <p:nvPr/>
        </p:nvSpPr>
        <p:spPr>
          <a:xfrm>
            <a:off x="7022350" y="2365767"/>
            <a:ext cx="62230" cy="1270"/>
          </a:xfrm>
          <a:custGeom>
            <a:avLst/>
            <a:gdLst/>
            <a:ahLst/>
            <a:cxnLst/>
            <a:rect l="l" t="t" r="r" b="b"/>
            <a:pathLst>
              <a:path w="62229" h="1269">
                <a:moveTo>
                  <a:pt x="0" y="1269"/>
                </a:moveTo>
                <a:lnTo>
                  <a:pt x="62144" y="1269"/>
                </a:lnTo>
                <a:lnTo>
                  <a:pt x="62144"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19" name="object 219"/>
          <p:cNvSpPr/>
          <p:nvPr/>
        </p:nvSpPr>
        <p:spPr>
          <a:xfrm>
            <a:off x="6683671" y="2239403"/>
            <a:ext cx="336550" cy="0"/>
          </a:xfrm>
          <a:custGeom>
            <a:avLst/>
            <a:gdLst/>
            <a:ahLst/>
            <a:cxnLst/>
            <a:rect l="l" t="t" r="r" b="b"/>
            <a:pathLst>
              <a:path w="336550">
                <a:moveTo>
                  <a:pt x="0" y="0"/>
                </a:moveTo>
                <a:lnTo>
                  <a:pt x="336311"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0" name="object 220"/>
          <p:cNvSpPr/>
          <p:nvPr/>
        </p:nvSpPr>
        <p:spPr>
          <a:xfrm>
            <a:off x="6684855" y="2110499"/>
            <a:ext cx="0" cy="128905"/>
          </a:xfrm>
          <a:custGeom>
            <a:avLst/>
            <a:gdLst/>
            <a:ahLst/>
            <a:cxnLst/>
            <a:rect l="l" t="t" r="r" b="b"/>
            <a:pathLst>
              <a:path h="128905">
                <a:moveTo>
                  <a:pt x="0" y="0"/>
                </a:moveTo>
                <a:lnTo>
                  <a:pt x="0" y="12870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1" name="object 221"/>
          <p:cNvSpPr/>
          <p:nvPr/>
        </p:nvSpPr>
        <p:spPr>
          <a:xfrm>
            <a:off x="6686039" y="2238133"/>
            <a:ext cx="336550" cy="0"/>
          </a:xfrm>
          <a:custGeom>
            <a:avLst/>
            <a:gdLst/>
            <a:ahLst/>
            <a:cxnLst/>
            <a:rect l="l" t="t" r="r" b="b"/>
            <a:pathLst>
              <a:path w="336550">
                <a:moveTo>
                  <a:pt x="0" y="0"/>
                </a:moveTo>
                <a:lnTo>
                  <a:pt x="336311"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2" name="object 222"/>
          <p:cNvSpPr/>
          <p:nvPr/>
        </p:nvSpPr>
        <p:spPr>
          <a:xfrm>
            <a:off x="6672161" y="2110498"/>
            <a:ext cx="12065" cy="1270"/>
          </a:xfrm>
          <a:custGeom>
            <a:avLst/>
            <a:gdLst/>
            <a:ahLst/>
            <a:cxnLst/>
            <a:rect l="l" t="t" r="r" b="b"/>
            <a:pathLst>
              <a:path w="12064" h="1269">
                <a:moveTo>
                  <a:pt x="0" y="1269"/>
                </a:moveTo>
                <a:lnTo>
                  <a:pt x="11511" y="1269"/>
                </a:lnTo>
                <a:lnTo>
                  <a:pt x="11511" y="0"/>
                </a:lnTo>
                <a:lnTo>
                  <a:pt x="0" y="0"/>
                </a:lnTo>
                <a:lnTo>
                  <a:pt x="0" y="1269"/>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3" name="object 223"/>
          <p:cNvSpPr/>
          <p:nvPr/>
        </p:nvSpPr>
        <p:spPr>
          <a:xfrm>
            <a:off x="7903327" y="3257939"/>
            <a:ext cx="1478915" cy="0"/>
          </a:xfrm>
          <a:custGeom>
            <a:avLst/>
            <a:gdLst/>
            <a:ahLst/>
            <a:cxnLst/>
            <a:rect l="l" t="t" r="r" b="b"/>
            <a:pathLst>
              <a:path w="1478915">
                <a:moveTo>
                  <a:pt x="0" y="0"/>
                </a:moveTo>
                <a:lnTo>
                  <a:pt x="1478353"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4" name="object 224"/>
          <p:cNvSpPr/>
          <p:nvPr/>
        </p:nvSpPr>
        <p:spPr>
          <a:xfrm>
            <a:off x="7904509" y="3143004"/>
            <a:ext cx="0" cy="114300"/>
          </a:xfrm>
          <a:custGeom>
            <a:avLst/>
            <a:gdLst/>
            <a:ahLst/>
            <a:cxnLst/>
            <a:rect l="l" t="t" r="r" b="b"/>
            <a:pathLst>
              <a:path h="114300">
                <a:moveTo>
                  <a:pt x="0" y="0"/>
                </a:moveTo>
                <a:lnTo>
                  <a:pt x="0" y="114299"/>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5" name="object 225"/>
          <p:cNvSpPr/>
          <p:nvPr/>
        </p:nvSpPr>
        <p:spPr>
          <a:xfrm>
            <a:off x="7905694" y="3256687"/>
            <a:ext cx="1476375" cy="0"/>
          </a:xfrm>
          <a:custGeom>
            <a:avLst/>
            <a:gdLst/>
            <a:ahLst/>
            <a:cxnLst/>
            <a:rect l="l" t="t" r="r" b="b"/>
            <a:pathLst>
              <a:path w="1476375">
                <a:moveTo>
                  <a:pt x="0" y="0"/>
                </a:moveTo>
                <a:lnTo>
                  <a:pt x="1475986"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6" name="object 226"/>
          <p:cNvSpPr/>
          <p:nvPr/>
        </p:nvSpPr>
        <p:spPr>
          <a:xfrm>
            <a:off x="7875409" y="3143004"/>
            <a:ext cx="27940" cy="1270"/>
          </a:xfrm>
          <a:custGeom>
            <a:avLst/>
            <a:gdLst/>
            <a:ahLst/>
            <a:cxnLst/>
            <a:rect l="l" t="t" r="r" b="b"/>
            <a:pathLst>
              <a:path w="27939" h="1269">
                <a:moveTo>
                  <a:pt x="0" y="1269"/>
                </a:moveTo>
                <a:lnTo>
                  <a:pt x="27915" y="1269"/>
                </a:lnTo>
                <a:lnTo>
                  <a:pt x="27915"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7" name="object 227"/>
          <p:cNvSpPr/>
          <p:nvPr/>
        </p:nvSpPr>
        <p:spPr>
          <a:xfrm>
            <a:off x="7876594" y="3027434"/>
            <a:ext cx="0" cy="115570"/>
          </a:xfrm>
          <a:custGeom>
            <a:avLst/>
            <a:gdLst/>
            <a:ahLst/>
            <a:cxnLst/>
            <a:rect l="l" t="t" r="r" b="b"/>
            <a:pathLst>
              <a:path h="115569">
                <a:moveTo>
                  <a:pt x="0" y="0"/>
                </a:moveTo>
                <a:lnTo>
                  <a:pt x="0" y="115569"/>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8" name="object 228"/>
          <p:cNvSpPr/>
          <p:nvPr/>
        </p:nvSpPr>
        <p:spPr>
          <a:xfrm>
            <a:off x="7877777" y="3141734"/>
            <a:ext cx="27940" cy="1270"/>
          </a:xfrm>
          <a:custGeom>
            <a:avLst/>
            <a:gdLst/>
            <a:ahLst/>
            <a:cxnLst/>
            <a:rect l="l" t="t" r="r" b="b"/>
            <a:pathLst>
              <a:path w="27939" h="1269">
                <a:moveTo>
                  <a:pt x="0" y="1269"/>
                </a:moveTo>
                <a:lnTo>
                  <a:pt x="27915" y="1269"/>
                </a:lnTo>
                <a:lnTo>
                  <a:pt x="27915"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29" name="object 229"/>
          <p:cNvSpPr/>
          <p:nvPr/>
        </p:nvSpPr>
        <p:spPr>
          <a:xfrm>
            <a:off x="7683748" y="3028070"/>
            <a:ext cx="191770" cy="0"/>
          </a:xfrm>
          <a:custGeom>
            <a:avLst/>
            <a:gdLst/>
            <a:ahLst/>
            <a:cxnLst/>
            <a:rect l="l" t="t" r="r" b="b"/>
            <a:pathLst>
              <a:path w="191770">
                <a:moveTo>
                  <a:pt x="0" y="0"/>
                </a:moveTo>
                <a:lnTo>
                  <a:pt x="191662"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0" name="object 230"/>
          <p:cNvSpPr/>
          <p:nvPr/>
        </p:nvSpPr>
        <p:spPr>
          <a:xfrm>
            <a:off x="7684931" y="2913136"/>
            <a:ext cx="0" cy="114935"/>
          </a:xfrm>
          <a:custGeom>
            <a:avLst/>
            <a:gdLst/>
            <a:ahLst/>
            <a:cxnLst/>
            <a:rect l="l" t="t" r="r" b="b"/>
            <a:pathLst>
              <a:path h="114935">
                <a:moveTo>
                  <a:pt x="0" y="0"/>
                </a:moveTo>
                <a:lnTo>
                  <a:pt x="0" y="11490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1" name="object 231"/>
          <p:cNvSpPr/>
          <p:nvPr/>
        </p:nvSpPr>
        <p:spPr>
          <a:xfrm>
            <a:off x="7674870" y="2913135"/>
            <a:ext cx="8890" cy="1270"/>
          </a:xfrm>
          <a:custGeom>
            <a:avLst/>
            <a:gdLst/>
            <a:ahLst/>
            <a:cxnLst/>
            <a:rect l="l" t="t" r="r" b="b"/>
            <a:pathLst>
              <a:path w="8889" h="1269">
                <a:moveTo>
                  <a:pt x="0" y="1269"/>
                </a:moveTo>
                <a:lnTo>
                  <a:pt x="8877" y="1269"/>
                </a:lnTo>
                <a:lnTo>
                  <a:pt x="8877"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2" name="object 232"/>
          <p:cNvSpPr/>
          <p:nvPr/>
        </p:nvSpPr>
        <p:spPr>
          <a:xfrm>
            <a:off x="7676053" y="2798836"/>
            <a:ext cx="0" cy="114935"/>
          </a:xfrm>
          <a:custGeom>
            <a:avLst/>
            <a:gdLst/>
            <a:ahLst/>
            <a:cxnLst/>
            <a:rect l="l" t="t" r="r" b="b"/>
            <a:pathLst>
              <a:path h="114935">
                <a:moveTo>
                  <a:pt x="0" y="0"/>
                </a:moveTo>
                <a:lnTo>
                  <a:pt x="0" y="114578"/>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3" name="object 233"/>
          <p:cNvSpPr/>
          <p:nvPr/>
        </p:nvSpPr>
        <p:spPr>
          <a:xfrm>
            <a:off x="7677237" y="2911865"/>
            <a:ext cx="8890" cy="1270"/>
          </a:xfrm>
          <a:custGeom>
            <a:avLst/>
            <a:gdLst/>
            <a:ahLst/>
            <a:cxnLst/>
            <a:rect l="l" t="t" r="r" b="b"/>
            <a:pathLst>
              <a:path w="8889" h="1269">
                <a:moveTo>
                  <a:pt x="0" y="1269"/>
                </a:moveTo>
                <a:lnTo>
                  <a:pt x="8877" y="1269"/>
                </a:lnTo>
                <a:lnTo>
                  <a:pt x="8877"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4" name="object 234"/>
          <p:cNvSpPr/>
          <p:nvPr/>
        </p:nvSpPr>
        <p:spPr>
          <a:xfrm>
            <a:off x="7629198" y="2798835"/>
            <a:ext cx="45720" cy="1270"/>
          </a:xfrm>
          <a:custGeom>
            <a:avLst/>
            <a:gdLst/>
            <a:ahLst/>
            <a:cxnLst/>
            <a:rect l="l" t="t" r="r" b="b"/>
            <a:pathLst>
              <a:path w="45720" h="1269">
                <a:moveTo>
                  <a:pt x="0" y="1269"/>
                </a:moveTo>
                <a:lnTo>
                  <a:pt x="45671" y="1269"/>
                </a:lnTo>
                <a:lnTo>
                  <a:pt x="45671"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5" name="object 235"/>
          <p:cNvSpPr/>
          <p:nvPr/>
        </p:nvSpPr>
        <p:spPr>
          <a:xfrm>
            <a:off x="7630382" y="2684536"/>
            <a:ext cx="0" cy="114300"/>
          </a:xfrm>
          <a:custGeom>
            <a:avLst/>
            <a:gdLst/>
            <a:ahLst/>
            <a:cxnLst/>
            <a:rect l="l" t="t" r="r" b="b"/>
            <a:pathLst>
              <a:path h="114300">
                <a:moveTo>
                  <a:pt x="0" y="0"/>
                </a:moveTo>
                <a:lnTo>
                  <a:pt x="0" y="114299"/>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6" name="object 236"/>
          <p:cNvSpPr/>
          <p:nvPr/>
        </p:nvSpPr>
        <p:spPr>
          <a:xfrm>
            <a:off x="7631566" y="2797565"/>
            <a:ext cx="45720" cy="1270"/>
          </a:xfrm>
          <a:custGeom>
            <a:avLst/>
            <a:gdLst/>
            <a:ahLst/>
            <a:cxnLst/>
            <a:rect l="l" t="t" r="r" b="b"/>
            <a:pathLst>
              <a:path w="45720" h="1269">
                <a:moveTo>
                  <a:pt x="0" y="1269"/>
                </a:moveTo>
                <a:lnTo>
                  <a:pt x="45671" y="1269"/>
                </a:lnTo>
                <a:lnTo>
                  <a:pt x="45671"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7" name="object 237"/>
          <p:cNvSpPr/>
          <p:nvPr/>
        </p:nvSpPr>
        <p:spPr>
          <a:xfrm>
            <a:off x="7570803" y="2684536"/>
            <a:ext cx="58419" cy="1270"/>
          </a:xfrm>
          <a:custGeom>
            <a:avLst/>
            <a:gdLst/>
            <a:ahLst/>
            <a:cxnLst/>
            <a:rect l="l" t="t" r="r" b="b"/>
            <a:pathLst>
              <a:path w="58420" h="1269">
                <a:moveTo>
                  <a:pt x="0" y="1269"/>
                </a:moveTo>
                <a:lnTo>
                  <a:pt x="58396" y="1269"/>
                </a:lnTo>
                <a:lnTo>
                  <a:pt x="58396"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8" name="object 238"/>
          <p:cNvSpPr/>
          <p:nvPr/>
        </p:nvSpPr>
        <p:spPr>
          <a:xfrm>
            <a:off x="7571986" y="2568966"/>
            <a:ext cx="0" cy="115570"/>
          </a:xfrm>
          <a:custGeom>
            <a:avLst/>
            <a:gdLst/>
            <a:ahLst/>
            <a:cxnLst/>
            <a:rect l="l" t="t" r="r" b="b"/>
            <a:pathLst>
              <a:path h="115569">
                <a:moveTo>
                  <a:pt x="0" y="0"/>
                </a:moveTo>
                <a:lnTo>
                  <a:pt x="0" y="115569"/>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39" name="object 239"/>
          <p:cNvSpPr/>
          <p:nvPr/>
        </p:nvSpPr>
        <p:spPr>
          <a:xfrm>
            <a:off x="7573170" y="2683266"/>
            <a:ext cx="58419" cy="1270"/>
          </a:xfrm>
          <a:custGeom>
            <a:avLst/>
            <a:gdLst/>
            <a:ahLst/>
            <a:cxnLst/>
            <a:rect l="l" t="t" r="r" b="b"/>
            <a:pathLst>
              <a:path w="58420" h="1269">
                <a:moveTo>
                  <a:pt x="0" y="1269"/>
                </a:moveTo>
                <a:lnTo>
                  <a:pt x="58396" y="1269"/>
                </a:lnTo>
                <a:lnTo>
                  <a:pt x="58396"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0" name="object 240"/>
          <p:cNvSpPr/>
          <p:nvPr/>
        </p:nvSpPr>
        <p:spPr>
          <a:xfrm>
            <a:off x="7542886" y="2568966"/>
            <a:ext cx="27940" cy="1270"/>
          </a:xfrm>
          <a:custGeom>
            <a:avLst/>
            <a:gdLst/>
            <a:ahLst/>
            <a:cxnLst/>
            <a:rect l="l" t="t" r="r" b="b"/>
            <a:pathLst>
              <a:path w="27939" h="1269">
                <a:moveTo>
                  <a:pt x="0" y="1269"/>
                </a:moveTo>
                <a:lnTo>
                  <a:pt x="27915" y="1269"/>
                </a:lnTo>
                <a:lnTo>
                  <a:pt x="27915"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1" name="object 241"/>
          <p:cNvSpPr/>
          <p:nvPr/>
        </p:nvSpPr>
        <p:spPr>
          <a:xfrm>
            <a:off x="7544070" y="2454668"/>
            <a:ext cx="0" cy="114935"/>
          </a:xfrm>
          <a:custGeom>
            <a:avLst/>
            <a:gdLst/>
            <a:ahLst/>
            <a:cxnLst/>
            <a:rect l="l" t="t" r="r" b="b"/>
            <a:pathLst>
              <a:path h="114935">
                <a:moveTo>
                  <a:pt x="0" y="0"/>
                </a:moveTo>
                <a:lnTo>
                  <a:pt x="0" y="114882"/>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2" name="object 242"/>
          <p:cNvSpPr/>
          <p:nvPr/>
        </p:nvSpPr>
        <p:spPr>
          <a:xfrm>
            <a:off x="7418498" y="2455302"/>
            <a:ext cx="124460" cy="0"/>
          </a:xfrm>
          <a:custGeom>
            <a:avLst/>
            <a:gdLst/>
            <a:ahLst/>
            <a:cxnLst/>
            <a:rect l="l" t="t" r="r" b="b"/>
            <a:pathLst>
              <a:path w="124460">
                <a:moveTo>
                  <a:pt x="0" y="0"/>
                </a:moveTo>
                <a:lnTo>
                  <a:pt x="124388"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3" name="object 243"/>
          <p:cNvSpPr/>
          <p:nvPr/>
        </p:nvSpPr>
        <p:spPr>
          <a:xfrm>
            <a:off x="7419682" y="2340368"/>
            <a:ext cx="0" cy="114935"/>
          </a:xfrm>
          <a:custGeom>
            <a:avLst/>
            <a:gdLst/>
            <a:ahLst/>
            <a:cxnLst/>
            <a:rect l="l" t="t" r="r" b="b"/>
            <a:pathLst>
              <a:path h="114935">
                <a:moveTo>
                  <a:pt x="0" y="0"/>
                </a:moveTo>
                <a:lnTo>
                  <a:pt x="0" y="11456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4" name="object 244"/>
          <p:cNvSpPr/>
          <p:nvPr/>
        </p:nvSpPr>
        <p:spPr>
          <a:xfrm>
            <a:off x="7420866" y="2454032"/>
            <a:ext cx="124460" cy="0"/>
          </a:xfrm>
          <a:custGeom>
            <a:avLst/>
            <a:gdLst/>
            <a:ahLst/>
            <a:cxnLst/>
            <a:rect l="l" t="t" r="r" b="b"/>
            <a:pathLst>
              <a:path w="124460">
                <a:moveTo>
                  <a:pt x="0" y="0"/>
                </a:moveTo>
                <a:lnTo>
                  <a:pt x="124388"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5" name="object 245"/>
          <p:cNvSpPr/>
          <p:nvPr/>
        </p:nvSpPr>
        <p:spPr>
          <a:xfrm>
            <a:off x="7348659" y="2340367"/>
            <a:ext cx="69850" cy="1270"/>
          </a:xfrm>
          <a:custGeom>
            <a:avLst/>
            <a:gdLst/>
            <a:ahLst/>
            <a:cxnLst/>
            <a:rect l="l" t="t" r="r" b="b"/>
            <a:pathLst>
              <a:path w="69850" h="1269">
                <a:moveTo>
                  <a:pt x="0" y="1269"/>
                </a:moveTo>
                <a:lnTo>
                  <a:pt x="69838" y="1269"/>
                </a:lnTo>
                <a:lnTo>
                  <a:pt x="69838"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6" name="object 246"/>
          <p:cNvSpPr/>
          <p:nvPr/>
        </p:nvSpPr>
        <p:spPr>
          <a:xfrm>
            <a:off x="7349843" y="2226068"/>
            <a:ext cx="0" cy="114300"/>
          </a:xfrm>
          <a:custGeom>
            <a:avLst/>
            <a:gdLst/>
            <a:ahLst/>
            <a:cxnLst/>
            <a:rect l="l" t="t" r="r" b="b"/>
            <a:pathLst>
              <a:path h="114300">
                <a:moveTo>
                  <a:pt x="0" y="0"/>
                </a:moveTo>
                <a:lnTo>
                  <a:pt x="0" y="114299"/>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7" name="object 247"/>
          <p:cNvSpPr/>
          <p:nvPr/>
        </p:nvSpPr>
        <p:spPr>
          <a:xfrm>
            <a:off x="7351027" y="2339097"/>
            <a:ext cx="69850" cy="1270"/>
          </a:xfrm>
          <a:custGeom>
            <a:avLst/>
            <a:gdLst/>
            <a:ahLst/>
            <a:cxnLst/>
            <a:rect l="l" t="t" r="r" b="b"/>
            <a:pathLst>
              <a:path w="69850" h="1269">
                <a:moveTo>
                  <a:pt x="0" y="1269"/>
                </a:moveTo>
                <a:lnTo>
                  <a:pt x="69838" y="1269"/>
                </a:lnTo>
                <a:lnTo>
                  <a:pt x="69838"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8" name="object 248"/>
          <p:cNvSpPr/>
          <p:nvPr/>
        </p:nvSpPr>
        <p:spPr>
          <a:xfrm>
            <a:off x="7325873" y="2226068"/>
            <a:ext cx="22860" cy="1270"/>
          </a:xfrm>
          <a:custGeom>
            <a:avLst/>
            <a:gdLst/>
            <a:ahLst/>
            <a:cxnLst/>
            <a:rect l="l" t="t" r="r" b="b"/>
            <a:pathLst>
              <a:path w="22860" h="1269">
                <a:moveTo>
                  <a:pt x="0" y="1269"/>
                </a:moveTo>
                <a:lnTo>
                  <a:pt x="22786" y="1269"/>
                </a:lnTo>
                <a:lnTo>
                  <a:pt x="22786"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49" name="object 249"/>
          <p:cNvSpPr/>
          <p:nvPr/>
        </p:nvSpPr>
        <p:spPr>
          <a:xfrm>
            <a:off x="7327057" y="2110498"/>
            <a:ext cx="0" cy="115570"/>
          </a:xfrm>
          <a:custGeom>
            <a:avLst/>
            <a:gdLst/>
            <a:ahLst/>
            <a:cxnLst/>
            <a:rect l="l" t="t" r="r" b="b"/>
            <a:pathLst>
              <a:path h="115569">
                <a:moveTo>
                  <a:pt x="0" y="0"/>
                </a:moveTo>
                <a:lnTo>
                  <a:pt x="0" y="115569"/>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0" name="object 250"/>
          <p:cNvSpPr/>
          <p:nvPr/>
        </p:nvSpPr>
        <p:spPr>
          <a:xfrm>
            <a:off x="7328240" y="2224798"/>
            <a:ext cx="22860" cy="1270"/>
          </a:xfrm>
          <a:custGeom>
            <a:avLst/>
            <a:gdLst/>
            <a:ahLst/>
            <a:cxnLst/>
            <a:rect l="l" t="t" r="r" b="b"/>
            <a:pathLst>
              <a:path w="22860" h="1269">
                <a:moveTo>
                  <a:pt x="0" y="1269"/>
                </a:moveTo>
                <a:lnTo>
                  <a:pt x="22786" y="1269"/>
                </a:lnTo>
                <a:lnTo>
                  <a:pt x="22786" y="0"/>
                </a:lnTo>
                <a:lnTo>
                  <a:pt x="0" y="0"/>
                </a:lnTo>
                <a:lnTo>
                  <a:pt x="0" y="1269"/>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1" name="object 251"/>
          <p:cNvSpPr/>
          <p:nvPr/>
        </p:nvSpPr>
        <p:spPr>
          <a:xfrm>
            <a:off x="6672160" y="2111133"/>
            <a:ext cx="654050" cy="0"/>
          </a:xfrm>
          <a:custGeom>
            <a:avLst/>
            <a:gdLst/>
            <a:ahLst/>
            <a:cxnLst/>
            <a:rect l="l" t="t" r="r" b="b"/>
            <a:pathLst>
              <a:path w="654050">
                <a:moveTo>
                  <a:pt x="0" y="0"/>
                </a:moveTo>
                <a:lnTo>
                  <a:pt x="653713"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2" name="object 252"/>
          <p:cNvSpPr/>
          <p:nvPr/>
        </p:nvSpPr>
        <p:spPr>
          <a:xfrm>
            <a:off x="7859233" y="3632809"/>
            <a:ext cx="29845" cy="31115"/>
          </a:xfrm>
          <a:custGeom>
            <a:avLst/>
            <a:gdLst/>
            <a:ahLst/>
            <a:cxnLst/>
            <a:rect l="l" t="t" r="r" b="b"/>
            <a:pathLst>
              <a:path w="29845" h="31114">
                <a:moveTo>
                  <a:pt x="17558" y="0"/>
                </a:moveTo>
                <a:lnTo>
                  <a:pt x="11935" y="0"/>
                </a:lnTo>
                <a:lnTo>
                  <a:pt x="7398" y="2663"/>
                </a:lnTo>
                <a:lnTo>
                  <a:pt x="2761" y="5326"/>
                </a:lnTo>
                <a:lnTo>
                  <a:pt x="0" y="10258"/>
                </a:lnTo>
                <a:lnTo>
                  <a:pt x="0" y="20813"/>
                </a:lnTo>
                <a:lnTo>
                  <a:pt x="2761" y="25646"/>
                </a:lnTo>
                <a:lnTo>
                  <a:pt x="7398" y="28310"/>
                </a:lnTo>
                <a:lnTo>
                  <a:pt x="11935" y="30973"/>
                </a:lnTo>
                <a:lnTo>
                  <a:pt x="17558" y="30973"/>
                </a:lnTo>
                <a:lnTo>
                  <a:pt x="22194" y="28310"/>
                </a:lnTo>
                <a:lnTo>
                  <a:pt x="26732" y="25646"/>
                </a:lnTo>
                <a:lnTo>
                  <a:pt x="29592" y="20813"/>
                </a:lnTo>
                <a:lnTo>
                  <a:pt x="29592" y="10258"/>
                </a:lnTo>
                <a:lnTo>
                  <a:pt x="26732" y="5326"/>
                </a:lnTo>
                <a:lnTo>
                  <a:pt x="22194" y="2663"/>
                </a:lnTo>
                <a:lnTo>
                  <a:pt x="17558" y="0"/>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3" name="object 253"/>
          <p:cNvSpPr/>
          <p:nvPr/>
        </p:nvSpPr>
        <p:spPr>
          <a:xfrm>
            <a:off x="8977345" y="3793002"/>
            <a:ext cx="29845" cy="31115"/>
          </a:xfrm>
          <a:custGeom>
            <a:avLst/>
            <a:gdLst/>
            <a:ahLst/>
            <a:cxnLst/>
            <a:rect l="l" t="t" r="r" b="b"/>
            <a:pathLst>
              <a:path w="29845" h="31114">
                <a:moveTo>
                  <a:pt x="17558" y="0"/>
                </a:moveTo>
                <a:lnTo>
                  <a:pt x="11935" y="0"/>
                </a:lnTo>
                <a:lnTo>
                  <a:pt x="2761" y="5228"/>
                </a:lnTo>
                <a:lnTo>
                  <a:pt x="0" y="10160"/>
                </a:lnTo>
                <a:lnTo>
                  <a:pt x="0" y="20714"/>
                </a:lnTo>
                <a:lnTo>
                  <a:pt x="2761" y="25646"/>
                </a:lnTo>
                <a:lnTo>
                  <a:pt x="7398" y="28211"/>
                </a:lnTo>
                <a:lnTo>
                  <a:pt x="11935" y="30874"/>
                </a:lnTo>
                <a:lnTo>
                  <a:pt x="17558" y="30874"/>
                </a:lnTo>
                <a:lnTo>
                  <a:pt x="26732" y="25646"/>
                </a:lnTo>
                <a:lnTo>
                  <a:pt x="29592" y="20714"/>
                </a:lnTo>
                <a:lnTo>
                  <a:pt x="29592" y="10160"/>
                </a:lnTo>
                <a:lnTo>
                  <a:pt x="26732" y="5228"/>
                </a:lnTo>
                <a:lnTo>
                  <a:pt x="22194" y="2564"/>
                </a:lnTo>
                <a:lnTo>
                  <a:pt x="17558" y="0"/>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4" name="object 254"/>
          <p:cNvSpPr/>
          <p:nvPr/>
        </p:nvSpPr>
        <p:spPr>
          <a:xfrm>
            <a:off x="9608064" y="3793002"/>
            <a:ext cx="29845" cy="31115"/>
          </a:xfrm>
          <a:custGeom>
            <a:avLst/>
            <a:gdLst/>
            <a:ahLst/>
            <a:cxnLst/>
            <a:rect l="l" t="t" r="r" b="b"/>
            <a:pathLst>
              <a:path w="29845" h="31114">
                <a:moveTo>
                  <a:pt x="17558" y="0"/>
                </a:moveTo>
                <a:lnTo>
                  <a:pt x="11935" y="0"/>
                </a:lnTo>
                <a:lnTo>
                  <a:pt x="2761" y="5228"/>
                </a:lnTo>
                <a:lnTo>
                  <a:pt x="0" y="10160"/>
                </a:lnTo>
                <a:lnTo>
                  <a:pt x="0" y="20714"/>
                </a:lnTo>
                <a:lnTo>
                  <a:pt x="2761" y="25646"/>
                </a:lnTo>
                <a:lnTo>
                  <a:pt x="7398" y="28211"/>
                </a:lnTo>
                <a:lnTo>
                  <a:pt x="11935" y="30874"/>
                </a:lnTo>
                <a:lnTo>
                  <a:pt x="17558" y="30874"/>
                </a:lnTo>
                <a:lnTo>
                  <a:pt x="26732" y="25646"/>
                </a:lnTo>
                <a:lnTo>
                  <a:pt x="29592" y="20714"/>
                </a:lnTo>
                <a:lnTo>
                  <a:pt x="29592" y="10160"/>
                </a:lnTo>
                <a:lnTo>
                  <a:pt x="26732" y="5228"/>
                </a:lnTo>
                <a:lnTo>
                  <a:pt x="22194" y="2564"/>
                </a:lnTo>
                <a:lnTo>
                  <a:pt x="17558" y="0"/>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5" name="object 255"/>
          <p:cNvSpPr/>
          <p:nvPr/>
        </p:nvSpPr>
        <p:spPr>
          <a:xfrm>
            <a:off x="9676621" y="3793002"/>
            <a:ext cx="29845" cy="31115"/>
          </a:xfrm>
          <a:custGeom>
            <a:avLst/>
            <a:gdLst/>
            <a:ahLst/>
            <a:cxnLst/>
            <a:rect l="l" t="t" r="r" b="b"/>
            <a:pathLst>
              <a:path w="29845" h="31114">
                <a:moveTo>
                  <a:pt x="17558" y="0"/>
                </a:moveTo>
                <a:lnTo>
                  <a:pt x="11935" y="0"/>
                </a:lnTo>
                <a:lnTo>
                  <a:pt x="2761" y="5228"/>
                </a:lnTo>
                <a:lnTo>
                  <a:pt x="0" y="10160"/>
                </a:lnTo>
                <a:lnTo>
                  <a:pt x="0" y="20714"/>
                </a:lnTo>
                <a:lnTo>
                  <a:pt x="2761" y="25646"/>
                </a:lnTo>
                <a:lnTo>
                  <a:pt x="7398" y="28211"/>
                </a:lnTo>
                <a:lnTo>
                  <a:pt x="11935" y="30874"/>
                </a:lnTo>
                <a:lnTo>
                  <a:pt x="17558" y="30874"/>
                </a:lnTo>
                <a:lnTo>
                  <a:pt x="26732" y="25646"/>
                </a:lnTo>
                <a:lnTo>
                  <a:pt x="29592" y="20714"/>
                </a:lnTo>
                <a:lnTo>
                  <a:pt x="29592" y="10160"/>
                </a:lnTo>
                <a:lnTo>
                  <a:pt x="26732" y="5228"/>
                </a:lnTo>
                <a:lnTo>
                  <a:pt x="22194" y="2564"/>
                </a:lnTo>
                <a:lnTo>
                  <a:pt x="17558" y="0"/>
                </a:lnTo>
                <a:close/>
              </a:path>
            </a:pathLst>
          </a:custGeom>
          <a:solidFill>
            <a:srgbClr val="AF1F9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6" name="object 256"/>
          <p:cNvSpPr/>
          <p:nvPr/>
        </p:nvSpPr>
        <p:spPr>
          <a:xfrm>
            <a:off x="7963301" y="3241793"/>
            <a:ext cx="29845" cy="31115"/>
          </a:xfrm>
          <a:custGeom>
            <a:avLst/>
            <a:gdLst/>
            <a:ahLst/>
            <a:cxnLst/>
            <a:rect l="l" t="t" r="r" b="b"/>
            <a:pathLst>
              <a:path w="29845" h="31114">
                <a:moveTo>
                  <a:pt x="17558" y="0"/>
                </a:moveTo>
                <a:lnTo>
                  <a:pt x="11935" y="0"/>
                </a:lnTo>
                <a:lnTo>
                  <a:pt x="7398" y="2663"/>
                </a:lnTo>
                <a:lnTo>
                  <a:pt x="2761" y="5326"/>
                </a:lnTo>
                <a:lnTo>
                  <a:pt x="0" y="10160"/>
                </a:lnTo>
                <a:lnTo>
                  <a:pt x="0" y="20714"/>
                </a:lnTo>
                <a:lnTo>
                  <a:pt x="2761" y="25646"/>
                </a:lnTo>
                <a:lnTo>
                  <a:pt x="7398" y="28310"/>
                </a:lnTo>
                <a:lnTo>
                  <a:pt x="11935" y="30973"/>
                </a:lnTo>
                <a:lnTo>
                  <a:pt x="17558" y="30973"/>
                </a:lnTo>
                <a:lnTo>
                  <a:pt x="22194" y="28310"/>
                </a:lnTo>
                <a:lnTo>
                  <a:pt x="26732" y="25646"/>
                </a:lnTo>
                <a:lnTo>
                  <a:pt x="29592" y="20714"/>
                </a:lnTo>
                <a:lnTo>
                  <a:pt x="29592" y="10160"/>
                </a:lnTo>
                <a:lnTo>
                  <a:pt x="26732" y="5326"/>
                </a:lnTo>
                <a:lnTo>
                  <a:pt x="22194" y="2663"/>
                </a:lnTo>
                <a:lnTo>
                  <a:pt x="17558"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7" name="object 257"/>
          <p:cNvSpPr/>
          <p:nvPr/>
        </p:nvSpPr>
        <p:spPr>
          <a:xfrm>
            <a:off x="7982339" y="3241793"/>
            <a:ext cx="29845" cy="31115"/>
          </a:xfrm>
          <a:custGeom>
            <a:avLst/>
            <a:gdLst/>
            <a:ahLst/>
            <a:cxnLst/>
            <a:rect l="l" t="t" r="r" b="b"/>
            <a:pathLst>
              <a:path w="29845" h="31114">
                <a:moveTo>
                  <a:pt x="17558" y="0"/>
                </a:moveTo>
                <a:lnTo>
                  <a:pt x="11935" y="0"/>
                </a:lnTo>
                <a:lnTo>
                  <a:pt x="7398" y="2663"/>
                </a:lnTo>
                <a:lnTo>
                  <a:pt x="2761" y="5326"/>
                </a:lnTo>
                <a:lnTo>
                  <a:pt x="0" y="10160"/>
                </a:lnTo>
                <a:lnTo>
                  <a:pt x="0" y="20714"/>
                </a:lnTo>
                <a:lnTo>
                  <a:pt x="2761" y="25646"/>
                </a:lnTo>
                <a:lnTo>
                  <a:pt x="7398" y="28310"/>
                </a:lnTo>
                <a:lnTo>
                  <a:pt x="11935" y="30973"/>
                </a:lnTo>
                <a:lnTo>
                  <a:pt x="17558" y="30973"/>
                </a:lnTo>
                <a:lnTo>
                  <a:pt x="22194" y="28310"/>
                </a:lnTo>
                <a:lnTo>
                  <a:pt x="26732" y="25646"/>
                </a:lnTo>
                <a:lnTo>
                  <a:pt x="29592" y="20714"/>
                </a:lnTo>
                <a:lnTo>
                  <a:pt x="29592" y="10160"/>
                </a:lnTo>
                <a:lnTo>
                  <a:pt x="26732" y="5326"/>
                </a:lnTo>
                <a:lnTo>
                  <a:pt x="22194" y="2663"/>
                </a:lnTo>
                <a:lnTo>
                  <a:pt x="17558"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8" name="object 258"/>
          <p:cNvSpPr/>
          <p:nvPr/>
        </p:nvSpPr>
        <p:spPr>
          <a:xfrm>
            <a:off x="8246306" y="3241793"/>
            <a:ext cx="29845" cy="31115"/>
          </a:xfrm>
          <a:custGeom>
            <a:avLst/>
            <a:gdLst/>
            <a:ahLst/>
            <a:cxnLst/>
            <a:rect l="l" t="t" r="r" b="b"/>
            <a:pathLst>
              <a:path w="29845" h="31114">
                <a:moveTo>
                  <a:pt x="17558" y="0"/>
                </a:moveTo>
                <a:lnTo>
                  <a:pt x="11935" y="0"/>
                </a:lnTo>
                <a:lnTo>
                  <a:pt x="7398" y="2663"/>
                </a:lnTo>
                <a:lnTo>
                  <a:pt x="2761" y="5326"/>
                </a:lnTo>
                <a:lnTo>
                  <a:pt x="0" y="10160"/>
                </a:lnTo>
                <a:lnTo>
                  <a:pt x="0" y="20714"/>
                </a:lnTo>
                <a:lnTo>
                  <a:pt x="2761" y="25646"/>
                </a:lnTo>
                <a:lnTo>
                  <a:pt x="7398" y="28310"/>
                </a:lnTo>
                <a:lnTo>
                  <a:pt x="11935" y="30973"/>
                </a:lnTo>
                <a:lnTo>
                  <a:pt x="17558" y="30973"/>
                </a:lnTo>
                <a:lnTo>
                  <a:pt x="22194" y="28310"/>
                </a:lnTo>
                <a:lnTo>
                  <a:pt x="26732" y="25646"/>
                </a:lnTo>
                <a:lnTo>
                  <a:pt x="29592" y="20714"/>
                </a:lnTo>
                <a:lnTo>
                  <a:pt x="29592" y="10160"/>
                </a:lnTo>
                <a:lnTo>
                  <a:pt x="26732" y="5326"/>
                </a:lnTo>
                <a:lnTo>
                  <a:pt x="22194" y="2663"/>
                </a:lnTo>
                <a:lnTo>
                  <a:pt x="17558"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59" name="object 259"/>
          <p:cNvSpPr/>
          <p:nvPr/>
        </p:nvSpPr>
        <p:spPr>
          <a:xfrm>
            <a:off x="8666326" y="3241793"/>
            <a:ext cx="29845" cy="31115"/>
          </a:xfrm>
          <a:custGeom>
            <a:avLst/>
            <a:gdLst/>
            <a:ahLst/>
            <a:cxnLst/>
            <a:rect l="l" t="t" r="r" b="b"/>
            <a:pathLst>
              <a:path w="29845" h="31114">
                <a:moveTo>
                  <a:pt x="17656" y="0"/>
                </a:moveTo>
                <a:lnTo>
                  <a:pt x="12034" y="0"/>
                </a:lnTo>
                <a:lnTo>
                  <a:pt x="7398" y="2663"/>
                </a:lnTo>
                <a:lnTo>
                  <a:pt x="2860" y="5326"/>
                </a:lnTo>
                <a:lnTo>
                  <a:pt x="0" y="10160"/>
                </a:lnTo>
                <a:lnTo>
                  <a:pt x="0" y="20714"/>
                </a:lnTo>
                <a:lnTo>
                  <a:pt x="2860" y="25646"/>
                </a:lnTo>
                <a:lnTo>
                  <a:pt x="7398" y="28310"/>
                </a:lnTo>
                <a:lnTo>
                  <a:pt x="12034" y="30973"/>
                </a:lnTo>
                <a:lnTo>
                  <a:pt x="17656" y="30973"/>
                </a:lnTo>
                <a:lnTo>
                  <a:pt x="22194" y="28310"/>
                </a:lnTo>
                <a:lnTo>
                  <a:pt x="26830" y="25646"/>
                </a:lnTo>
                <a:lnTo>
                  <a:pt x="29592" y="20714"/>
                </a:lnTo>
                <a:lnTo>
                  <a:pt x="29592" y="10160"/>
                </a:lnTo>
                <a:lnTo>
                  <a:pt x="26830" y="5326"/>
                </a:lnTo>
                <a:lnTo>
                  <a:pt x="22194" y="2663"/>
                </a:lnTo>
                <a:lnTo>
                  <a:pt x="17656"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0" name="object 260"/>
          <p:cNvSpPr/>
          <p:nvPr/>
        </p:nvSpPr>
        <p:spPr>
          <a:xfrm>
            <a:off x="8812316" y="3241793"/>
            <a:ext cx="29845" cy="31115"/>
          </a:xfrm>
          <a:custGeom>
            <a:avLst/>
            <a:gdLst/>
            <a:ahLst/>
            <a:cxnLst/>
            <a:rect l="l" t="t" r="r" b="b"/>
            <a:pathLst>
              <a:path w="29845" h="31114">
                <a:moveTo>
                  <a:pt x="17656" y="0"/>
                </a:moveTo>
                <a:lnTo>
                  <a:pt x="11935" y="0"/>
                </a:lnTo>
                <a:lnTo>
                  <a:pt x="2860" y="5326"/>
                </a:lnTo>
                <a:lnTo>
                  <a:pt x="0" y="10160"/>
                </a:lnTo>
                <a:lnTo>
                  <a:pt x="0" y="20714"/>
                </a:lnTo>
                <a:lnTo>
                  <a:pt x="2860" y="25646"/>
                </a:lnTo>
                <a:lnTo>
                  <a:pt x="11935" y="30973"/>
                </a:lnTo>
                <a:lnTo>
                  <a:pt x="17656" y="30973"/>
                </a:lnTo>
                <a:lnTo>
                  <a:pt x="26732" y="25646"/>
                </a:lnTo>
                <a:lnTo>
                  <a:pt x="29592" y="20714"/>
                </a:lnTo>
                <a:lnTo>
                  <a:pt x="29592" y="10160"/>
                </a:lnTo>
                <a:lnTo>
                  <a:pt x="26732" y="5326"/>
                </a:lnTo>
                <a:lnTo>
                  <a:pt x="17656"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1" name="object 261"/>
          <p:cNvSpPr/>
          <p:nvPr/>
        </p:nvSpPr>
        <p:spPr>
          <a:xfrm>
            <a:off x="9020451" y="3241793"/>
            <a:ext cx="29845" cy="31115"/>
          </a:xfrm>
          <a:custGeom>
            <a:avLst/>
            <a:gdLst/>
            <a:ahLst/>
            <a:cxnLst/>
            <a:rect l="l" t="t" r="r" b="b"/>
            <a:pathLst>
              <a:path w="29845" h="31114">
                <a:moveTo>
                  <a:pt x="17656" y="0"/>
                </a:moveTo>
                <a:lnTo>
                  <a:pt x="11935" y="0"/>
                </a:lnTo>
                <a:lnTo>
                  <a:pt x="2860" y="5326"/>
                </a:lnTo>
                <a:lnTo>
                  <a:pt x="0" y="10160"/>
                </a:lnTo>
                <a:lnTo>
                  <a:pt x="0" y="20714"/>
                </a:lnTo>
                <a:lnTo>
                  <a:pt x="2860" y="25646"/>
                </a:lnTo>
                <a:lnTo>
                  <a:pt x="11935" y="30973"/>
                </a:lnTo>
                <a:lnTo>
                  <a:pt x="17656" y="30973"/>
                </a:lnTo>
                <a:lnTo>
                  <a:pt x="26732" y="25646"/>
                </a:lnTo>
                <a:lnTo>
                  <a:pt x="29592" y="20714"/>
                </a:lnTo>
                <a:lnTo>
                  <a:pt x="29592" y="10160"/>
                </a:lnTo>
                <a:lnTo>
                  <a:pt x="26732" y="5326"/>
                </a:lnTo>
                <a:lnTo>
                  <a:pt x="17656"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2" name="object 262"/>
          <p:cNvSpPr/>
          <p:nvPr/>
        </p:nvSpPr>
        <p:spPr>
          <a:xfrm>
            <a:off x="9026765" y="3241793"/>
            <a:ext cx="29845" cy="31115"/>
          </a:xfrm>
          <a:custGeom>
            <a:avLst/>
            <a:gdLst/>
            <a:ahLst/>
            <a:cxnLst/>
            <a:rect l="l" t="t" r="r" b="b"/>
            <a:pathLst>
              <a:path w="29845" h="31114">
                <a:moveTo>
                  <a:pt x="17656" y="0"/>
                </a:moveTo>
                <a:lnTo>
                  <a:pt x="12034" y="0"/>
                </a:lnTo>
                <a:lnTo>
                  <a:pt x="7398" y="2663"/>
                </a:lnTo>
                <a:lnTo>
                  <a:pt x="2860" y="5326"/>
                </a:lnTo>
                <a:lnTo>
                  <a:pt x="0" y="10160"/>
                </a:lnTo>
                <a:lnTo>
                  <a:pt x="0" y="20714"/>
                </a:lnTo>
                <a:lnTo>
                  <a:pt x="2860" y="25646"/>
                </a:lnTo>
                <a:lnTo>
                  <a:pt x="7398" y="28310"/>
                </a:lnTo>
                <a:lnTo>
                  <a:pt x="12034" y="30973"/>
                </a:lnTo>
                <a:lnTo>
                  <a:pt x="17656" y="30973"/>
                </a:lnTo>
                <a:lnTo>
                  <a:pt x="22194" y="28310"/>
                </a:lnTo>
                <a:lnTo>
                  <a:pt x="26830" y="25646"/>
                </a:lnTo>
                <a:lnTo>
                  <a:pt x="29592" y="20714"/>
                </a:lnTo>
                <a:lnTo>
                  <a:pt x="29592" y="10160"/>
                </a:lnTo>
                <a:lnTo>
                  <a:pt x="26830" y="5326"/>
                </a:lnTo>
                <a:lnTo>
                  <a:pt x="22194" y="2663"/>
                </a:lnTo>
                <a:lnTo>
                  <a:pt x="17656"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3" name="object 263"/>
          <p:cNvSpPr/>
          <p:nvPr/>
        </p:nvSpPr>
        <p:spPr>
          <a:xfrm>
            <a:off x="9108046" y="3241793"/>
            <a:ext cx="29845" cy="31115"/>
          </a:xfrm>
          <a:custGeom>
            <a:avLst/>
            <a:gdLst/>
            <a:ahLst/>
            <a:cxnLst/>
            <a:rect l="l" t="t" r="r" b="b"/>
            <a:pathLst>
              <a:path w="29845" h="31114">
                <a:moveTo>
                  <a:pt x="17558" y="0"/>
                </a:moveTo>
                <a:lnTo>
                  <a:pt x="11935" y="0"/>
                </a:lnTo>
                <a:lnTo>
                  <a:pt x="7398" y="2663"/>
                </a:lnTo>
                <a:lnTo>
                  <a:pt x="2761" y="5326"/>
                </a:lnTo>
                <a:lnTo>
                  <a:pt x="0" y="10160"/>
                </a:lnTo>
                <a:lnTo>
                  <a:pt x="0" y="20714"/>
                </a:lnTo>
                <a:lnTo>
                  <a:pt x="2761" y="25646"/>
                </a:lnTo>
                <a:lnTo>
                  <a:pt x="7398" y="28310"/>
                </a:lnTo>
                <a:lnTo>
                  <a:pt x="11935" y="30973"/>
                </a:lnTo>
                <a:lnTo>
                  <a:pt x="17558" y="30973"/>
                </a:lnTo>
                <a:lnTo>
                  <a:pt x="22194" y="28310"/>
                </a:lnTo>
                <a:lnTo>
                  <a:pt x="26732" y="25646"/>
                </a:lnTo>
                <a:lnTo>
                  <a:pt x="29592" y="20714"/>
                </a:lnTo>
                <a:lnTo>
                  <a:pt x="29592" y="10160"/>
                </a:lnTo>
                <a:lnTo>
                  <a:pt x="26732" y="5326"/>
                </a:lnTo>
                <a:lnTo>
                  <a:pt x="22194" y="2663"/>
                </a:lnTo>
                <a:lnTo>
                  <a:pt x="17558"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4" name="object 264"/>
          <p:cNvSpPr/>
          <p:nvPr/>
        </p:nvSpPr>
        <p:spPr>
          <a:xfrm>
            <a:off x="9366884" y="3241793"/>
            <a:ext cx="29845" cy="31115"/>
          </a:xfrm>
          <a:custGeom>
            <a:avLst/>
            <a:gdLst/>
            <a:ahLst/>
            <a:cxnLst/>
            <a:rect l="l" t="t" r="r" b="b"/>
            <a:pathLst>
              <a:path w="29845" h="31114">
                <a:moveTo>
                  <a:pt x="17656" y="0"/>
                </a:moveTo>
                <a:lnTo>
                  <a:pt x="12034" y="0"/>
                </a:lnTo>
                <a:lnTo>
                  <a:pt x="7398" y="2663"/>
                </a:lnTo>
                <a:lnTo>
                  <a:pt x="2860" y="5326"/>
                </a:lnTo>
                <a:lnTo>
                  <a:pt x="0" y="10160"/>
                </a:lnTo>
                <a:lnTo>
                  <a:pt x="0" y="20714"/>
                </a:lnTo>
                <a:lnTo>
                  <a:pt x="2860" y="25646"/>
                </a:lnTo>
                <a:lnTo>
                  <a:pt x="7398" y="28310"/>
                </a:lnTo>
                <a:lnTo>
                  <a:pt x="12034" y="30973"/>
                </a:lnTo>
                <a:lnTo>
                  <a:pt x="17656" y="30973"/>
                </a:lnTo>
                <a:lnTo>
                  <a:pt x="22194" y="28310"/>
                </a:lnTo>
                <a:lnTo>
                  <a:pt x="26830" y="25646"/>
                </a:lnTo>
                <a:lnTo>
                  <a:pt x="29592" y="20714"/>
                </a:lnTo>
                <a:lnTo>
                  <a:pt x="29592" y="10160"/>
                </a:lnTo>
                <a:lnTo>
                  <a:pt x="26830" y="5326"/>
                </a:lnTo>
                <a:lnTo>
                  <a:pt x="22194" y="2663"/>
                </a:lnTo>
                <a:lnTo>
                  <a:pt x="17656" y="0"/>
                </a:lnTo>
                <a:close/>
              </a:path>
            </a:pathLst>
          </a:custGeom>
          <a:solidFill>
            <a:srgbClr val="AF901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65" name="object 265"/>
          <p:cNvSpPr txBox="1"/>
          <p:nvPr/>
        </p:nvSpPr>
        <p:spPr>
          <a:xfrm>
            <a:off x="7091302" y="4342638"/>
            <a:ext cx="9842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40" normalizeH="0" baseline="0" noProof="0" dirty="0">
                <a:ln>
                  <a:noFill/>
                </a:ln>
                <a:solidFill>
                  <a:srgbClr val="AF1F90"/>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40" normalizeH="0" baseline="0" noProof="0" dirty="0">
                <a:ln>
                  <a:noFill/>
                </a:ln>
                <a:solidFill>
                  <a:srgbClr val="AF901F"/>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9</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66" name="object 266"/>
          <p:cNvSpPr txBox="1"/>
          <p:nvPr/>
        </p:nvSpPr>
        <p:spPr>
          <a:xfrm>
            <a:off x="7554823" y="4342638"/>
            <a:ext cx="98425" cy="232410"/>
          </a:xfrm>
          <a:prstGeom prst="rect">
            <a:avLst/>
          </a:prstGeom>
        </p:spPr>
        <p:txBody>
          <a:bodyPr vert="horz" wrap="square" lIns="0" tIns="31115" rIns="0" bIns="0" rtlCol="0">
            <a:spAutoFit/>
          </a:bodyPr>
          <a:lstStyle/>
          <a:p>
            <a:pPr marL="2159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8</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40" normalizeH="0" baseline="0" noProof="0" dirty="0">
                <a:ln>
                  <a:noFill/>
                </a:ln>
                <a:solidFill>
                  <a:srgbClr val="AF901F"/>
                </a:solidFill>
                <a:effectLst/>
                <a:uLnTx/>
                <a:uFillTx/>
                <a:latin typeface="Arial"/>
                <a:ea typeface="MS PGothic" panose="020B0600070205080204" pitchFamily="34" charset="-128"/>
                <a:cs typeface="Arial"/>
              </a:rPr>
              <a:t>1</a:t>
            </a: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4</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67" name="object 267"/>
          <p:cNvSpPr txBox="1"/>
          <p:nvPr/>
        </p:nvSpPr>
        <p:spPr>
          <a:xfrm>
            <a:off x="8040637"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7</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68" name="object 268"/>
          <p:cNvSpPr txBox="1"/>
          <p:nvPr/>
        </p:nvSpPr>
        <p:spPr>
          <a:xfrm>
            <a:off x="8504157"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6</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69" name="object 269"/>
          <p:cNvSpPr txBox="1"/>
          <p:nvPr/>
        </p:nvSpPr>
        <p:spPr>
          <a:xfrm>
            <a:off x="8967678" y="4342638"/>
            <a:ext cx="5397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defRPr/>
            </a:pP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3</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4</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70" name="object 270"/>
          <p:cNvSpPr txBox="1"/>
          <p:nvPr/>
        </p:nvSpPr>
        <p:spPr>
          <a:xfrm>
            <a:off x="9431198" y="4342638"/>
            <a:ext cx="517525" cy="232410"/>
          </a:xfrm>
          <a:prstGeom prst="rect">
            <a:avLst/>
          </a:prstGeom>
        </p:spPr>
        <p:txBody>
          <a:bodyPr vert="horz" wrap="square" lIns="0" tIns="31115" rIns="0" bIns="0" rtlCol="0">
            <a:spAutoFit/>
          </a:bodyPr>
          <a:lstStyle/>
          <a:p>
            <a:pPr marL="0" marR="0" lvl="0" indent="0" algn="l" defTabSz="914400" rtl="0" eaLnBrk="1" fontAlgn="auto" latinLnBrk="0" hangingPunct="1">
              <a:lnSpc>
                <a:spcPct val="100000"/>
              </a:lnSpc>
              <a:spcBef>
                <a:spcPts val="245"/>
              </a:spcBef>
              <a:spcAft>
                <a:spcPts val="0"/>
              </a:spcAft>
              <a:buClrTx/>
              <a:buSzTx/>
              <a:buFontTx/>
              <a:buNone/>
              <a:tabLst>
                <a:tab pos="462915" algn="l"/>
              </a:tabLst>
              <a:defRPr/>
            </a:pPr>
            <a:r>
              <a:rPr kumimoji="0" sz="550" b="0" i="0" u="none" strike="noStrike" kern="1200" cap="none" spc="15" normalizeH="0" baseline="0" noProof="0" dirty="0">
                <a:ln>
                  <a:noFill/>
                </a:ln>
                <a:solidFill>
                  <a:srgbClr val="AF1F90"/>
                </a:solidFill>
                <a:effectLst/>
                <a:uLnTx/>
                <a:uFillTx/>
                <a:latin typeface="Arial"/>
                <a:ea typeface="MS PGothic" panose="020B0600070205080204" pitchFamily="34" charset="-128"/>
                <a:cs typeface="Arial"/>
              </a:rPr>
              <a:t>2	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5"/>
              </a:spcBef>
              <a:spcAft>
                <a:spcPts val="0"/>
              </a:spcAft>
              <a:buClrTx/>
              <a:buSzTx/>
              <a:buFontTx/>
              <a:buNone/>
              <a:tabLst/>
              <a:defRPr/>
            </a:pPr>
            <a:r>
              <a:rPr kumimoji="0" sz="55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0</a:t>
            </a:r>
            <a:endParaRPr kumimoji="0" sz="5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71" name="object 271"/>
          <p:cNvSpPr/>
          <p:nvPr/>
        </p:nvSpPr>
        <p:spPr>
          <a:xfrm>
            <a:off x="6590928" y="4569321"/>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2" name="object 272"/>
          <p:cNvSpPr/>
          <p:nvPr/>
        </p:nvSpPr>
        <p:spPr>
          <a:xfrm>
            <a:off x="10268573" y="2074172"/>
            <a:ext cx="0" cy="2495550"/>
          </a:xfrm>
          <a:custGeom>
            <a:avLst/>
            <a:gdLst/>
            <a:ahLst/>
            <a:cxnLst/>
            <a:rect l="l" t="t" r="r" b="b"/>
            <a:pathLst>
              <a:path h="2495550">
                <a:moveTo>
                  <a:pt x="0" y="2495149"/>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3" name="object 273"/>
          <p:cNvSpPr/>
          <p:nvPr/>
        </p:nvSpPr>
        <p:spPr>
          <a:xfrm>
            <a:off x="6590928" y="2074172"/>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4" name="object 274"/>
          <p:cNvSpPr/>
          <p:nvPr/>
        </p:nvSpPr>
        <p:spPr>
          <a:xfrm>
            <a:off x="6590928" y="2074172"/>
            <a:ext cx="0" cy="2495550"/>
          </a:xfrm>
          <a:custGeom>
            <a:avLst/>
            <a:gdLst/>
            <a:ahLst/>
            <a:cxnLst/>
            <a:rect l="l" t="t" r="r" b="b"/>
            <a:pathLst>
              <a:path h="2495550">
                <a:moveTo>
                  <a:pt x="0" y="2495149"/>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5" name="object 275"/>
          <p:cNvSpPr/>
          <p:nvPr/>
        </p:nvSpPr>
        <p:spPr>
          <a:xfrm>
            <a:off x="6590928" y="4569321"/>
            <a:ext cx="3677920" cy="0"/>
          </a:xfrm>
          <a:custGeom>
            <a:avLst/>
            <a:gdLst/>
            <a:ahLst/>
            <a:cxnLst/>
            <a:rect l="l" t="t" r="r" b="b"/>
            <a:pathLst>
              <a:path w="3677920">
                <a:moveTo>
                  <a:pt x="0" y="0"/>
                </a:moveTo>
                <a:lnTo>
                  <a:pt x="3677644"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6" name="object 276"/>
          <p:cNvSpPr/>
          <p:nvPr/>
        </p:nvSpPr>
        <p:spPr>
          <a:xfrm>
            <a:off x="667216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7" name="object 277"/>
          <p:cNvSpPr/>
          <p:nvPr/>
        </p:nvSpPr>
        <p:spPr>
          <a:xfrm>
            <a:off x="713569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8" name="object 278"/>
          <p:cNvSpPr/>
          <p:nvPr/>
        </p:nvSpPr>
        <p:spPr>
          <a:xfrm>
            <a:off x="759921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79" name="object 279"/>
          <p:cNvSpPr/>
          <p:nvPr/>
        </p:nvSpPr>
        <p:spPr>
          <a:xfrm>
            <a:off x="8062830"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0" name="object 280"/>
          <p:cNvSpPr/>
          <p:nvPr/>
        </p:nvSpPr>
        <p:spPr>
          <a:xfrm>
            <a:off x="8526351"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1" name="object 281"/>
          <p:cNvSpPr/>
          <p:nvPr/>
        </p:nvSpPr>
        <p:spPr>
          <a:xfrm>
            <a:off x="898987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2" name="object 282"/>
          <p:cNvSpPr/>
          <p:nvPr/>
        </p:nvSpPr>
        <p:spPr>
          <a:xfrm>
            <a:off x="9453392"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3" name="object 283"/>
          <p:cNvSpPr/>
          <p:nvPr/>
        </p:nvSpPr>
        <p:spPr>
          <a:xfrm>
            <a:off x="9916913" y="4569322"/>
            <a:ext cx="0" cy="47625"/>
          </a:xfrm>
          <a:custGeom>
            <a:avLst/>
            <a:gdLst/>
            <a:ahLst/>
            <a:cxnLst/>
            <a:rect l="l" t="t" r="r" b="b"/>
            <a:pathLst>
              <a:path h="47625">
                <a:moveTo>
                  <a:pt x="0" y="0"/>
                </a:moveTo>
                <a:lnTo>
                  <a:pt x="0" y="47347"/>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4" name="object 284"/>
          <p:cNvSpPr txBox="1"/>
          <p:nvPr/>
        </p:nvSpPr>
        <p:spPr>
          <a:xfrm>
            <a:off x="6646267" y="4567718"/>
            <a:ext cx="3336925" cy="381000"/>
          </a:xfrm>
          <a:prstGeom prst="rect">
            <a:avLst/>
          </a:prstGeom>
        </p:spPr>
        <p:txBody>
          <a:bodyPr vert="horz" wrap="square" lIns="0" tIns="75565" rIns="0" bIns="0" rtlCol="0">
            <a:spAutoFit/>
          </a:bodyPr>
          <a:lstStyle/>
          <a:p>
            <a:pPr marL="0" marR="0" lvl="0" indent="0" algn="l" defTabSz="914400" rtl="0" eaLnBrk="1" fontAlgn="auto" latinLnBrk="0" hangingPunct="1">
              <a:lnSpc>
                <a:spcPct val="100000"/>
              </a:lnSpc>
              <a:spcBef>
                <a:spcPts val="595"/>
              </a:spcBef>
              <a:spcAft>
                <a:spcPts val="0"/>
              </a:spcAft>
              <a:buClrTx/>
              <a:buSzTx/>
              <a:buFontTx/>
              <a:buNone/>
              <a:tabLst>
                <a:tab pos="437515" algn="l"/>
                <a:tab pos="901065" algn="l"/>
                <a:tab pos="1364615" algn="l"/>
                <a:tab pos="1828164" algn="l"/>
                <a:tab pos="2291715" algn="l"/>
                <a:tab pos="2755265" algn="l"/>
                <a:tab pos="3218180" algn="l"/>
              </a:tabLst>
              <a:defRPr/>
            </a:pP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0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1</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2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2</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4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3</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6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4</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8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6</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0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7</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2	</a:t>
            </a:r>
            <a:r>
              <a:rPr kumimoji="0" sz="75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8</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4</a:t>
            </a:r>
            <a:endParaRPr kumimoji="0" sz="7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1124585" marR="0" lvl="0" indent="0" algn="l" defTabSz="914400" rtl="0" eaLnBrk="1" fontAlgn="auto" latinLnBrk="0" hangingPunct="1">
              <a:lnSpc>
                <a:spcPct val="100000"/>
              </a:lnSpc>
              <a:spcBef>
                <a:spcPts val="500"/>
              </a:spcBef>
              <a:spcAft>
                <a:spcPts val="0"/>
              </a:spcAft>
              <a:buClrTx/>
              <a:buSzTx/>
              <a:buFontTx/>
              <a:buNone/>
              <a:tabLst/>
              <a:defRPr/>
            </a:pP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Months </a:t>
            </a:r>
            <a:r>
              <a:rPr kumimoji="0" sz="75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from </a:t>
            </a:r>
            <a:r>
              <a:rPr kumimoji="0" sz="75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on-treatment</a:t>
            </a:r>
            <a:r>
              <a:rPr kumimoji="0" sz="750" b="0" i="0" u="none" strike="noStrike" kern="1200" cap="none" spc="140" normalizeH="0" baseline="0" noProof="0" dirty="0">
                <a:ln>
                  <a:noFill/>
                </a:ln>
                <a:solidFill>
                  <a:prstClr val="black"/>
                </a:solidFill>
                <a:effectLst/>
                <a:uLnTx/>
                <a:uFillTx/>
                <a:latin typeface="Arial"/>
                <a:ea typeface="MS PGothic" panose="020B0600070205080204" pitchFamily="34" charset="-128"/>
                <a:cs typeface="Arial"/>
              </a:rPr>
              <a:t> </a:t>
            </a:r>
            <a:r>
              <a:rPr kumimoji="0" sz="75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date</a:t>
            </a:r>
            <a:endParaRPr kumimoji="0" sz="7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85" name="object 285"/>
          <p:cNvSpPr/>
          <p:nvPr/>
        </p:nvSpPr>
        <p:spPr>
          <a:xfrm>
            <a:off x="6590928" y="2074172"/>
            <a:ext cx="0" cy="2251710"/>
          </a:xfrm>
          <a:custGeom>
            <a:avLst/>
            <a:gdLst/>
            <a:ahLst/>
            <a:cxnLst/>
            <a:rect l="l" t="t" r="r" b="b"/>
            <a:pathLst>
              <a:path h="2251710">
                <a:moveTo>
                  <a:pt x="0" y="2251543"/>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6" name="object 286"/>
          <p:cNvSpPr/>
          <p:nvPr/>
        </p:nvSpPr>
        <p:spPr>
          <a:xfrm>
            <a:off x="6549488" y="4288804"/>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7" name="object 287"/>
          <p:cNvSpPr/>
          <p:nvPr/>
        </p:nvSpPr>
        <p:spPr>
          <a:xfrm>
            <a:off x="6549488" y="3853271"/>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88" name="object 288"/>
          <p:cNvSpPr txBox="1"/>
          <p:nvPr/>
        </p:nvSpPr>
        <p:spPr>
          <a:xfrm>
            <a:off x="6397817" y="3785036"/>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2</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89" name="object 289"/>
          <p:cNvSpPr/>
          <p:nvPr/>
        </p:nvSpPr>
        <p:spPr>
          <a:xfrm>
            <a:off x="6549488" y="3417769"/>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90" name="object 290"/>
          <p:cNvSpPr txBox="1"/>
          <p:nvPr/>
        </p:nvSpPr>
        <p:spPr>
          <a:xfrm>
            <a:off x="6397817" y="3349533"/>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4</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91" name="object 291"/>
          <p:cNvSpPr/>
          <p:nvPr/>
        </p:nvSpPr>
        <p:spPr>
          <a:xfrm>
            <a:off x="6549488" y="2982167"/>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92" name="object 292"/>
          <p:cNvSpPr txBox="1"/>
          <p:nvPr/>
        </p:nvSpPr>
        <p:spPr>
          <a:xfrm>
            <a:off x="6397817" y="2914031"/>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6</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93" name="object 293"/>
          <p:cNvSpPr/>
          <p:nvPr/>
        </p:nvSpPr>
        <p:spPr>
          <a:xfrm>
            <a:off x="6549488" y="2546665"/>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94" name="object 294"/>
          <p:cNvSpPr txBox="1"/>
          <p:nvPr/>
        </p:nvSpPr>
        <p:spPr>
          <a:xfrm>
            <a:off x="6397817" y="2478430"/>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0</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8</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95" name="object 295"/>
          <p:cNvSpPr/>
          <p:nvPr/>
        </p:nvSpPr>
        <p:spPr>
          <a:xfrm>
            <a:off x="6549488" y="2111063"/>
            <a:ext cx="41910" cy="0"/>
          </a:xfrm>
          <a:custGeom>
            <a:avLst/>
            <a:gdLst/>
            <a:ahLst/>
            <a:cxnLst/>
            <a:rect l="l" t="t" r="r" b="b"/>
            <a:pathLst>
              <a:path w="41910">
                <a:moveTo>
                  <a:pt x="41439" y="0"/>
                </a:moveTo>
                <a:lnTo>
                  <a:pt x="0" y="0"/>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96" name="object 296"/>
          <p:cNvSpPr txBox="1"/>
          <p:nvPr/>
        </p:nvSpPr>
        <p:spPr>
          <a:xfrm>
            <a:off x="6397817" y="2042927"/>
            <a:ext cx="136525" cy="120546"/>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1</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0</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97" name="object 297"/>
          <p:cNvSpPr txBox="1"/>
          <p:nvPr/>
        </p:nvSpPr>
        <p:spPr>
          <a:xfrm>
            <a:off x="6175940" y="2860064"/>
            <a:ext cx="115416" cy="693420"/>
          </a:xfrm>
          <a:prstGeom prst="rect">
            <a:avLst/>
          </a:prstGeom>
        </p:spPr>
        <p:txBody>
          <a:bodyPr vert="vert270" wrap="square" lIns="0" tIns="4445" rIns="0" bIns="0" rtlCol="0">
            <a:spAutoFit/>
          </a:bodyPr>
          <a:lstStyle/>
          <a:p>
            <a:pPr marL="12700" marR="0" lvl="0" indent="0" algn="l" defTabSz="914400" rtl="0" eaLnBrk="1" fontAlgn="auto" latinLnBrk="0" hangingPunct="1">
              <a:lnSpc>
                <a:spcPct val="100000"/>
              </a:lnSpc>
              <a:spcBef>
                <a:spcPts val="35"/>
              </a:spcBef>
              <a:spcAft>
                <a:spcPts val="0"/>
              </a:spcAft>
              <a:buClrTx/>
              <a:buSzTx/>
              <a:buFontTx/>
              <a:buNone/>
              <a:tabLst/>
              <a:defRPr/>
            </a:pPr>
            <a:r>
              <a:rPr kumimoji="0" sz="75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Proportion</a:t>
            </a:r>
            <a:r>
              <a:rPr kumimoji="0" sz="750" b="0" i="0" u="none" strike="noStrike" kern="1200" cap="none" spc="-40" normalizeH="0" baseline="0" noProof="0" dirty="0">
                <a:ln>
                  <a:noFill/>
                </a:ln>
                <a:solidFill>
                  <a:prstClr val="black"/>
                </a:solidFill>
                <a:effectLst/>
                <a:uLnTx/>
                <a:uFillTx/>
                <a:latin typeface="Arial"/>
                <a:ea typeface="MS PGothic" panose="020B0600070205080204" pitchFamily="34" charset="-128"/>
                <a:cs typeface="Arial"/>
              </a:rPr>
              <a:t> </a:t>
            </a:r>
            <a:r>
              <a:rPr kumimoji="0" sz="75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Alive</a:t>
            </a:r>
            <a:endParaRPr kumimoji="0" sz="7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298" name="object 298"/>
          <p:cNvSpPr/>
          <p:nvPr/>
        </p:nvSpPr>
        <p:spPr>
          <a:xfrm>
            <a:off x="6590928" y="4318327"/>
            <a:ext cx="0" cy="251460"/>
          </a:xfrm>
          <a:custGeom>
            <a:avLst/>
            <a:gdLst/>
            <a:ahLst/>
            <a:cxnLst/>
            <a:rect l="l" t="t" r="r" b="b"/>
            <a:pathLst>
              <a:path h="251460">
                <a:moveTo>
                  <a:pt x="0" y="0"/>
                </a:moveTo>
                <a:lnTo>
                  <a:pt x="0" y="250993"/>
                </a:lnTo>
              </a:path>
            </a:pathLst>
          </a:custGeom>
          <a:ln w="3175">
            <a:solidFill>
              <a:srgbClr val="979EA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299" name="object 299"/>
          <p:cNvSpPr txBox="1"/>
          <p:nvPr/>
        </p:nvSpPr>
        <p:spPr>
          <a:xfrm>
            <a:off x="6368371" y="4201659"/>
            <a:ext cx="358140" cy="379730"/>
          </a:xfrm>
          <a:prstGeom prst="rect">
            <a:avLst/>
          </a:prstGeom>
        </p:spPr>
        <p:txBody>
          <a:bodyPr vert="horz" wrap="square" lIns="0" tIns="31115" rIns="0" bIns="0" rtlCol="0">
            <a:spAutoFit/>
          </a:bodyPr>
          <a:lstStyle/>
          <a:p>
            <a:pPr marL="29209" marR="0" lvl="0" indent="0" algn="l" defTabSz="914400" rtl="0" eaLnBrk="1" fontAlgn="auto" latinLnBrk="0" hangingPunct="1">
              <a:lnSpc>
                <a:spcPct val="100000"/>
              </a:lnSpc>
              <a:spcBef>
                <a:spcPts val="245"/>
              </a:spcBef>
              <a:spcAft>
                <a:spcPts val="0"/>
              </a:spcAft>
              <a:buClrTx/>
              <a:buSzTx/>
              <a:buFontTx/>
              <a:buNone/>
              <a:tabLst/>
              <a:defRPr/>
            </a:pP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0.0</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36830" marR="0" lvl="0" indent="0" algn="l" defTabSz="914400" rtl="0" eaLnBrk="1" fontAlgn="auto" latinLnBrk="0" hangingPunct="1">
              <a:lnSpc>
                <a:spcPts val="825"/>
              </a:lnSpc>
              <a:spcBef>
                <a:spcPts val="150"/>
              </a:spcBef>
              <a:spcAft>
                <a:spcPts val="0"/>
              </a:spcAft>
              <a:buClrTx/>
              <a:buSzTx/>
              <a:buFontTx/>
              <a:buNone/>
              <a:tabLst/>
              <a:defRPr/>
            </a:pPr>
            <a:r>
              <a:rPr kumimoji="0" sz="700" b="0" i="0" u="none" strike="noStrike" kern="1200" cap="none" spc="5" normalizeH="0" baseline="0" noProof="0" dirty="0">
                <a:ln>
                  <a:noFill/>
                </a:ln>
                <a:solidFill>
                  <a:srgbClr val="AF1F90"/>
                </a:solidFill>
                <a:effectLst/>
                <a:uLnTx/>
                <a:uFillTx/>
                <a:latin typeface="Arial"/>
                <a:ea typeface="MS PGothic" panose="020B0600070205080204" pitchFamily="34" charset="-128"/>
                <a:cs typeface="Arial"/>
              </a:rPr>
              <a:t>No  </a:t>
            </a:r>
            <a:r>
              <a:rPr kumimoji="0" sz="700" b="0" i="0" u="none" strike="noStrike" kern="1200" cap="none" spc="150" normalizeH="0" baseline="0" noProof="0" dirty="0">
                <a:ln>
                  <a:noFill/>
                </a:ln>
                <a:solidFill>
                  <a:srgbClr val="AF1F90"/>
                </a:solidFill>
                <a:effectLst/>
                <a:uLnTx/>
                <a:uFillTx/>
                <a:latin typeface="Arial"/>
                <a:ea typeface="MS PGothic" panose="020B0600070205080204" pitchFamily="34" charset="-128"/>
                <a:cs typeface="Arial"/>
              </a:rPr>
              <a:t> </a:t>
            </a:r>
            <a:r>
              <a:rPr kumimoji="0" sz="825" b="0" i="0" u="none" strike="noStrike" kern="1200" cap="none" spc="44" normalizeH="0" baseline="5050" noProof="0" dirty="0">
                <a:ln>
                  <a:noFill/>
                </a:ln>
                <a:solidFill>
                  <a:srgbClr val="AF1F90"/>
                </a:solidFill>
                <a:effectLst/>
                <a:uLnTx/>
                <a:uFillTx/>
                <a:latin typeface="Arial"/>
                <a:ea typeface="MS PGothic" panose="020B0600070205080204" pitchFamily="34" charset="-128"/>
                <a:cs typeface="Arial"/>
              </a:rPr>
              <a:t>17</a:t>
            </a:r>
            <a:endParaRPr kumimoji="0" sz="825" b="0" i="0" u="none" strike="noStrike" kern="1200" cap="none" spc="0" normalizeH="0" baseline="505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ts val="825"/>
              </a:lnSpc>
              <a:spcBef>
                <a:spcPts val="0"/>
              </a:spcBef>
              <a:spcAft>
                <a:spcPts val="0"/>
              </a:spcAft>
              <a:buClrTx/>
              <a:buSzTx/>
              <a:buFontTx/>
              <a:buNone/>
              <a:tabLst/>
              <a:defRPr/>
            </a:pPr>
            <a:r>
              <a:rPr kumimoji="0" sz="700" b="0" i="0" u="none" strike="noStrike" kern="1200" cap="none" spc="-15" normalizeH="0" baseline="0" noProof="0" dirty="0">
                <a:ln>
                  <a:noFill/>
                </a:ln>
                <a:solidFill>
                  <a:srgbClr val="AF901F"/>
                </a:solidFill>
                <a:effectLst/>
                <a:uLnTx/>
                <a:uFillTx/>
                <a:latin typeface="Arial"/>
                <a:ea typeface="MS PGothic" panose="020B0600070205080204" pitchFamily="34" charset="-128"/>
                <a:cs typeface="Arial"/>
              </a:rPr>
              <a:t>Yes   </a:t>
            </a:r>
            <a:r>
              <a:rPr kumimoji="0" sz="700" b="0" i="0" u="none" strike="noStrike" kern="1200" cap="none" spc="45" normalizeH="0" baseline="0" noProof="0" dirty="0">
                <a:ln>
                  <a:noFill/>
                </a:ln>
                <a:solidFill>
                  <a:srgbClr val="AF901F"/>
                </a:solidFill>
                <a:effectLst/>
                <a:uLnTx/>
                <a:uFillTx/>
                <a:latin typeface="Arial"/>
                <a:ea typeface="MS PGothic" panose="020B0600070205080204" pitchFamily="34" charset="-128"/>
                <a:cs typeface="Arial"/>
              </a:rPr>
              <a:t> </a:t>
            </a:r>
            <a:r>
              <a:rPr kumimoji="0" sz="825" b="0" i="0" u="none" strike="noStrike" kern="1200" cap="none" spc="44" normalizeH="0" baseline="5050" noProof="0" dirty="0">
                <a:ln>
                  <a:noFill/>
                </a:ln>
                <a:solidFill>
                  <a:srgbClr val="AF901F"/>
                </a:solidFill>
                <a:effectLst/>
                <a:uLnTx/>
                <a:uFillTx/>
                <a:latin typeface="Arial"/>
                <a:ea typeface="MS PGothic" panose="020B0600070205080204" pitchFamily="34" charset="-128"/>
                <a:cs typeface="Arial"/>
              </a:rPr>
              <a:t>19</a:t>
            </a:r>
            <a:endParaRPr kumimoji="0" sz="825" b="0" i="0" u="none" strike="noStrike" kern="1200" cap="none" spc="0" normalizeH="0" baseline="5050" noProof="0">
              <a:ln>
                <a:noFill/>
              </a:ln>
              <a:solidFill>
                <a:prstClr val="black"/>
              </a:solidFill>
              <a:effectLst/>
              <a:uLnTx/>
              <a:uFillTx/>
              <a:latin typeface="Arial"/>
              <a:ea typeface="MS PGothic" panose="020B0600070205080204" pitchFamily="34" charset="-128"/>
              <a:cs typeface="Arial"/>
            </a:endParaRPr>
          </a:p>
        </p:txBody>
      </p:sp>
      <p:sp>
        <p:nvSpPr>
          <p:cNvPr id="300" name="object 300"/>
          <p:cNvSpPr/>
          <p:nvPr/>
        </p:nvSpPr>
        <p:spPr>
          <a:xfrm>
            <a:off x="7472061" y="5026712"/>
            <a:ext cx="1924050" cy="126364"/>
          </a:xfrm>
          <a:custGeom>
            <a:avLst/>
            <a:gdLst/>
            <a:ahLst/>
            <a:cxnLst/>
            <a:rect l="l" t="t" r="r" b="b"/>
            <a:pathLst>
              <a:path w="1924050" h="126364">
                <a:moveTo>
                  <a:pt x="0" y="125768"/>
                </a:moveTo>
                <a:lnTo>
                  <a:pt x="1923526" y="125768"/>
                </a:lnTo>
                <a:lnTo>
                  <a:pt x="1923526" y="0"/>
                </a:lnTo>
                <a:lnTo>
                  <a:pt x="0" y="0"/>
                </a:lnTo>
                <a:lnTo>
                  <a:pt x="0" y="12576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01" name="object 301"/>
          <p:cNvSpPr/>
          <p:nvPr/>
        </p:nvSpPr>
        <p:spPr>
          <a:xfrm>
            <a:off x="8802550" y="5093295"/>
            <a:ext cx="350520" cy="0"/>
          </a:xfrm>
          <a:custGeom>
            <a:avLst/>
            <a:gdLst/>
            <a:ahLst/>
            <a:cxnLst/>
            <a:rect l="l" t="t" r="r" b="b"/>
            <a:pathLst>
              <a:path w="350520">
                <a:moveTo>
                  <a:pt x="0" y="0"/>
                </a:moveTo>
                <a:lnTo>
                  <a:pt x="350081" y="0"/>
                </a:lnTo>
              </a:path>
            </a:pathLst>
          </a:custGeom>
          <a:ln w="3175">
            <a:solidFill>
              <a:srgbClr val="AF901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02" name="object 302"/>
          <p:cNvSpPr/>
          <p:nvPr/>
        </p:nvSpPr>
        <p:spPr>
          <a:xfrm>
            <a:off x="8210695" y="5093295"/>
            <a:ext cx="350520" cy="0"/>
          </a:xfrm>
          <a:custGeom>
            <a:avLst/>
            <a:gdLst/>
            <a:ahLst/>
            <a:cxnLst/>
            <a:rect l="l" t="t" r="r" b="b"/>
            <a:pathLst>
              <a:path w="350520">
                <a:moveTo>
                  <a:pt x="0" y="0"/>
                </a:moveTo>
                <a:lnTo>
                  <a:pt x="350081" y="0"/>
                </a:lnTo>
              </a:path>
            </a:pathLst>
          </a:custGeom>
          <a:ln w="3175">
            <a:solidFill>
              <a:srgbClr val="AF1F9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03" name="object 303"/>
          <p:cNvSpPr txBox="1"/>
          <p:nvPr/>
        </p:nvSpPr>
        <p:spPr>
          <a:xfrm>
            <a:off x="7472061" y="5026713"/>
            <a:ext cx="1924050" cy="116057"/>
          </a:xfrm>
          <a:prstGeom prst="rect">
            <a:avLst/>
          </a:prstGeom>
          <a:ln w="3175">
            <a:solidFill>
              <a:srgbClr val="D1D1D1"/>
            </a:solidFill>
          </a:ln>
        </p:spPr>
        <p:txBody>
          <a:bodyPr vert="horz" wrap="square" lIns="0" tIns="635" rIns="0" bIns="0" rtlCol="0">
            <a:spAutoFit/>
          </a:bodyPr>
          <a:lstStyle/>
          <a:p>
            <a:pPr marL="36830" marR="0" lvl="0" indent="0" algn="l" defTabSz="914400" rtl="0" eaLnBrk="1" fontAlgn="auto" latinLnBrk="0" hangingPunct="1">
              <a:lnSpc>
                <a:spcPct val="100000"/>
              </a:lnSpc>
              <a:spcBef>
                <a:spcPts val="5"/>
              </a:spcBef>
              <a:spcAft>
                <a:spcPts val="0"/>
              </a:spcAft>
              <a:buClrTx/>
              <a:buSzTx/>
              <a:buFontTx/>
              <a:buNone/>
              <a:tabLst>
                <a:tab pos="1139190" algn="l"/>
                <a:tab pos="1731010" algn="l"/>
              </a:tabLst>
              <a:defRPr/>
            </a:pPr>
            <a:r>
              <a:rPr kumimoji="0" sz="75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Trastuzumab	</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No	</a:t>
            </a:r>
            <a:r>
              <a:rPr kumimoji="0" sz="70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Yes</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304" name="object 304"/>
          <p:cNvSpPr/>
          <p:nvPr/>
        </p:nvSpPr>
        <p:spPr>
          <a:xfrm>
            <a:off x="9706311" y="2111853"/>
            <a:ext cx="525780" cy="133350"/>
          </a:xfrm>
          <a:custGeom>
            <a:avLst/>
            <a:gdLst/>
            <a:ahLst/>
            <a:cxnLst/>
            <a:rect l="l" t="t" r="r" b="b"/>
            <a:pathLst>
              <a:path w="525779" h="133350">
                <a:moveTo>
                  <a:pt x="0" y="133166"/>
                </a:moveTo>
                <a:lnTo>
                  <a:pt x="525270" y="133166"/>
                </a:lnTo>
                <a:lnTo>
                  <a:pt x="525270" y="0"/>
                </a:lnTo>
                <a:lnTo>
                  <a:pt x="0" y="0"/>
                </a:lnTo>
                <a:lnTo>
                  <a:pt x="0" y="133166"/>
                </a:lnTo>
                <a:close/>
              </a:path>
            </a:pathLst>
          </a:custGeom>
          <a:ln w="3175">
            <a:solidFill>
              <a:srgbClr val="D1D1D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Arial" charset="0"/>
            </a:endParaRPr>
          </a:p>
        </p:txBody>
      </p:sp>
      <p:sp>
        <p:nvSpPr>
          <p:cNvPr id="305" name="object 305"/>
          <p:cNvSpPr txBox="1"/>
          <p:nvPr/>
        </p:nvSpPr>
        <p:spPr>
          <a:xfrm>
            <a:off x="9735904" y="2112667"/>
            <a:ext cx="483870" cy="120546"/>
          </a:xfrm>
          <a:prstGeom prst="rect">
            <a:avLst/>
          </a:prstGeom>
        </p:spPr>
        <p:txBody>
          <a:bodyPr vert="horz" wrap="square" lIns="0" tIns="12700" rIns="0" bIns="0" rtlCol="0">
            <a:spAutoFit/>
          </a:bodyPr>
          <a:lstStyle/>
          <a:p>
            <a:pPr marL="73660" marR="0" lvl="0" indent="-74295" algn="l" defTabSz="914400" rtl="0" eaLnBrk="1" fontAlgn="auto" latinLnBrk="0" hangingPunct="1">
              <a:lnSpc>
                <a:spcPct val="100000"/>
              </a:lnSpc>
              <a:spcBef>
                <a:spcPts val="100"/>
              </a:spcBef>
              <a:spcAft>
                <a:spcPts val="0"/>
              </a:spcAft>
              <a:buClrTx/>
              <a:buSzTx/>
              <a:buFontTx/>
              <a:buChar char="●"/>
              <a:tabLst>
                <a:tab pos="74295" algn="l"/>
              </a:tabLst>
              <a:defRPr/>
            </a:pP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Censored</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306" name="object 306"/>
          <p:cNvSpPr txBox="1"/>
          <p:nvPr/>
        </p:nvSpPr>
        <p:spPr>
          <a:xfrm>
            <a:off x="7035569" y="1748285"/>
            <a:ext cx="2846705" cy="253916"/>
          </a:xfrm>
          <a:prstGeom prst="rect">
            <a:avLst/>
          </a:prstGeom>
        </p:spPr>
        <p:txBody>
          <a:bodyPr vert="horz" wrap="square" lIns="0" tIns="15240" rIns="0" bIns="0" rtlCol="0">
            <a:spAutoFit/>
          </a:bodyPr>
          <a:lstStyle/>
          <a:p>
            <a:pPr marL="0" marR="5080" lvl="0" indent="0" algn="ctr" defTabSz="914400" rtl="0" eaLnBrk="1" fontAlgn="auto" latinLnBrk="0" hangingPunct="1">
              <a:lnSpc>
                <a:spcPct val="100000"/>
              </a:lnSpc>
              <a:spcBef>
                <a:spcPts val="120"/>
              </a:spcBef>
              <a:spcAft>
                <a:spcPts val="0"/>
              </a:spcAft>
              <a:buClrTx/>
              <a:buSzTx/>
              <a:buFontTx/>
              <a:buNone/>
              <a:tabLst/>
              <a:defRPr/>
            </a:pPr>
            <a:r>
              <a:rPr kumimoji="0" sz="850" b="1"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Overall</a:t>
            </a:r>
            <a:r>
              <a:rPr kumimoji="0" sz="850" b="1"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Survival</a:t>
            </a:r>
            <a:r>
              <a:rPr kumimoji="0" sz="850" b="1"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30" normalizeH="0" baseline="0" noProof="0" dirty="0">
                <a:ln>
                  <a:noFill/>
                </a:ln>
                <a:solidFill>
                  <a:prstClr val="black"/>
                </a:solidFill>
                <a:effectLst/>
                <a:uLnTx/>
                <a:uFillTx/>
                <a:latin typeface="Arial"/>
                <a:ea typeface="MS PGothic" panose="020B0600070205080204" pitchFamily="34" charset="-128"/>
                <a:cs typeface="Arial"/>
              </a:rPr>
              <a:t>vs</a:t>
            </a:r>
            <a:r>
              <a:rPr kumimoji="0" sz="850" b="1" i="0" u="none" strike="noStrike" kern="1200" cap="none" spc="-30"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Trastuzumab,</a:t>
            </a:r>
            <a:r>
              <a:rPr kumimoji="0" sz="850" b="1"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Advanced</a:t>
            </a:r>
            <a:r>
              <a:rPr kumimoji="0" sz="850" b="1"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(IIIC</a:t>
            </a:r>
            <a:r>
              <a:rPr kumimoji="0" sz="85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or</a:t>
            </a:r>
            <a:r>
              <a:rPr kumimoji="0" sz="85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 </a:t>
            </a:r>
            <a:r>
              <a:rPr kumimoji="0" sz="85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IV)</a:t>
            </a:r>
            <a:endParaRPr kumimoji="0" sz="8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12065" lvl="0" indent="0" algn="ctr" defTabSz="914400" rtl="0" eaLnBrk="1" fontAlgn="auto" latinLnBrk="0" hangingPunct="1">
              <a:lnSpc>
                <a:spcPct val="100000"/>
              </a:lnSpc>
              <a:spcBef>
                <a:spcPts val="25"/>
              </a:spcBef>
              <a:spcAft>
                <a:spcPts val="0"/>
              </a:spcAft>
              <a:buClrTx/>
              <a:buSzTx/>
              <a:buFontTx/>
              <a:buNone/>
              <a:tabLst/>
              <a:defRPr/>
            </a:pPr>
            <a:r>
              <a:rPr kumimoji="0" sz="700" b="0"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With </a:t>
            </a:r>
            <a:r>
              <a:rPr kumimoji="0" sz="700" b="0"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Number </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of </a:t>
            </a:r>
            <a:r>
              <a:rPr kumimoji="0" sz="7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Subjects </a:t>
            </a:r>
            <a:r>
              <a:rPr kumimoji="0" sz="7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at</a:t>
            </a:r>
            <a:r>
              <a:rPr kumimoji="0" sz="700" b="0" i="0" u="none" strike="noStrike" kern="1200" cap="none" spc="-85" normalizeH="0" baseline="0" noProof="0" dirty="0">
                <a:ln>
                  <a:noFill/>
                </a:ln>
                <a:solidFill>
                  <a:prstClr val="black"/>
                </a:solidFill>
                <a:effectLst/>
                <a:uLnTx/>
                <a:uFillTx/>
                <a:latin typeface="Arial"/>
                <a:ea typeface="MS PGothic" panose="020B0600070205080204" pitchFamily="34" charset="-128"/>
                <a:cs typeface="Arial"/>
              </a:rPr>
              <a:t> </a:t>
            </a:r>
            <a:r>
              <a:rPr kumimoji="0" sz="700" b="0"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Risk</a:t>
            </a:r>
            <a:endParaRPr kumimoji="0" sz="7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307" name="object 307"/>
          <p:cNvSpPr txBox="1"/>
          <p:nvPr/>
        </p:nvSpPr>
        <p:spPr>
          <a:xfrm>
            <a:off x="695400" y="5276850"/>
            <a:ext cx="10729191" cy="843821"/>
          </a:xfrm>
          <a:prstGeom prst="rect">
            <a:avLst/>
          </a:prstGeom>
          <a:noFill/>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In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a subset analysis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of pts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restricted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to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stage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IIIC/IV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disease,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the  addition of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trastuzumab (n=17)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continued to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provide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both (</a:t>
            </a:r>
            <a:r>
              <a:rPr kumimoji="0" sz="1800" b="1" i="1"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left</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 PFS  benefit </a:t>
            </a:r>
            <a:r>
              <a:rPr kumimoji="0" sz="1800" b="1" i="0" u="none" strike="noStrike" kern="1200" cap="none" spc="-15" normalizeH="0" baseline="0" noProof="0" dirty="0">
                <a:ln>
                  <a:noFill/>
                </a:ln>
                <a:solidFill>
                  <a:srgbClr val="001F5F"/>
                </a:solidFill>
                <a:effectLst/>
                <a:uLnTx/>
                <a:uFillTx/>
                <a:latin typeface="Arial"/>
                <a:ea typeface="MS PGothic" panose="020B0600070205080204" pitchFamily="34" charset="-128"/>
                <a:cs typeface="Arial"/>
              </a:rPr>
              <a:t>over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control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(n=19)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and OS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benefit </a:t>
            </a:r>
            <a:r>
              <a:rPr kumimoji="0" sz="1800" b="1" i="0" u="none" strike="noStrike" kern="1200" cap="none" spc="-15" normalizeH="0" baseline="0" noProof="0" dirty="0">
                <a:ln>
                  <a:noFill/>
                </a:ln>
                <a:solidFill>
                  <a:srgbClr val="001F5F"/>
                </a:solidFill>
                <a:effectLst/>
                <a:uLnTx/>
                <a:uFillTx/>
                <a:latin typeface="Arial"/>
                <a:ea typeface="MS PGothic" panose="020B0600070205080204" pitchFamily="34" charset="-128"/>
                <a:cs typeface="Arial"/>
              </a:rPr>
              <a:t>over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control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(21.1 </a:t>
            </a:r>
            <a:r>
              <a:rPr kumimoji="0" sz="1800" b="1" i="0" u="none" strike="noStrike" kern="1200" cap="none" spc="-10" normalizeH="0" baseline="0" noProof="0" dirty="0">
                <a:ln>
                  <a:noFill/>
                </a:ln>
                <a:solidFill>
                  <a:srgbClr val="001F5F"/>
                </a:solidFill>
                <a:effectLst/>
                <a:uLnTx/>
                <a:uFillTx/>
                <a:latin typeface="Arial"/>
                <a:ea typeface="MS PGothic" panose="020B0600070205080204" pitchFamily="34" charset="-128"/>
                <a:cs typeface="Arial"/>
              </a:rPr>
              <a:t>versus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31.9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months, </a:t>
            </a:r>
            <a:r>
              <a:rPr kumimoji="0" sz="1800" b="1" i="0" u="none" strike="noStrike" kern="1200" cap="none" spc="-10" normalizeH="0" baseline="0" noProof="0" dirty="0">
                <a:ln>
                  <a:noFill/>
                </a:ln>
                <a:solidFill>
                  <a:srgbClr val="001F5F"/>
                </a:solidFill>
                <a:effectLst/>
                <a:uLnTx/>
                <a:uFillTx/>
                <a:latin typeface="Arial"/>
                <a:ea typeface="MS PGothic" panose="020B0600070205080204" pitchFamily="34" charset="-128"/>
                <a:cs typeface="Arial"/>
              </a:rPr>
              <a:t>HR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0.440 90% </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CI </a:t>
            </a:r>
            <a:r>
              <a:rPr kumimoji="0" sz="1800" b="1" i="0" u="none" strike="noStrike" kern="1200" cap="none" spc="-5" normalizeH="0" baseline="0" noProof="0" dirty="0">
                <a:ln>
                  <a:noFill/>
                </a:ln>
                <a:solidFill>
                  <a:srgbClr val="001F5F"/>
                </a:solidFill>
                <a:effectLst/>
                <a:uLnTx/>
                <a:uFillTx/>
                <a:latin typeface="Arial"/>
                <a:ea typeface="MS PGothic" panose="020B0600070205080204" pitchFamily="34" charset="-128"/>
                <a:cs typeface="Arial"/>
              </a:rPr>
              <a:t>0.219-0.882 </a:t>
            </a:r>
            <a:r>
              <a:rPr kumimoji="0" sz="1800" b="1" i="0" u="none" strike="noStrike" kern="1200" cap="none" spc="-5" normalizeH="0" baseline="0" noProof="0" dirty="0">
                <a:ln>
                  <a:noFill/>
                </a:ln>
                <a:solidFill>
                  <a:srgbClr val="C00000"/>
                </a:solidFill>
                <a:effectLst/>
                <a:uLnTx/>
                <a:uFillTx/>
                <a:latin typeface="Arial"/>
                <a:ea typeface="MS PGothic" panose="020B0600070205080204" pitchFamily="34" charset="-128"/>
                <a:cs typeface="Arial"/>
              </a:rPr>
              <a:t>p=0.023</a:t>
            </a:r>
            <a:r>
              <a:rPr kumimoji="0" lang="it-IT" sz="1800" b="1" i="0" u="none" strike="noStrike" kern="1200" cap="none" spc="-5" normalizeH="0" baseline="0" noProof="0" dirty="0">
                <a:ln>
                  <a:noFill/>
                </a:ln>
                <a:solidFill>
                  <a:srgbClr val="C00000"/>
                </a:solidFill>
                <a:effectLst/>
                <a:uLnTx/>
                <a:uFillTx/>
                <a:latin typeface="Arial"/>
                <a:ea typeface="MS PGothic" panose="020B0600070205080204" pitchFamily="34" charset="-128"/>
                <a:cs typeface="Arial"/>
              </a:rPr>
              <a:t>0</a:t>
            </a:r>
            <a:r>
              <a:rPr kumimoji="0" sz="1800" b="1" i="0" u="none" strike="noStrike" kern="1200" cap="none" spc="0" normalizeH="0" baseline="0" noProof="0" dirty="0">
                <a:ln>
                  <a:noFill/>
                </a:ln>
                <a:solidFill>
                  <a:srgbClr val="001F5F"/>
                </a:solidFill>
                <a:effectLst/>
                <a:uLnTx/>
                <a:uFillTx/>
                <a:latin typeface="Arial"/>
                <a:ea typeface="MS PGothic" panose="020B0600070205080204" pitchFamily="34" charset="-128"/>
                <a:cs typeface="Arial"/>
              </a:rPr>
              <a:t>).</a:t>
            </a:r>
            <a:endParaRPr kumimoji="0" sz="18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p:txBody>
      </p:sp>
      <p:sp>
        <p:nvSpPr>
          <p:cNvPr id="308" name="object 3">
            <a:extLst>
              <a:ext uri="{FF2B5EF4-FFF2-40B4-BE49-F238E27FC236}">
                <a16:creationId xmlns:a16="http://schemas.microsoft.com/office/drawing/2014/main" id="{76815F50-49B8-46DA-A152-E61DBAEE301F}"/>
              </a:ext>
            </a:extLst>
          </p:cNvPr>
          <p:cNvSpPr txBox="1"/>
          <p:nvPr/>
        </p:nvSpPr>
        <p:spPr>
          <a:xfrm>
            <a:off x="7156965" y="6379724"/>
            <a:ext cx="4604385" cy="36420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it-IT" sz="11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Amanda N. Fader et al.,</a:t>
            </a:r>
            <a:r>
              <a:rPr kumimoji="0" sz="11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J </a:t>
            </a:r>
            <a:r>
              <a:rPr kumimoji="0" sz="11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Clin Oncol. </a:t>
            </a:r>
            <a:r>
              <a:rPr kumimoji="0" sz="11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2018 </a:t>
            </a:r>
            <a:r>
              <a:rPr kumimoji="0" sz="11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Jul</a:t>
            </a:r>
            <a:r>
              <a:rPr kumimoji="0" sz="1100" b="0" i="0" u="none" strike="noStrike" kern="1200" cap="none" spc="-60" normalizeH="0" baseline="0" noProof="0" dirty="0">
                <a:ln>
                  <a:noFill/>
                </a:ln>
                <a:solidFill>
                  <a:prstClr val="black"/>
                </a:solidFill>
                <a:effectLst/>
                <a:uLnTx/>
                <a:uFillTx/>
                <a:latin typeface="Arial"/>
                <a:ea typeface="MS PGothic" panose="020B0600070205080204" pitchFamily="34" charset="-128"/>
                <a:cs typeface="Arial"/>
              </a:rPr>
              <a:t> </a:t>
            </a:r>
            <a:r>
              <a:rPr kumimoji="0" sz="11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10;36(20):2044-2051</a:t>
            </a:r>
            <a:endParaRPr kumimoji="0" lang="it-IT" sz="1100" b="0"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endParaRPr>
          </a:p>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it-IT" sz="11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Amanda N. Fader et al. , JCO 2020</a:t>
            </a:r>
            <a:endParaRPr kumimoji="0" sz="11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endParaRPr>
          </a:p>
        </p:txBody>
      </p:sp>
    </p:spTree>
    <p:extLst>
      <p:ext uri="{BB962C8B-B14F-4D97-AF65-F5344CB8AC3E}">
        <p14:creationId xmlns:p14="http://schemas.microsoft.com/office/powerpoint/2010/main" val="1104785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0" y="2571751"/>
            <a:ext cx="7317878" cy="322957"/>
          </a:xfrm>
        </p:spPr>
        <p:txBody>
          <a:bodyPr/>
          <a:lstStyle/>
          <a:p>
            <a:r>
              <a:rPr lang="en-US" sz="656" b="1" kern="1200" dirty="0">
                <a:solidFill>
                  <a:schemeClr val="tx1"/>
                </a:solidFill>
                <a:latin typeface="Arial" charset="0"/>
                <a:ea typeface="+mn-ea"/>
                <a:cs typeface="+mn-cs"/>
              </a:rPr>
              <a:t>Objective Response Rate by HER2 status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62" y="0"/>
            <a:ext cx="11413764" cy="64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8" y="6465094"/>
            <a:ext cx="11447746"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defTabSz="214335"/>
            <a:r>
              <a:rPr lang="en-US" sz="1125" dirty="0">
                <a:latin typeface="Arial" charset="0"/>
                <a:ea typeface="+mn-ea"/>
                <a:cs typeface="Lucida Sans Unicode"/>
              </a:rPr>
              <a:t>Content of this presentation is the property of the author, licensed by ASCO. Permission required for reuse.</a:t>
            </a:r>
          </a:p>
        </p:txBody>
      </p:sp>
      <p:sp>
        <p:nvSpPr>
          <p:cNvPr id="3" name="CasellaDiTesto 2">
            <a:extLst>
              <a:ext uri="{FF2B5EF4-FFF2-40B4-BE49-F238E27FC236}">
                <a16:creationId xmlns:a16="http://schemas.microsoft.com/office/drawing/2014/main" id="{63F62E99-741C-419E-B2EB-D691A709EC7D}"/>
              </a:ext>
            </a:extLst>
          </p:cNvPr>
          <p:cNvSpPr txBox="1"/>
          <p:nvPr/>
        </p:nvSpPr>
        <p:spPr>
          <a:xfrm>
            <a:off x="8646160" y="41518"/>
            <a:ext cx="3426579" cy="461665"/>
          </a:xfrm>
          <a:prstGeom prst="rect">
            <a:avLst/>
          </a:prstGeom>
          <a:noFill/>
        </p:spPr>
        <p:txBody>
          <a:bodyPr wrap="none" rtlCol="0">
            <a:spAutoFit/>
          </a:bodyPr>
          <a:lstStyle/>
          <a:p>
            <a:r>
              <a:rPr lang="it-IT" sz="2400" b="1" dirty="0">
                <a:solidFill>
                  <a:srgbClr val="830051"/>
                </a:solidFill>
              </a:rPr>
              <a:t>Trastuzumab </a:t>
            </a:r>
            <a:r>
              <a:rPr lang="it-IT" sz="2400" b="1" dirty="0" err="1">
                <a:solidFill>
                  <a:srgbClr val="830051"/>
                </a:solidFill>
              </a:rPr>
              <a:t>Deruxtecan</a:t>
            </a:r>
            <a:r>
              <a:rPr lang="it-IT" sz="2400" b="1" dirty="0">
                <a:solidFill>
                  <a:srgbClr val="830051"/>
                </a:solidFill>
              </a:rPr>
              <a:t> </a:t>
            </a:r>
          </a:p>
        </p:txBody>
      </p:sp>
      <p:sp>
        <p:nvSpPr>
          <p:cNvPr id="4" name="Rettangolo 3">
            <a:extLst>
              <a:ext uri="{FF2B5EF4-FFF2-40B4-BE49-F238E27FC236}">
                <a16:creationId xmlns:a16="http://schemas.microsoft.com/office/drawing/2014/main" id="{1114DEF6-6814-4B61-A54F-53EB1A40E939}"/>
              </a:ext>
            </a:extLst>
          </p:cNvPr>
          <p:cNvSpPr/>
          <p:nvPr/>
        </p:nvSpPr>
        <p:spPr bwMode="auto">
          <a:xfrm>
            <a:off x="2600960" y="1148080"/>
            <a:ext cx="1463040" cy="347472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it-IT" sz="2400" b="0" i="0" u="none" strike="noStrike" cap="none" normalizeH="0" baseline="0">
              <a:ln>
                <a:noFill/>
              </a:ln>
              <a:solidFill>
                <a:schemeClr val="bg1"/>
              </a:solidFill>
              <a:effectLst/>
              <a:latin typeface="Times New Roman" pitchFamily="16" charset="0"/>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8F8F8"/>
        </a:solidFill>
        <a:effectLst/>
      </p:bgPr>
    </p:bg>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CCEA7383-578F-415D-ADC7-DC8E065D9E0D}"/>
              </a:ext>
            </a:extLst>
          </p:cNvPr>
          <p:cNvSpPr>
            <a:spLocks noGrp="1"/>
          </p:cNvSpPr>
          <p:nvPr>
            <p:ph type="title" idx="4294967295"/>
          </p:nvPr>
        </p:nvSpPr>
        <p:spPr>
          <a:xfrm>
            <a:off x="1055440" y="260648"/>
            <a:ext cx="9113837" cy="960904"/>
          </a:xfrm>
          <a:prstGeom prst="rect">
            <a:avLst/>
          </a:prstGeom>
        </p:spPr>
        <p:txBody>
          <a:bodyPr wrap="square">
            <a:spAutoFit/>
          </a:bodyPr>
          <a:lstStyle/>
          <a:p>
            <a:r>
              <a:rPr lang="en-US" sz="2822" b="1" dirty="0" err="1">
                <a:solidFill>
                  <a:srgbClr val="830051"/>
                </a:solidFill>
                <a:latin typeface="Calibri" panose="020F0502020204030204" pitchFamily="34" charset="0"/>
                <a:cs typeface="Calibri" panose="020F0502020204030204" pitchFamily="34" charset="0"/>
              </a:rPr>
              <a:t>Adavosertib</a:t>
            </a:r>
            <a:r>
              <a:rPr lang="en-US" sz="2822" b="1" dirty="0">
                <a:solidFill>
                  <a:srgbClr val="830051"/>
                </a:solidFill>
                <a:latin typeface="Calibri" panose="020F0502020204030204" pitchFamily="34" charset="0"/>
                <a:cs typeface="Calibri" panose="020F0502020204030204" pitchFamily="34" charset="0"/>
              </a:rPr>
              <a:t> (AZD1775) inhibits WEE1 and may be most active in p53-mutant background</a:t>
            </a:r>
          </a:p>
        </p:txBody>
      </p:sp>
      <p:sp>
        <p:nvSpPr>
          <p:cNvPr id="6" name="Segnaposto testo 5">
            <a:extLst>
              <a:ext uri="{FF2B5EF4-FFF2-40B4-BE49-F238E27FC236}">
                <a16:creationId xmlns:a16="http://schemas.microsoft.com/office/drawing/2014/main" id="{F6A5EFA0-2210-42E0-9E18-B28D55FA5A8A}"/>
              </a:ext>
            </a:extLst>
          </p:cNvPr>
          <p:cNvSpPr>
            <a:spLocks noGrp="1"/>
          </p:cNvSpPr>
          <p:nvPr>
            <p:ph type="body" sz="half" idx="4294967295"/>
          </p:nvPr>
        </p:nvSpPr>
        <p:spPr>
          <a:xfrm>
            <a:off x="479376" y="1412776"/>
            <a:ext cx="5865813" cy="4692650"/>
          </a:xfrm>
          <a:prstGeom prst="rect">
            <a:avLst/>
          </a:prstGeom>
        </p:spPr>
        <p:txBody>
          <a:bodyPr>
            <a:normAutofit fontScale="92500" lnSpcReduction="10000"/>
          </a:bodyPr>
          <a:lstStyle/>
          <a:p>
            <a:pPr marL="0" indent="0">
              <a:buNone/>
            </a:pPr>
            <a:r>
              <a:rPr lang="it-IT" sz="1852" b="1" dirty="0">
                <a:solidFill>
                  <a:srgbClr val="830051"/>
                </a:solidFill>
                <a:latin typeface="Arial "/>
              </a:rPr>
              <a:t>Cell </a:t>
            </a:r>
            <a:r>
              <a:rPr lang="it-IT" sz="1852" b="1" dirty="0" err="1">
                <a:solidFill>
                  <a:srgbClr val="830051"/>
                </a:solidFill>
                <a:latin typeface="Arial "/>
              </a:rPr>
              <a:t>cycle</a:t>
            </a:r>
            <a:r>
              <a:rPr lang="it-IT" sz="1852" b="1" dirty="0">
                <a:solidFill>
                  <a:srgbClr val="830051"/>
                </a:solidFill>
                <a:latin typeface="Arial "/>
              </a:rPr>
              <a:t> </a:t>
            </a:r>
            <a:r>
              <a:rPr lang="it-IT" sz="1852" b="1" dirty="0" err="1">
                <a:solidFill>
                  <a:srgbClr val="830051"/>
                </a:solidFill>
                <a:latin typeface="Arial "/>
              </a:rPr>
              <a:t>checkpoints</a:t>
            </a:r>
            <a:r>
              <a:rPr lang="it-IT" sz="1852" b="1" dirty="0">
                <a:solidFill>
                  <a:srgbClr val="830051"/>
                </a:solidFill>
                <a:latin typeface="Arial "/>
              </a:rPr>
              <a:t> slow down the </a:t>
            </a:r>
            <a:r>
              <a:rPr lang="it-IT" sz="1852" b="1" dirty="0" err="1">
                <a:solidFill>
                  <a:srgbClr val="830051"/>
                </a:solidFill>
                <a:latin typeface="Arial "/>
              </a:rPr>
              <a:t>cell</a:t>
            </a:r>
            <a:r>
              <a:rPr lang="it-IT" sz="1852" b="1" dirty="0">
                <a:solidFill>
                  <a:srgbClr val="830051"/>
                </a:solidFill>
                <a:latin typeface="Arial "/>
              </a:rPr>
              <a:t> </a:t>
            </a:r>
            <a:r>
              <a:rPr lang="it-IT" sz="1852" b="1" dirty="0" err="1">
                <a:solidFill>
                  <a:srgbClr val="830051"/>
                </a:solidFill>
                <a:latin typeface="Arial "/>
              </a:rPr>
              <a:t>cycle</a:t>
            </a:r>
            <a:endParaRPr lang="it-IT" sz="1852" b="1" dirty="0">
              <a:solidFill>
                <a:srgbClr val="830051"/>
              </a:solidFill>
              <a:latin typeface="Arial "/>
            </a:endParaRPr>
          </a:p>
          <a:p>
            <a:pPr marL="159612" indent="-159612">
              <a:lnSpc>
                <a:spcPct val="100000"/>
              </a:lnSpc>
              <a:spcAft>
                <a:spcPts val="0"/>
              </a:spcAft>
              <a:buFont typeface="Arial" panose="020B0604020202020204" pitchFamily="34" charset="0"/>
              <a:buChar char="•"/>
            </a:pPr>
            <a:r>
              <a:rPr lang="it-IT" sz="1852" b="1" dirty="0" err="1">
                <a:solidFill>
                  <a:schemeClr val="tx1"/>
                </a:solidFill>
                <a:latin typeface="Arial "/>
              </a:rPr>
              <a:t>Allow</a:t>
            </a:r>
            <a:r>
              <a:rPr lang="it-IT" sz="1852" b="1" dirty="0">
                <a:solidFill>
                  <a:schemeClr val="tx1"/>
                </a:solidFill>
                <a:latin typeface="Arial "/>
              </a:rPr>
              <a:t> time for appropriate DNA </a:t>
            </a:r>
            <a:r>
              <a:rPr lang="it-IT" sz="1852" b="1" dirty="0" err="1">
                <a:solidFill>
                  <a:schemeClr val="tx1"/>
                </a:solidFill>
                <a:latin typeface="Arial "/>
              </a:rPr>
              <a:t>replication</a:t>
            </a:r>
            <a:endParaRPr lang="it-IT" sz="1852" b="1" dirty="0">
              <a:solidFill>
                <a:schemeClr val="tx1"/>
              </a:solidFill>
              <a:latin typeface="Arial "/>
            </a:endParaRPr>
          </a:p>
          <a:p>
            <a:pPr marL="159612" indent="-159612">
              <a:lnSpc>
                <a:spcPct val="100000"/>
              </a:lnSpc>
              <a:spcAft>
                <a:spcPts val="0"/>
              </a:spcAft>
              <a:buFont typeface="Arial" panose="020B0604020202020204" pitchFamily="34" charset="0"/>
              <a:buChar char="•"/>
            </a:pPr>
            <a:r>
              <a:rPr lang="it-IT" sz="1852" b="1" dirty="0" err="1">
                <a:solidFill>
                  <a:schemeClr val="tx1"/>
                </a:solidFill>
                <a:latin typeface="Arial "/>
              </a:rPr>
              <a:t>Prevent</a:t>
            </a:r>
            <a:r>
              <a:rPr lang="it-IT" sz="1852" b="1" dirty="0">
                <a:solidFill>
                  <a:schemeClr val="tx1"/>
                </a:solidFill>
                <a:latin typeface="Arial "/>
              </a:rPr>
              <a:t> </a:t>
            </a:r>
            <a:r>
              <a:rPr lang="it-IT" sz="1852" b="1" dirty="0" err="1">
                <a:solidFill>
                  <a:schemeClr val="tx1"/>
                </a:solidFill>
                <a:latin typeface="Arial "/>
              </a:rPr>
              <a:t>progression</a:t>
            </a:r>
            <a:r>
              <a:rPr lang="it-IT" sz="1852" b="1" dirty="0">
                <a:solidFill>
                  <a:schemeClr val="tx1"/>
                </a:solidFill>
                <a:latin typeface="Arial "/>
              </a:rPr>
              <a:t> to </a:t>
            </a:r>
            <a:r>
              <a:rPr lang="it-IT" sz="1852" b="1" dirty="0" err="1">
                <a:solidFill>
                  <a:schemeClr val="tx1"/>
                </a:solidFill>
                <a:latin typeface="Arial "/>
              </a:rPr>
              <a:t>mitosis</a:t>
            </a:r>
            <a:r>
              <a:rPr lang="it-IT" sz="1852" b="1" dirty="0">
                <a:solidFill>
                  <a:schemeClr val="tx1"/>
                </a:solidFill>
                <a:latin typeface="Arial "/>
              </a:rPr>
              <a:t> with DNA damage or </a:t>
            </a:r>
            <a:r>
              <a:rPr lang="it-IT" sz="1852" b="1" dirty="0" err="1">
                <a:solidFill>
                  <a:schemeClr val="tx1"/>
                </a:solidFill>
                <a:latin typeface="Arial "/>
              </a:rPr>
              <a:t>underreplicated</a:t>
            </a:r>
            <a:r>
              <a:rPr lang="it-IT" sz="1852" b="1" dirty="0">
                <a:solidFill>
                  <a:schemeClr val="tx1"/>
                </a:solidFill>
                <a:latin typeface="Arial "/>
              </a:rPr>
              <a:t> DNA </a:t>
            </a:r>
          </a:p>
          <a:p>
            <a:pPr>
              <a:lnSpc>
                <a:spcPct val="100000"/>
              </a:lnSpc>
              <a:spcAft>
                <a:spcPts val="1058"/>
              </a:spcAft>
            </a:pPr>
            <a:endParaRPr lang="it-IT" sz="1852" b="1" dirty="0">
              <a:solidFill>
                <a:srgbClr val="830051"/>
              </a:solidFill>
              <a:latin typeface="Arial "/>
            </a:endParaRPr>
          </a:p>
          <a:p>
            <a:pPr marL="0" indent="0">
              <a:lnSpc>
                <a:spcPct val="100000"/>
              </a:lnSpc>
              <a:spcAft>
                <a:spcPts val="1058"/>
              </a:spcAft>
              <a:buNone/>
            </a:pPr>
            <a:r>
              <a:rPr lang="it-IT" sz="1852" b="1" dirty="0" err="1">
                <a:solidFill>
                  <a:srgbClr val="830051"/>
                </a:solidFill>
                <a:latin typeface="Arial "/>
              </a:rPr>
              <a:t>Cells</a:t>
            </a:r>
            <a:r>
              <a:rPr lang="it-IT" sz="1852" b="1" dirty="0">
                <a:solidFill>
                  <a:srgbClr val="830051"/>
                </a:solidFill>
                <a:latin typeface="Arial "/>
              </a:rPr>
              <a:t> with TP 53 </a:t>
            </a:r>
            <a:r>
              <a:rPr lang="it-IT" sz="1852" b="1" dirty="0" err="1">
                <a:solidFill>
                  <a:srgbClr val="830051"/>
                </a:solidFill>
                <a:latin typeface="Arial "/>
              </a:rPr>
              <a:t>mutation</a:t>
            </a:r>
            <a:r>
              <a:rPr lang="it-IT" sz="1852" b="1" dirty="0">
                <a:solidFill>
                  <a:srgbClr val="830051"/>
                </a:solidFill>
                <a:latin typeface="Arial "/>
              </a:rPr>
              <a:t>/</a:t>
            </a:r>
            <a:r>
              <a:rPr lang="it-IT" sz="1852" b="1" dirty="0" err="1">
                <a:solidFill>
                  <a:srgbClr val="830051"/>
                </a:solidFill>
                <a:latin typeface="Arial "/>
              </a:rPr>
              <a:t>loss</a:t>
            </a:r>
            <a:r>
              <a:rPr lang="it-IT" sz="1852" b="1" dirty="0">
                <a:solidFill>
                  <a:srgbClr val="830051"/>
                </a:solidFill>
                <a:latin typeface="Arial "/>
              </a:rPr>
              <a:t> </a:t>
            </a:r>
            <a:r>
              <a:rPr lang="it-IT" sz="1852" b="1" dirty="0" err="1">
                <a:solidFill>
                  <a:srgbClr val="830051"/>
                </a:solidFill>
                <a:latin typeface="Arial "/>
              </a:rPr>
              <a:t>lose</a:t>
            </a:r>
            <a:r>
              <a:rPr lang="it-IT" sz="1852" b="1" dirty="0">
                <a:solidFill>
                  <a:srgbClr val="830051"/>
                </a:solidFill>
                <a:latin typeface="Arial "/>
              </a:rPr>
              <a:t> </a:t>
            </a:r>
            <a:r>
              <a:rPr lang="it-IT" sz="1852" b="1" dirty="0" err="1">
                <a:solidFill>
                  <a:srgbClr val="830051"/>
                </a:solidFill>
                <a:latin typeface="Arial "/>
              </a:rPr>
              <a:t>their</a:t>
            </a:r>
            <a:r>
              <a:rPr lang="it-IT" sz="1852" b="1" dirty="0">
                <a:solidFill>
                  <a:srgbClr val="830051"/>
                </a:solidFill>
                <a:latin typeface="Arial "/>
              </a:rPr>
              <a:t> G1/S checkpoint</a:t>
            </a:r>
          </a:p>
          <a:p>
            <a:pPr marL="159612" indent="-159612">
              <a:lnSpc>
                <a:spcPct val="100000"/>
              </a:lnSpc>
              <a:spcAft>
                <a:spcPts val="0"/>
              </a:spcAft>
              <a:buFont typeface="Arial" panose="020B0604020202020204" pitchFamily="34" charset="0"/>
              <a:buChar char="•"/>
            </a:pPr>
            <a:r>
              <a:rPr lang="it-IT" sz="1852" b="1" dirty="0" err="1">
                <a:solidFill>
                  <a:schemeClr val="tx1"/>
                </a:solidFill>
                <a:latin typeface="Arial "/>
              </a:rPr>
              <a:t>Leads</a:t>
            </a:r>
            <a:r>
              <a:rPr lang="it-IT" sz="1852" b="1" dirty="0">
                <a:solidFill>
                  <a:schemeClr val="tx1"/>
                </a:solidFill>
                <a:latin typeface="Arial "/>
              </a:rPr>
              <a:t> to early entry </a:t>
            </a:r>
            <a:r>
              <a:rPr lang="it-IT" sz="1852" b="1" dirty="0" err="1">
                <a:solidFill>
                  <a:schemeClr val="tx1"/>
                </a:solidFill>
                <a:latin typeface="Arial "/>
              </a:rPr>
              <a:t>into</a:t>
            </a:r>
            <a:r>
              <a:rPr lang="it-IT" sz="1852" b="1" dirty="0">
                <a:solidFill>
                  <a:schemeClr val="tx1"/>
                </a:solidFill>
                <a:latin typeface="Arial "/>
              </a:rPr>
              <a:t> S phase</a:t>
            </a:r>
          </a:p>
          <a:p>
            <a:pPr marL="159612" indent="-159612">
              <a:lnSpc>
                <a:spcPct val="100000"/>
              </a:lnSpc>
              <a:spcAft>
                <a:spcPts val="0"/>
              </a:spcAft>
              <a:buFont typeface="Arial" panose="020B0604020202020204" pitchFamily="34" charset="0"/>
              <a:buChar char="•"/>
            </a:pPr>
            <a:r>
              <a:rPr lang="it-IT" sz="1852" b="1" dirty="0" err="1">
                <a:solidFill>
                  <a:schemeClr val="tx1"/>
                </a:solidFill>
                <a:latin typeface="Arial "/>
              </a:rPr>
              <a:t>Increases</a:t>
            </a:r>
            <a:r>
              <a:rPr lang="it-IT" sz="1852" b="1" dirty="0">
                <a:solidFill>
                  <a:schemeClr val="tx1"/>
                </a:solidFill>
                <a:latin typeface="Arial "/>
              </a:rPr>
              <a:t> </a:t>
            </a:r>
            <a:r>
              <a:rPr lang="it-IT" sz="1852" b="1" dirty="0" err="1">
                <a:solidFill>
                  <a:schemeClr val="tx1"/>
                </a:solidFill>
                <a:latin typeface="Arial "/>
              </a:rPr>
              <a:t>replication</a:t>
            </a:r>
            <a:r>
              <a:rPr lang="it-IT" sz="1852" b="1" dirty="0">
                <a:solidFill>
                  <a:schemeClr val="tx1"/>
                </a:solidFill>
                <a:latin typeface="Arial "/>
              </a:rPr>
              <a:t> stress</a:t>
            </a:r>
          </a:p>
          <a:p>
            <a:pPr marL="159612" indent="-159612">
              <a:lnSpc>
                <a:spcPct val="100000"/>
              </a:lnSpc>
              <a:spcAft>
                <a:spcPts val="0"/>
              </a:spcAft>
              <a:buFont typeface="Arial" panose="020B0604020202020204" pitchFamily="34" charset="0"/>
              <a:buChar char="•"/>
            </a:pPr>
            <a:r>
              <a:rPr lang="it-IT" sz="1852" b="1" dirty="0" err="1">
                <a:solidFill>
                  <a:schemeClr val="tx1"/>
                </a:solidFill>
                <a:latin typeface="Arial "/>
              </a:rPr>
              <a:t>Increases</a:t>
            </a:r>
            <a:r>
              <a:rPr lang="it-IT" sz="1852" b="1" dirty="0">
                <a:solidFill>
                  <a:schemeClr val="tx1"/>
                </a:solidFill>
                <a:latin typeface="Arial "/>
              </a:rPr>
              <a:t> </a:t>
            </a:r>
            <a:r>
              <a:rPr lang="it-IT" sz="1852" b="1" dirty="0" err="1">
                <a:solidFill>
                  <a:schemeClr val="tx1"/>
                </a:solidFill>
                <a:latin typeface="Arial "/>
              </a:rPr>
              <a:t>dependency</a:t>
            </a:r>
            <a:r>
              <a:rPr lang="it-IT" sz="1852" b="1" dirty="0">
                <a:solidFill>
                  <a:schemeClr val="tx1"/>
                </a:solidFill>
                <a:latin typeface="Arial "/>
              </a:rPr>
              <a:t> on the G2/M checkpoint</a:t>
            </a:r>
          </a:p>
          <a:p>
            <a:pPr marL="159612" indent="-159612">
              <a:lnSpc>
                <a:spcPct val="100000"/>
              </a:lnSpc>
              <a:spcAft>
                <a:spcPts val="0"/>
              </a:spcAft>
              <a:buFont typeface="Arial" panose="020B0604020202020204" pitchFamily="34" charset="0"/>
              <a:buChar char="•"/>
            </a:pPr>
            <a:endParaRPr lang="it-IT" sz="1852" b="1" dirty="0">
              <a:solidFill>
                <a:schemeClr val="tx1"/>
              </a:solidFill>
              <a:latin typeface="Arial "/>
            </a:endParaRPr>
          </a:p>
          <a:p>
            <a:pPr marL="0" indent="0">
              <a:lnSpc>
                <a:spcPct val="100000"/>
              </a:lnSpc>
              <a:spcAft>
                <a:spcPts val="0"/>
              </a:spcAft>
              <a:buNone/>
            </a:pPr>
            <a:r>
              <a:rPr lang="it-IT" sz="1852" b="1" dirty="0">
                <a:solidFill>
                  <a:srgbClr val="830051"/>
                </a:solidFill>
                <a:latin typeface="Arial "/>
              </a:rPr>
              <a:t>WEE1 </a:t>
            </a:r>
            <a:r>
              <a:rPr lang="it-IT" sz="1852" b="1" dirty="0" err="1">
                <a:solidFill>
                  <a:srgbClr val="830051"/>
                </a:solidFill>
                <a:latin typeface="Arial "/>
              </a:rPr>
              <a:t>is</a:t>
            </a:r>
            <a:r>
              <a:rPr lang="it-IT" sz="1852" b="1" dirty="0">
                <a:solidFill>
                  <a:srgbClr val="830051"/>
                </a:solidFill>
                <a:latin typeface="Arial "/>
              </a:rPr>
              <a:t> a </a:t>
            </a:r>
            <a:r>
              <a:rPr lang="it-IT" sz="1852" b="1" dirty="0" err="1">
                <a:solidFill>
                  <a:srgbClr val="830051"/>
                </a:solidFill>
                <a:latin typeface="Arial "/>
              </a:rPr>
              <a:t>Key</a:t>
            </a:r>
            <a:r>
              <a:rPr lang="it-IT" sz="1852" b="1" dirty="0">
                <a:solidFill>
                  <a:srgbClr val="830051"/>
                </a:solidFill>
                <a:latin typeface="Arial "/>
              </a:rPr>
              <a:t> regulator of G2/M checkpoint</a:t>
            </a:r>
          </a:p>
          <a:p>
            <a:pPr>
              <a:lnSpc>
                <a:spcPct val="100000"/>
              </a:lnSpc>
              <a:spcAft>
                <a:spcPts val="0"/>
              </a:spcAft>
            </a:pPr>
            <a:endParaRPr lang="it-IT" sz="1852" b="1" dirty="0">
              <a:solidFill>
                <a:schemeClr val="tx1"/>
              </a:solidFill>
              <a:latin typeface="Arial "/>
            </a:endParaRPr>
          </a:p>
          <a:p>
            <a:pPr marL="156811" indent="-156811">
              <a:lnSpc>
                <a:spcPct val="100000"/>
              </a:lnSpc>
              <a:spcAft>
                <a:spcPts val="0"/>
              </a:spcAft>
              <a:buFont typeface="Arial" panose="020B0604020202020204" pitchFamily="34" charset="0"/>
              <a:buChar char="•"/>
            </a:pPr>
            <a:r>
              <a:rPr lang="it-IT" sz="1852" b="1" dirty="0">
                <a:solidFill>
                  <a:schemeClr val="tx1"/>
                </a:solidFill>
                <a:latin typeface="Arial "/>
              </a:rPr>
              <a:t>WEE1 </a:t>
            </a:r>
            <a:r>
              <a:rPr lang="it-IT" sz="1852" b="1" dirty="0" err="1">
                <a:solidFill>
                  <a:schemeClr val="tx1"/>
                </a:solidFill>
                <a:latin typeface="Arial "/>
              </a:rPr>
              <a:t>inhibition</a:t>
            </a:r>
            <a:r>
              <a:rPr lang="it-IT" sz="1852" b="1" dirty="0">
                <a:solidFill>
                  <a:schemeClr val="tx1"/>
                </a:solidFill>
                <a:latin typeface="Arial "/>
              </a:rPr>
              <a:t> </a:t>
            </a:r>
            <a:r>
              <a:rPr lang="it-IT" sz="1852" b="1" dirty="0" err="1">
                <a:solidFill>
                  <a:schemeClr val="tx1"/>
                </a:solidFill>
                <a:latin typeface="Arial "/>
              </a:rPr>
              <a:t>leads</a:t>
            </a:r>
            <a:r>
              <a:rPr lang="it-IT" sz="1852" b="1" dirty="0">
                <a:solidFill>
                  <a:schemeClr val="tx1"/>
                </a:solidFill>
                <a:latin typeface="Arial "/>
              </a:rPr>
              <a:t> to </a:t>
            </a:r>
            <a:r>
              <a:rPr lang="it-IT" sz="1852" b="1" dirty="0" err="1">
                <a:solidFill>
                  <a:schemeClr val="tx1"/>
                </a:solidFill>
                <a:latin typeface="Arial "/>
              </a:rPr>
              <a:t>disregulation</a:t>
            </a:r>
            <a:r>
              <a:rPr lang="it-IT" sz="1852" b="1" dirty="0">
                <a:solidFill>
                  <a:schemeClr val="tx1"/>
                </a:solidFill>
                <a:latin typeface="Arial "/>
              </a:rPr>
              <a:t> of the G2/M checkpoint and to </a:t>
            </a:r>
            <a:r>
              <a:rPr lang="it-IT" sz="1852" b="1" dirty="0" err="1">
                <a:solidFill>
                  <a:schemeClr val="tx1"/>
                </a:solidFill>
                <a:latin typeface="Arial "/>
              </a:rPr>
              <a:t>mitotic</a:t>
            </a:r>
            <a:r>
              <a:rPr lang="it-IT" sz="1852" b="1" dirty="0">
                <a:solidFill>
                  <a:schemeClr val="tx1"/>
                </a:solidFill>
                <a:latin typeface="Arial "/>
              </a:rPr>
              <a:t> </a:t>
            </a:r>
            <a:r>
              <a:rPr lang="it-IT" sz="1852" b="1" dirty="0" err="1">
                <a:solidFill>
                  <a:schemeClr val="tx1"/>
                </a:solidFill>
                <a:latin typeface="Arial "/>
              </a:rPr>
              <a:t>catastrophy</a:t>
            </a:r>
            <a:endParaRPr lang="it-IT" sz="1852" b="1" dirty="0">
              <a:solidFill>
                <a:schemeClr val="tx1"/>
              </a:solidFill>
              <a:latin typeface="Arial "/>
            </a:endParaRPr>
          </a:p>
          <a:p>
            <a:pPr>
              <a:lnSpc>
                <a:spcPct val="100000"/>
              </a:lnSpc>
              <a:spcAft>
                <a:spcPts val="1058"/>
              </a:spcAft>
            </a:pPr>
            <a:endParaRPr lang="it-IT" sz="1852" b="1" dirty="0">
              <a:solidFill>
                <a:srgbClr val="830051"/>
              </a:solidFill>
              <a:latin typeface="Arial "/>
            </a:endParaRPr>
          </a:p>
          <a:p>
            <a:endParaRPr lang="it-IT" sz="1852" dirty="0"/>
          </a:p>
        </p:txBody>
      </p:sp>
      <p:pic>
        <p:nvPicPr>
          <p:cNvPr id="5" name="Picture 2">
            <a:extLst>
              <a:ext uri="{FF2B5EF4-FFF2-40B4-BE49-F238E27FC236}">
                <a16:creationId xmlns:a16="http://schemas.microsoft.com/office/drawing/2014/main" id="{0754E5EF-A066-45B0-9767-A74B104651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56" t="21517" b="6867"/>
          <a:stretch/>
        </p:blipFill>
        <p:spPr bwMode="auto">
          <a:xfrm>
            <a:off x="6985103" y="1777812"/>
            <a:ext cx="4063706" cy="3683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FF20DFFB-1C41-49AE-B32C-DE9FEA5F7025}"/>
              </a:ext>
            </a:extLst>
          </p:cNvPr>
          <p:cNvSpPr/>
          <p:nvPr/>
        </p:nvSpPr>
        <p:spPr>
          <a:xfrm>
            <a:off x="1559496" y="6381328"/>
            <a:ext cx="3270447" cy="26161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100" b="0" i="0" u="none" strike="noStrike" kern="1200" cap="none" spc="0" normalizeH="0" baseline="0" noProof="0" dirty="0">
                <a:ln>
                  <a:noFill/>
                </a:ln>
                <a:solidFill>
                  <a:srgbClr val="173851"/>
                </a:solidFill>
                <a:effectLst/>
                <a:uLnTx/>
                <a:uFillTx/>
                <a:latin typeface="Arial" charset="0"/>
                <a:ea typeface="MS PGothic" panose="020B0600070205080204" pitchFamily="34" charset="-128"/>
                <a:cs typeface="Arial" charset="0"/>
                <a:hlinkClick r:id="rId3">
                  <a:extLst>
                    <a:ext uri="{A12FA001-AC4F-418D-AE19-62706E023703}">
                      <ahyp:hlinkClr xmlns:ahyp="http://schemas.microsoft.com/office/drawing/2018/hyperlinkcolor" val="tx"/>
                    </a:ext>
                  </a:extLst>
                </a:hlinkClick>
              </a:rPr>
              <a:t>Adavosertib | C27H32N8O2 - PubChem (nih.gov)</a:t>
            </a:r>
            <a:endParaRPr kumimoji="0" lang="es-ES_tradnl" sz="1100" b="0" i="0" u="none" strike="noStrike" kern="1200" cap="none" spc="0" normalizeH="0" baseline="0" noProof="0" dirty="0">
              <a:ln>
                <a:noFill/>
              </a:ln>
              <a:solidFill>
                <a:srgbClr val="173851"/>
              </a:solidFill>
              <a:effectLst/>
              <a:uLnTx/>
              <a:uFillTx/>
              <a:latin typeface="Arial" charset="0"/>
              <a:ea typeface="MS PGothic" panose="020B0600070205080204" pitchFamily="34" charset="-128"/>
              <a:cs typeface="Arial" charset="0"/>
            </a:endParaRPr>
          </a:p>
        </p:txBody>
      </p:sp>
    </p:spTree>
    <p:extLst>
      <p:ext uri="{BB962C8B-B14F-4D97-AF65-F5344CB8AC3E}">
        <p14:creationId xmlns:p14="http://schemas.microsoft.com/office/powerpoint/2010/main" val="345916708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E9795EC3-98F6-07D0-ED63-FD92F198F05B}"/>
              </a:ext>
            </a:extLst>
          </p:cNvPr>
          <p:cNvCxnSpPr/>
          <p:nvPr/>
        </p:nvCxnSpPr>
        <p:spPr>
          <a:xfrm flipH="1">
            <a:off x="1226132" y="4347942"/>
            <a:ext cx="46311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F938564-1562-3E0B-BDDF-2D000BEAD278}"/>
              </a:ext>
            </a:extLst>
          </p:cNvPr>
          <p:cNvCxnSpPr/>
          <p:nvPr/>
        </p:nvCxnSpPr>
        <p:spPr>
          <a:xfrm flipH="1">
            <a:off x="1228299" y="3684682"/>
            <a:ext cx="463114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A9C792C-6481-17F8-71C3-A497AF90EBF1}"/>
              </a:ext>
            </a:extLst>
          </p:cNvPr>
          <p:cNvSpPr>
            <a:spLocks noGrp="1"/>
          </p:cNvSpPr>
          <p:nvPr>
            <p:ph type="title"/>
          </p:nvPr>
        </p:nvSpPr>
        <p:spPr>
          <a:xfrm>
            <a:off x="1228298" y="950439"/>
            <a:ext cx="9997889" cy="1105434"/>
          </a:xfrm>
        </p:spPr>
        <p:txBody>
          <a:bodyPr>
            <a:normAutofit fontScale="90000"/>
          </a:bodyPr>
          <a:lstStyle/>
          <a:p>
            <a:r>
              <a:rPr lang="en-GB" sz="4000" dirty="0">
                <a:solidFill>
                  <a:srgbClr val="830051"/>
                </a:solidFill>
                <a:latin typeface="+mn-lt"/>
                <a:cs typeface="Arial" panose="020B0604020202020204" pitchFamily="34" charset="0"/>
              </a:rPr>
              <a:t>Deep and sustained responses were observed in some patients</a:t>
            </a:r>
            <a:br>
              <a:rPr lang="en-GB" sz="4000" dirty="0">
                <a:solidFill>
                  <a:srgbClr val="830051"/>
                </a:solidFill>
                <a:latin typeface="+mn-lt"/>
                <a:cs typeface="Arial" panose="020B0604020202020204" pitchFamily="34" charset="0"/>
              </a:rPr>
            </a:br>
            <a:endParaRPr lang="en-US" sz="4000" dirty="0">
              <a:solidFill>
                <a:srgbClr val="830051"/>
              </a:solidFill>
              <a:latin typeface="+mn-lt"/>
            </a:endParaRPr>
          </a:p>
        </p:txBody>
      </p:sp>
      <p:sp>
        <p:nvSpPr>
          <p:cNvPr id="8" name="TextBox 7">
            <a:extLst>
              <a:ext uri="{FF2B5EF4-FFF2-40B4-BE49-F238E27FC236}">
                <a16:creationId xmlns:a16="http://schemas.microsoft.com/office/drawing/2014/main" id="{0E349AF1-DD78-9C6A-A050-671A7E851242}"/>
              </a:ext>
            </a:extLst>
          </p:cNvPr>
          <p:cNvSpPr txBox="1"/>
          <p:nvPr/>
        </p:nvSpPr>
        <p:spPr>
          <a:xfrm>
            <a:off x="1877633" y="1953010"/>
            <a:ext cx="32089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Depth of response by BICR</a:t>
            </a:r>
          </a:p>
        </p:txBody>
      </p:sp>
      <p:graphicFrame>
        <p:nvGraphicFramePr>
          <p:cNvPr id="6" name="Chart 5">
            <a:extLst>
              <a:ext uri="{FF2B5EF4-FFF2-40B4-BE49-F238E27FC236}">
                <a16:creationId xmlns:a16="http://schemas.microsoft.com/office/drawing/2014/main" id="{11C91ED9-5D2A-46C0-2A27-09FE2DA60922}"/>
              </a:ext>
            </a:extLst>
          </p:cNvPr>
          <p:cNvGraphicFramePr/>
          <p:nvPr/>
        </p:nvGraphicFramePr>
        <p:xfrm>
          <a:off x="655320" y="2445368"/>
          <a:ext cx="5322243" cy="3009682"/>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a16="http://schemas.microsoft.com/office/drawing/2014/main" id="{847C2403-4F11-4402-6116-845A01963E0D}"/>
              </a:ext>
            </a:extLst>
          </p:cNvPr>
          <p:cNvSpPr txBox="1"/>
          <p:nvPr/>
        </p:nvSpPr>
        <p:spPr>
          <a:xfrm rot="16200000">
            <a:off x="-967531" y="3730477"/>
            <a:ext cx="283802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Best change from baseline in target lesion size (%)</a:t>
            </a:r>
          </a:p>
        </p:txBody>
      </p:sp>
      <p:grpSp>
        <p:nvGrpSpPr>
          <p:cNvPr id="12" name="Group 11">
            <a:extLst>
              <a:ext uri="{FF2B5EF4-FFF2-40B4-BE49-F238E27FC236}">
                <a16:creationId xmlns:a16="http://schemas.microsoft.com/office/drawing/2014/main" id="{5F48AF61-811D-5BCF-8A0A-C1F690739134}"/>
              </a:ext>
            </a:extLst>
          </p:cNvPr>
          <p:cNvGrpSpPr/>
          <p:nvPr/>
        </p:nvGrpSpPr>
        <p:grpSpPr>
          <a:xfrm>
            <a:off x="1730360" y="5975215"/>
            <a:ext cx="9407553" cy="277001"/>
            <a:chOff x="1730360" y="5975215"/>
            <a:chExt cx="9407553" cy="277001"/>
          </a:xfrm>
        </p:grpSpPr>
        <p:cxnSp>
          <p:nvCxnSpPr>
            <p:cNvPr id="4" name="Straight Connector 3">
              <a:extLst>
                <a:ext uri="{FF2B5EF4-FFF2-40B4-BE49-F238E27FC236}">
                  <a16:creationId xmlns:a16="http://schemas.microsoft.com/office/drawing/2014/main" id="{2D855DCE-B5E3-AE0A-496C-19BC9BECA8B7}"/>
                </a:ext>
              </a:extLst>
            </p:cNvPr>
            <p:cNvCxnSpPr>
              <a:cxnSpLocks/>
            </p:cNvCxnSpPr>
            <p:nvPr/>
          </p:nvCxnSpPr>
          <p:spPr>
            <a:xfrm>
              <a:off x="2421825" y="6113717"/>
              <a:ext cx="303028" cy="0"/>
            </a:xfrm>
            <a:prstGeom prst="line">
              <a:avLst/>
            </a:prstGeom>
            <a:ln w="603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BEF04D0-FACD-1FF4-D809-6A3979919DC1}"/>
                </a:ext>
              </a:extLst>
            </p:cNvPr>
            <p:cNvCxnSpPr>
              <a:cxnSpLocks/>
            </p:cNvCxnSpPr>
            <p:nvPr/>
          </p:nvCxnSpPr>
          <p:spPr>
            <a:xfrm>
              <a:off x="4326567" y="6113717"/>
              <a:ext cx="303028" cy="0"/>
            </a:xfrm>
            <a:prstGeom prst="line">
              <a:avLst/>
            </a:prstGeom>
            <a:ln w="6032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9C9BCB6-9B8C-7628-1643-77C6C150F526}"/>
                </a:ext>
              </a:extLst>
            </p:cNvPr>
            <p:cNvCxnSpPr>
              <a:cxnSpLocks/>
            </p:cNvCxnSpPr>
            <p:nvPr/>
          </p:nvCxnSpPr>
          <p:spPr>
            <a:xfrm>
              <a:off x="5918346" y="6113717"/>
              <a:ext cx="303028" cy="0"/>
            </a:xfrm>
            <a:prstGeom prst="line">
              <a:avLst/>
            </a:prstGeom>
            <a:ln w="603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7E24F79-179A-9778-C28E-1898BAE613AC}"/>
                </a:ext>
              </a:extLst>
            </p:cNvPr>
            <p:cNvCxnSpPr>
              <a:cxnSpLocks/>
            </p:cNvCxnSpPr>
            <p:nvPr/>
          </p:nvCxnSpPr>
          <p:spPr>
            <a:xfrm>
              <a:off x="7397115" y="6113717"/>
              <a:ext cx="303028" cy="0"/>
            </a:xfrm>
            <a:prstGeom prst="line">
              <a:avLst/>
            </a:prstGeom>
            <a:ln w="6032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1D9ECD-7DBD-5BF2-EE7A-91C0F33AA326}"/>
                </a:ext>
              </a:extLst>
            </p:cNvPr>
            <p:cNvSpPr txBox="1"/>
            <p:nvPr/>
          </p:nvSpPr>
          <p:spPr>
            <a:xfrm>
              <a:off x="2740804" y="5975215"/>
              <a:ext cx="16522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Complete response</a:t>
              </a:r>
            </a:p>
          </p:txBody>
        </p:sp>
        <p:sp>
          <p:nvSpPr>
            <p:cNvPr id="15" name="TextBox 14">
              <a:extLst>
                <a:ext uri="{FF2B5EF4-FFF2-40B4-BE49-F238E27FC236}">
                  <a16:creationId xmlns:a16="http://schemas.microsoft.com/office/drawing/2014/main" id="{1AD44E98-0C28-0B6C-2CB4-361348BB6B59}"/>
                </a:ext>
              </a:extLst>
            </p:cNvPr>
            <p:cNvSpPr txBox="1"/>
            <p:nvPr/>
          </p:nvSpPr>
          <p:spPr>
            <a:xfrm>
              <a:off x="4648899" y="5975215"/>
              <a:ext cx="16522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Partial response</a:t>
              </a:r>
            </a:p>
          </p:txBody>
        </p:sp>
        <p:sp>
          <p:nvSpPr>
            <p:cNvPr id="16" name="TextBox 15">
              <a:extLst>
                <a:ext uri="{FF2B5EF4-FFF2-40B4-BE49-F238E27FC236}">
                  <a16:creationId xmlns:a16="http://schemas.microsoft.com/office/drawing/2014/main" id="{A4B1D01A-19B4-C4CE-25F8-57A0B0F6CC49}"/>
                </a:ext>
              </a:extLst>
            </p:cNvPr>
            <p:cNvSpPr txBox="1"/>
            <p:nvPr/>
          </p:nvSpPr>
          <p:spPr>
            <a:xfrm>
              <a:off x="6240869" y="5975215"/>
              <a:ext cx="16522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Stable disease</a:t>
              </a:r>
            </a:p>
          </p:txBody>
        </p:sp>
        <p:sp>
          <p:nvSpPr>
            <p:cNvPr id="17" name="TextBox 16">
              <a:extLst>
                <a:ext uri="{FF2B5EF4-FFF2-40B4-BE49-F238E27FC236}">
                  <a16:creationId xmlns:a16="http://schemas.microsoft.com/office/drawing/2014/main" id="{B219497D-EAC7-A44C-2903-828BE9C3C363}"/>
                </a:ext>
              </a:extLst>
            </p:cNvPr>
            <p:cNvSpPr txBox="1"/>
            <p:nvPr/>
          </p:nvSpPr>
          <p:spPr>
            <a:xfrm>
              <a:off x="7719164" y="5975215"/>
              <a:ext cx="16522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Progressive disease</a:t>
              </a:r>
            </a:p>
          </p:txBody>
        </p:sp>
        <p:sp>
          <p:nvSpPr>
            <p:cNvPr id="34" name="TextBox 33">
              <a:extLst>
                <a:ext uri="{FF2B5EF4-FFF2-40B4-BE49-F238E27FC236}">
                  <a16:creationId xmlns:a16="http://schemas.microsoft.com/office/drawing/2014/main" id="{75ACEA1C-B3AB-BEE1-1389-7FD66A351A9B}"/>
                </a:ext>
              </a:extLst>
            </p:cNvPr>
            <p:cNvSpPr txBox="1"/>
            <p:nvPr/>
          </p:nvSpPr>
          <p:spPr>
            <a:xfrm>
              <a:off x="1730360" y="5975217"/>
              <a:ext cx="77591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BOR</a:t>
              </a:r>
            </a:p>
          </p:txBody>
        </p:sp>
        <p:cxnSp>
          <p:nvCxnSpPr>
            <p:cNvPr id="3" name="Straight Connector 2">
              <a:extLst>
                <a:ext uri="{FF2B5EF4-FFF2-40B4-BE49-F238E27FC236}">
                  <a16:creationId xmlns:a16="http://schemas.microsoft.com/office/drawing/2014/main" id="{475BE130-4ADE-C26C-ABE6-BC02B9F7EF94}"/>
                </a:ext>
              </a:extLst>
            </p:cNvPr>
            <p:cNvCxnSpPr>
              <a:cxnSpLocks/>
            </p:cNvCxnSpPr>
            <p:nvPr/>
          </p:nvCxnSpPr>
          <p:spPr>
            <a:xfrm>
              <a:off x="9163645" y="6113717"/>
              <a:ext cx="303028" cy="0"/>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F8E799C-0352-8EE1-8450-3C16F7ADFB09}"/>
                </a:ext>
              </a:extLst>
            </p:cNvPr>
            <p:cNvSpPr txBox="1"/>
            <p:nvPr/>
          </p:nvSpPr>
          <p:spPr>
            <a:xfrm>
              <a:off x="9485694" y="5975215"/>
              <a:ext cx="1652219"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Not evaluable</a:t>
              </a:r>
            </a:p>
          </p:txBody>
        </p:sp>
      </p:grpSp>
      <p:sp>
        <p:nvSpPr>
          <p:cNvPr id="27" name="TextBox 26">
            <a:extLst>
              <a:ext uri="{FF2B5EF4-FFF2-40B4-BE49-F238E27FC236}">
                <a16:creationId xmlns:a16="http://schemas.microsoft.com/office/drawing/2014/main" id="{B69A68F4-E7B8-EF0D-F2E9-1DCB654B5A67}"/>
              </a:ext>
            </a:extLst>
          </p:cNvPr>
          <p:cNvSpPr txBox="1"/>
          <p:nvPr/>
        </p:nvSpPr>
        <p:spPr>
          <a:xfrm>
            <a:off x="1787507" y="3559217"/>
            <a:ext cx="21123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24" name="TextBox 23">
            <a:extLst>
              <a:ext uri="{FF2B5EF4-FFF2-40B4-BE49-F238E27FC236}">
                <a16:creationId xmlns:a16="http://schemas.microsoft.com/office/drawing/2014/main" id="{8D48C616-66BA-5391-13D2-A79A10227B22}"/>
              </a:ext>
            </a:extLst>
          </p:cNvPr>
          <p:cNvSpPr txBox="1"/>
          <p:nvPr/>
        </p:nvSpPr>
        <p:spPr>
          <a:xfrm>
            <a:off x="3628642" y="6302240"/>
            <a:ext cx="7725158" cy="415498"/>
          </a:xfrm>
          <a:prstGeom prst="rect">
            <a:avLst/>
          </a:prstGeom>
          <a:noFill/>
        </p:spPr>
        <p:txBody>
          <a:bodyPr wrap="square" rtlCol="0" anchor="b"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3000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a:t>
            </a:r>
            <a:r>
              <a:rPr kumimoji="0" lang="en-GB" sz="10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Indicates an imputed value; *Indicates progression due to non-target and/or new lesions</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BICR, blinded independent central review; BOR, best overall response; </a:t>
            </a:r>
            <a:r>
              <a:rPr kumimoji="0" lang="en-GB" sz="105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qd</a:t>
            </a:r>
            <a:r>
              <a:rPr kumimoji="0" lang="en-GB" sz="10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once daily</a:t>
            </a:r>
          </a:p>
        </p:txBody>
      </p:sp>
      <p:sp>
        <p:nvSpPr>
          <p:cNvPr id="33" name="TextBox 32">
            <a:extLst>
              <a:ext uri="{FF2B5EF4-FFF2-40B4-BE49-F238E27FC236}">
                <a16:creationId xmlns:a16="http://schemas.microsoft.com/office/drawing/2014/main" id="{E36CE377-AABB-69AB-628C-FF11AC452DB4}"/>
              </a:ext>
            </a:extLst>
          </p:cNvPr>
          <p:cNvSpPr txBox="1"/>
          <p:nvPr/>
        </p:nvSpPr>
        <p:spPr>
          <a:xfrm>
            <a:off x="1740950" y="3559217"/>
            <a:ext cx="21123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35" name="TextBox 34">
            <a:extLst>
              <a:ext uri="{FF2B5EF4-FFF2-40B4-BE49-F238E27FC236}">
                <a16:creationId xmlns:a16="http://schemas.microsoft.com/office/drawing/2014/main" id="{58D046E8-64FC-6973-EF03-9291A6D6ADFB}"/>
              </a:ext>
            </a:extLst>
          </p:cNvPr>
          <p:cNvSpPr txBox="1"/>
          <p:nvPr/>
        </p:nvSpPr>
        <p:spPr>
          <a:xfrm>
            <a:off x="1694755" y="3559217"/>
            <a:ext cx="21123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36" name="TextBox 35">
            <a:extLst>
              <a:ext uri="{FF2B5EF4-FFF2-40B4-BE49-F238E27FC236}">
                <a16:creationId xmlns:a16="http://schemas.microsoft.com/office/drawing/2014/main" id="{F13205D3-4CE4-E308-9AEF-515FB985824C}"/>
              </a:ext>
            </a:extLst>
          </p:cNvPr>
          <p:cNvSpPr txBox="1"/>
          <p:nvPr/>
        </p:nvSpPr>
        <p:spPr>
          <a:xfrm>
            <a:off x="1648614" y="3559217"/>
            <a:ext cx="21123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37" name="TextBox 36">
            <a:extLst>
              <a:ext uri="{FF2B5EF4-FFF2-40B4-BE49-F238E27FC236}">
                <a16:creationId xmlns:a16="http://schemas.microsoft.com/office/drawing/2014/main" id="{B6B7FBF1-AC6E-40DF-96B5-B9F5FE976C83}"/>
              </a:ext>
            </a:extLst>
          </p:cNvPr>
          <p:cNvSpPr txBox="1"/>
          <p:nvPr/>
        </p:nvSpPr>
        <p:spPr>
          <a:xfrm>
            <a:off x="1597823" y="3559217"/>
            <a:ext cx="21123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38" name="TextBox 37">
            <a:extLst>
              <a:ext uri="{FF2B5EF4-FFF2-40B4-BE49-F238E27FC236}">
                <a16:creationId xmlns:a16="http://schemas.microsoft.com/office/drawing/2014/main" id="{986AB1E8-337F-57D0-D771-88723E0B4298}"/>
              </a:ext>
            </a:extLst>
          </p:cNvPr>
          <p:cNvSpPr txBox="1"/>
          <p:nvPr/>
        </p:nvSpPr>
        <p:spPr>
          <a:xfrm>
            <a:off x="1555862" y="3559217"/>
            <a:ext cx="21123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t>
            </a:r>
          </a:p>
        </p:txBody>
      </p:sp>
      <p:sp>
        <p:nvSpPr>
          <p:cNvPr id="40" name="TextBox 39">
            <a:extLst>
              <a:ext uri="{FF2B5EF4-FFF2-40B4-BE49-F238E27FC236}">
                <a16:creationId xmlns:a16="http://schemas.microsoft.com/office/drawing/2014/main" id="{347C1256-B009-BAE5-E7FD-20B32AE4A875}"/>
              </a:ext>
            </a:extLst>
          </p:cNvPr>
          <p:cNvSpPr txBox="1"/>
          <p:nvPr/>
        </p:nvSpPr>
        <p:spPr>
          <a:xfrm>
            <a:off x="1178541" y="2372368"/>
            <a:ext cx="421855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Adavosertib 300 mg </a:t>
            </a:r>
            <a:r>
              <a:rPr kumimoji="0" lang="en-GB" sz="140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mn-cs"/>
              </a:rPr>
              <a:t>qd</a:t>
            </a:r>
            <a:endParaRPr kumimoji="0" lang="en-GB" sz="140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endParaRPr>
          </a:p>
        </p:txBody>
      </p:sp>
      <p:graphicFrame>
        <p:nvGraphicFramePr>
          <p:cNvPr id="23" name="Tabella 22">
            <a:extLst>
              <a:ext uri="{FF2B5EF4-FFF2-40B4-BE49-F238E27FC236}">
                <a16:creationId xmlns:a16="http://schemas.microsoft.com/office/drawing/2014/main" id="{7C34DBFE-D700-4CA4-8BED-5D502A945AD0}"/>
              </a:ext>
            </a:extLst>
          </p:cNvPr>
          <p:cNvGraphicFramePr>
            <a:graphicFrameLocks noGrp="1"/>
          </p:cNvGraphicFramePr>
          <p:nvPr/>
        </p:nvGraphicFramePr>
        <p:xfrm>
          <a:off x="6187002" y="2791969"/>
          <a:ext cx="6120379" cy="1158240"/>
        </p:xfrm>
        <a:graphic>
          <a:graphicData uri="http://schemas.openxmlformats.org/drawingml/2006/table">
            <a:tbl>
              <a:tblPr firstRow="1" bandRow="1">
                <a:tableStyleId>{3B4B98B0-60AC-42C2-AFA5-B58CD77FA1E5}</a:tableStyleId>
              </a:tblPr>
              <a:tblGrid>
                <a:gridCol w="4433775">
                  <a:extLst>
                    <a:ext uri="{9D8B030D-6E8A-4147-A177-3AD203B41FA5}">
                      <a16:colId xmlns:a16="http://schemas.microsoft.com/office/drawing/2014/main" val="551740614"/>
                    </a:ext>
                  </a:extLst>
                </a:gridCol>
                <a:gridCol w="1686604">
                  <a:extLst>
                    <a:ext uri="{9D8B030D-6E8A-4147-A177-3AD203B41FA5}">
                      <a16:colId xmlns:a16="http://schemas.microsoft.com/office/drawing/2014/main" val="2459680052"/>
                    </a:ext>
                  </a:extLst>
                </a:gridCol>
              </a:tblGrid>
              <a:tr h="513880">
                <a:tc>
                  <a:txBody>
                    <a:bodyPr/>
                    <a:lstStyle/>
                    <a:p>
                      <a:pPr marL="108000"/>
                      <a:r>
                        <a:rPr lang="en-GB" sz="1600" b="1" dirty="0">
                          <a:latin typeface="+mn-lt"/>
                          <a:cs typeface="Arial" panose="020B0604020202020204" pitchFamily="34" charset="0"/>
                        </a:rPr>
                        <a:t>ORR, n (%)</a:t>
                      </a:r>
                      <a:r>
                        <a:rPr lang="en-GB" sz="1600" b="1" baseline="30000" dirty="0">
                          <a:latin typeface="+mn-lt"/>
                          <a:cs typeface="Arial" panose="020B0604020202020204" pitchFamily="34" charset="0"/>
                        </a:rPr>
                        <a:t> †</a:t>
                      </a:r>
                      <a:endParaRPr lang="en-GB" sz="1600" b="1" dirty="0">
                        <a:latin typeface="+mn-lt"/>
                        <a:cs typeface="Arial" panose="020B0604020202020204" pitchFamily="34" charset="0"/>
                      </a:endParaRPr>
                    </a:p>
                    <a:p>
                      <a:pPr marL="108000"/>
                      <a:r>
                        <a:rPr lang="en-GB" sz="1600" b="1" dirty="0">
                          <a:latin typeface="+mn-lt"/>
                          <a:cs typeface="Arial" panose="020B0604020202020204" pitchFamily="34" charset="0"/>
                        </a:rPr>
                        <a:t>(95% CI)</a:t>
                      </a:r>
                      <a:endParaRPr lang="en-US" sz="1600" b="1" baseline="30000" dirty="0">
                        <a:latin typeface="+mn-lt"/>
                        <a:cs typeface="Arial" panose="020B0604020202020204" pitchFamily="34" charset="0"/>
                      </a:endParaRPr>
                    </a:p>
                  </a:txBody>
                  <a:tcPr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tc>
                  <a:txBody>
                    <a:bodyPr/>
                    <a:lstStyle/>
                    <a:p>
                      <a:pPr algn="ctr"/>
                      <a:r>
                        <a:rPr lang="en-GB" sz="1600" dirty="0">
                          <a:latin typeface="+mn-lt"/>
                          <a:cs typeface="Arial" panose="020B0604020202020204" pitchFamily="34" charset="0"/>
                        </a:rPr>
                        <a:t>27 (26.0) </a:t>
                      </a:r>
                    </a:p>
                    <a:p>
                      <a:pPr algn="ctr"/>
                      <a:r>
                        <a:rPr lang="en-GB" sz="1600" dirty="0">
                          <a:latin typeface="+mn-lt"/>
                          <a:cs typeface="Arial" panose="020B0604020202020204" pitchFamily="34" charset="0"/>
                        </a:rPr>
                        <a:t>(17.9–35.5)</a:t>
                      </a:r>
                      <a:endParaRPr lang="en-US" sz="1600" dirty="0">
                        <a:latin typeface="+mn-lt"/>
                        <a:cs typeface="Arial" panose="020B0604020202020204" pitchFamily="34" charset="0"/>
                      </a:endParaRP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929490"/>
                  </a:ext>
                </a:extLst>
              </a:tr>
              <a:tr h="513880">
                <a:tc>
                  <a:txBody>
                    <a:bodyPr/>
                    <a:lstStyle/>
                    <a:p>
                      <a:pPr marL="108000"/>
                      <a:r>
                        <a:rPr lang="en-GB" sz="1600" b="1" dirty="0">
                          <a:latin typeface="+mn-lt"/>
                          <a:cs typeface="Arial" panose="020B0604020202020204" pitchFamily="34" charset="0"/>
                        </a:rPr>
                        <a:t>Disease control rate, n (%)</a:t>
                      </a:r>
                      <a:r>
                        <a:rPr lang="en-GB" sz="1600" b="1" baseline="30000" dirty="0">
                          <a:latin typeface="+mn-lt"/>
                          <a:cs typeface="Arial" panose="020B0604020202020204" pitchFamily="34" charset="0"/>
                        </a:rPr>
                        <a:t>‡</a:t>
                      </a:r>
                    </a:p>
                    <a:p>
                      <a:pPr marL="108000"/>
                      <a:r>
                        <a:rPr lang="en-GB" sz="1600" b="1" dirty="0">
                          <a:latin typeface="+mn-lt"/>
                          <a:cs typeface="Arial" panose="020B0604020202020204" pitchFamily="34" charset="0"/>
                        </a:rPr>
                        <a:t>(95% CI)</a:t>
                      </a:r>
                      <a:endParaRPr lang="en-US" sz="1600" b="1" dirty="0">
                        <a:latin typeface="+mn-lt"/>
                        <a:cs typeface="Arial" panose="020B0604020202020204" pitchFamily="34" charset="0"/>
                      </a:endParaRPr>
                    </a:p>
                  </a:txBody>
                  <a:tcPr anchor="ctr">
                    <a:lnL w="12700" cap="flat" cmpd="sng" algn="ctr">
                      <a:noFill/>
                      <a:prstDash val="solid"/>
                      <a:round/>
                      <a:headEnd type="none" w="med" len="med"/>
                      <a:tailEnd type="none" w="med" len="med"/>
                    </a:lnL>
                    <a:lnR w="28575" cap="flat" cmpd="sng" algn="ctr">
                      <a:solidFill>
                        <a:srgbClr val="FF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tc>
                  <a:txBody>
                    <a:bodyPr/>
                    <a:lstStyle/>
                    <a:p>
                      <a:pPr algn="ctr"/>
                      <a:r>
                        <a:rPr lang="en-US" sz="1600" dirty="0">
                          <a:latin typeface="+mn-lt"/>
                          <a:cs typeface="Arial" panose="020B0604020202020204" pitchFamily="34" charset="0"/>
                        </a:rPr>
                        <a:t>56 (51.4)</a:t>
                      </a:r>
                    </a:p>
                    <a:p>
                      <a:pPr algn="ctr"/>
                      <a:r>
                        <a:rPr lang="en-US" sz="1600" dirty="0">
                          <a:latin typeface="+mn-lt"/>
                          <a:cs typeface="Arial" panose="020B0604020202020204" pitchFamily="34" charset="0"/>
                        </a:rPr>
                        <a:t>(41.6–61.1)</a:t>
                      </a:r>
                    </a:p>
                  </a:txBody>
                  <a:tcPr anchor="ctr">
                    <a:lnL w="28575"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61519233"/>
                  </a:ext>
                </a:extLst>
              </a:tr>
            </a:tbl>
          </a:graphicData>
        </a:graphic>
      </p:graphicFrame>
      <p:pic>
        <p:nvPicPr>
          <p:cNvPr id="54" name="Immagine 53">
            <a:extLst>
              <a:ext uri="{FF2B5EF4-FFF2-40B4-BE49-F238E27FC236}">
                <a16:creationId xmlns:a16="http://schemas.microsoft.com/office/drawing/2014/main" id="{3A44D62D-C5A0-4518-BF31-48318A8679BC}"/>
              </a:ext>
            </a:extLst>
          </p:cNvPr>
          <p:cNvPicPr>
            <a:picLocks noChangeAspect="1"/>
          </p:cNvPicPr>
          <p:nvPr/>
        </p:nvPicPr>
        <p:blipFill>
          <a:blip r:embed="rId3"/>
          <a:stretch>
            <a:fillRect/>
          </a:stretch>
        </p:blipFill>
        <p:spPr>
          <a:xfrm>
            <a:off x="844271" y="6382490"/>
            <a:ext cx="2066723" cy="493819"/>
          </a:xfrm>
          <a:prstGeom prst="rect">
            <a:avLst/>
          </a:prstGeom>
        </p:spPr>
      </p:pic>
      <p:sp>
        <p:nvSpPr>
          <p:cNvPr id="31" name="CasellaDiTesto 30">
            <a:extLst>
              <a:ext uri="{FF2B5EF4-FFF2-40B4-BE49-F238E27FC236}">
                <a16:creationId xmlns:a16="http://schemas.microsoft.com/office/drawing/2014/main" id="{552EE0D9-7B6E-4301-A28E-C7E1C74C9303}"/>
              </a:ext>
            </a:extLst>
          </p:cNvPr>
          <p:cNvSpPr txBox="1"/>
          <p:nvPr/>
        </p:nvSpPr>
        <p:spPr>
          <a:xfrm>
            <a:off x="235420" y="119794"/>
            <a:ext cx="8735859" cy="646331"/>
          </a:xfrm>
          <a:prstGeom prst="rect">
            <a:avLst/>
          </a:prstGeom>
          <a:noFill/>
        </p:spPr>
        <p:txBody>
          <a:bodyPr wrap="square">
            <a:spAutoFit/>
          </a:bodyPr>
          <a:lstStyle/>
          <a:p>
            <a:r>
              <a:rPr lang="en-US" sz="1800" dirty="0"/>
              <a:t>ADAGIO: </a:t>
            </a:r>
            <a:r>
              <a:rPr lang="en-US" sz="1800" dirty="0" err="1"/>
              <a:t>Adavosertib</a:t>
            </a:r>
            <a:r>
              <a:rPr lang="en-US" sz="1800" dirty="0"/>
              <a:t> in previously platinum treated endometrial cancer</a:t>
            </a:r>
            <a:br>
              <a:rPr lang="en-US" sz="1800" dirty="0"/>
            </a:br>
            <a:endParaRPr lang="it-IT" dirty="0"/>
          </a:p>
        </p:txBody>
      </p:sp>
    </p:spTree>
    <p:extLst>
      <p:ext uri="{BB962C8B-B14F-4D97-AF65-F5344CB8AC3E}">
        <p14:creationId xmlns:p14="http://schemas.microsoft.com/office/powerpoint/2010/main" val="182368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8D48C616-66BA-5391-13D2-A79A10227B22}"/>
              </a:ext>
            </a:extLst>
          </p:cNvPr>
          <p:cNvSpPr txBox="1"/>
          <p:nvPr/>
        </p:nvSpPr>
        <p:spPr>
          <a:xfrm>
            <a:off x="3628642" y="6280919"/>
            <a:ext cx="7725158" cy="577081"/>
          </a:xfrm>
          <a:prstGeom prst="rect">
            <a:avLst/>
          </a:prstGeom>
          <a:noFill/>
        </p:spPr>
        <p:txBody>
          <a:bodyPr wrap="square" rtlCol="0" anchor="b" anchorCtr="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Treatment-related serious adverse events recorded in ≥2% of patients are shown</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*One patient had sepsis that was not associated with neutropenia/neutrophil count decrease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qd</a:t>
            </a:r>
            <a:r>
              <a:rPr kumimoji="0" lang="en-US" sz="1050" b="0"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Arial" panose="020B0604020202020204" pitchFamily="34" charset="0"/>
              </a:rPr>
              <a:t>, once daily</a:t>
            </a:r>
          </a:p>
        </p:txBody>
      </p:sp>
      <p:graphicFrame>
        <p:nvGraphicFramePr>
          <p:cNvPr id="6" name="Table 5">
            <a:extLst>
              <a:ext uri="{FF2B5EF4-FFF2-40B4-BE49-F238E27FC236}">
                <a16:creationId xmlns:a16="http://schemas.microsoft.com/office/drawing/2014/main" id="{0DD823FE-B1E1-118D-90B7-027471B60CCF}"/>
              </a:ext>
            </a:extLst>
          </p:cNvPr>
          <p:cNvGraphicFramePr>
            <a:graphicFrameLocks noGrp="1"/>
          </p:cNvGraphicFramePr>
          <p:nvPr/>
        </p:nvGraphicFramePr>
        <p:xfrm>
          <a:off x="510363" y="2057560"/>
          <a:ext cx="11164184" cy="3378040"/>
        </p:xfrm>
        <a:graphic>
          <a:graphicData uri="http://schemas.openxmlformats.org/drawingml/2006/table">
            <a:tbl>
              <a:tblPr firstRow="1" bandRow="1">
                <a:tableStyleId>{3B4B98B0-60AC-42C2-AFA5-B58CD77FA1E5}</a:tableStyleId>
              </a:tblPr>
              <a:tblGrid>
                <a:gridCol w="3236819">
                  <a:extLst>
                    <a:ext uri="{9D8B030D-6E8A-4147-A177-3AD203B41FA5}">
                      <a16:colId xmlns:a16="http://schemas.microsoft.com/office/drawing/2014/main" val="2143898598"/>
                    </a:ext>
                  </a:extLst>
                </a:gridCol>
                <a:gridCol w="1585473">
                  <a:extLst>
                    <a:ext uri="{9D8B030D-6E8A-4147-A177-3AD203B41FA5}">
                      <a16:colId xmlns:a16="http://schemas.microsoft.com/office/drawing/2014/main" val="1258313360"/>
                    </a:ext>
                  </a:extLst>
                </a:gridCol>
                <a:gridCol w="1585473">
                  <a:extLst>
                    <a:ext uri="{9D8B030D-6E8A-4147-A177-3AD203B41FA5}">
                      <a16:colId xmlns:a16="http://schemas.microsoft.com/office/drawing/2014/main" val="3394856750"/>
                    </a:ext>
                  </a:extLst>
                </a:gridCol>
                <a:gridCol w="1585473">
                  <a:extLst>
                    <a:ext uri="{9D8B030D-6E8A-4147-A177-3AD203B41FA5}">
                      <a16:colId xmlns:a16="http://schemas.microsoft.com/office/drawing/2014/main" val="2347562348"/>
                    </a:ext>
                  </a:extLst>
                </a:gridCol>
                <a:gridCol w="1585473">
                  <a:extLst>
                    <a:ext uri="{9D8B030D-6E8A-4147-A177-3AD203B41FA5}">
                      <a16:colId xmlns:a16="http://schemas.microsoft.com/office/drawing/2014/main" val="1226547249"/>
                    </a:ext>
                  </a:extLst>
                </a:gridCol>
                <a:gridCol w="1585473">
                  <a:extLst>
                    <a:ext uri="{9D8B030D-6E8A-4147-A177-3AD203B41FA5}">
                      <a16:colId xmlns:a16="http://schemas.microsoft.com/office/drawing/2014/main" val="110645233"/>
                    </a:ext>
                  </a:extLst>
                </a:gridCol>
              </a:tblGrid>
              <a:tr h="58375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noProof="0" dirty="0">
                          <a:solidFill>
                            <a:schemeClr val="bg1"/>
                          </a:solidFill>
                          <a:latin typeface="+mn-lt"/>
                          <a:cs typeface="Arial" panose="020B0604020202020204" pitchFamily="34" charset="0"/>
                        </a:rPr>
                        <a:t>Total adavosertib </a:t>
                      </a:r>
                      <a:br>
                        <a:rPr lang="en-US" sz="2000" b="1" noProof="0" dirty="0">
                          <a:solidFill>
                            <a:schemeClr val="bg1"/>
                          </a:solidFill>
                          <a:latin typeface="+mn-lt"/>
                          <a:cs typeface="Arial" panose="020B0604020202020204" pitchFamily="34" charset="0"/>
                        </a:rPr>
                      </a:br>
                      <a:r>
                        <a:rPr lang="en-US" sz="2000" b="1" noProof="0" dirty="0">
                          <a:solidFill>
                            <a:schemeClr val="bg1"/>
                          </a:solidFill>
                          <a:latin typeface="+mn-lt"/>
                          <a:cs typeface="Arial" panose="020B0604020202020204" pitchFamily="34" charset="0"/>
                        </a:rPr>
                        <a:t>300 mg </a:t>
                      </a:r>
                      <a:r>
                        <a:rPr lang="en-US" sz="2000" b="1" noProof="0" dirty="0" err="1">
                          <a:solidFill>
                            <a:schemeClr val="bg1"/>
                          </a:solidFill>
                          <a:latin typeface="+mn-lt"/>
                          <a:cs typeface="Arial" panose="020B0604020202020204" pitchFamily="34" charset="0"/>
                        </a:rPr>
                        <a:t>qd</a:t>
                      </a:r>
                      <a:r>
                        <a:rPr lang="en-US" sz="2000" b="1" noProof="0" dirty="0">
                          <a:solidFill>
                            <a:schemeClr val="bg1"/>
                          </a:solidFill>
                          <a:latin typeface="+mn-lt"/>
                          <a:cs typeface="Arial" panose="020B0604020202020204" pitchFamily="34" charset="0"/>
                        </a:rPr>
                        <a:t> (N=109)</a:t>
                      </a: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noProof="0" dirty="0">
                          <a:solidFill>
                            <a:schemeClr val="bg1"/>
                          </a:solidFill>
                          <a:latin typeface="+mn-lt"/>
                          <a:cs typeface="Arial" panose="020B0604020202020204" pitchFamily="34" charset="0"/>
                        </a:rPr>
                        <a:t>Number of patients (%)</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6E1E50"/>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bg1"/>
                          </a:solidFill>
                          <a:latin typeface="Arial" panose="020B0604020202020204" pitchFamily="34" charset="0"/>
                          <a:cs typeface="Arial" panose="020B0604020202020204" pitchFamily="34" charset="0"/>
                        </a:rPr>
                        <a:t>Number of patients (%)</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6E1E50"/>
                    </a:solidFill>
                  </a:tcPr>
                </a:tc>
                <a:tc hMerge="1">
                  <a:txBody>
                    <a:bodyPr/>
                    <a:lstStyle/>
                    <a:p>
                      <a:pPr algn="ctr"/>
                      <a:endParaRPr lang="en-US" sz="1400" noProof="0"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6E1E50"/>
                    </a:solidFill>
                  </a:tcPr>
                </a:tc>
                <a:tc hMerge="1">
                  <a:txBody>
                    <a:bodyPr/>
                    <a:lstStyle/>
                    <a:p>
                      <a:pPr algn="ctr"/>
                      <a:endParaRPr lang="en-US" sz="1400" noProof="0"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6E1E50"/>
                    </a:solidFill>
                  </a:tcPr>
                </a:tc>
                <a:tc hMerge="1">
                  <a:txBody>
                    <a:bodyPr/>
                    <a:lstStyle/>
                    <a:p>
                      <a:pPr algn="ctr"/>
                      <a:endParaRPr lang="en-US" sz="1400" noProof="0" dirty="0">
                        <a:solidFill>
                          <a:schemeClr val="bg1"/>
                        </a:solidFill>
                        <a:latin typeface="Arial" panose="020B0604020202020204" pitchFamily="34" charset="0"/>
                        <a:cs typeface="Arial" panose="020B0604020202020204" pitchFamily="34" charset="0"/>
                      </a:endParaRPr>
                    </a:p>
                  </a:txBody>
                  <a:tcPr anchor="ctr">
                    <a:lnL>
                      <a:noFill/>
                    </a:lnL>
                    <a:lnR>
                      <a:noFill/>
                    </a:lnR>
                    <a:lnT w="12700" cmpd="sng">
                      <a:noFill/>
                    </a:lnT>
                    <a:lnB w="12700" cmpd="sng">
                      <a:noFill/>
                    </a:lnB>
                    <a:lnTlToBr w="12700" cmpd="sng">
                      <a:noFill/>
                      <a:prstDash val="solid"/>
                    </a:lnTlToBr>
                    <a:lnBlToTr w="12700" cmpd="sng">
                      <a:noFill/>
                      <a:prstDash val="solid"/>
                    </a:lnBlToTr>
                    <a:solidFill>
                      <a:srgbClr val="6E1E50"/>
                    </a:solidFill>
                  </a:tcPr>
                </a:tc>
                <a:extLst>
                  <a:ext uri="{0D108BD9-81ED-4DB2-BD59-A6C34878D82A}">
                    <a16:rowId xmlns:a16="http://schemas.microsoft.com/office/drawing/2014/main" val="3653363233"/>
                  </a:ext>
                </a:extLst>
              </a:tr>
              <a:tr h="58375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noProof="0" dirty="0">
                          <a:solidFill>
                            <a:schemeClr val="bg1"/>
                          </a:solidFill>
                          <a:latin typeface="Arial" panose="020B0604020202020204" pitchFamily="34" charset="0"/>
                          <a:cs typeface="Arial" panose="020B0604020202020204" pitchFamily="34" charset="0"/>
                        </a:rPr>
                        <a:t>Total </a:t>
                      </a:r>
                      <a:r>
                        <a:rPr lang="en-US" sz="1400" noProof="0" dirty="0" err="1">
                          <a:solidFill>
                            <a:schemeClr val="bg1"/>
                          </a:solidFill>
                          <a:latin typeface="Arial" panose="020B0604020202020204" pitchFamily="34" charset="0"/>
                          <a:cs typeface="Arial" panose="020B0604020202020204" pitchFamily="34" charset="0"/>
                        </a:rPr>
                        <a:t>adavosertib</a:t>
                      </a:r>
                      <a:r>
                        <a:rPr lang="en-US" sz="1400" noProof="0" dirty="0">
                          <a:solidFill>
                            <a:schemeClr val="bg1"/>
                          </a:solidFill>
                          <a:latin typeface="Arial" panose="020B0604020202020204" pitchFamily="34" charset="0"/>
                          <a:cs typeface="Arial" panose="020B0604020202020204" pitchFamily="34" charset="0"/>
                        </a:rPr>
                        <a:t> 300 mg QD (N=109)</a:t>
                      </a:r>
                    </a:p>
                  </a:txBody>
                  <a:tcPr anchor="ctr">
                    <a:lnL>
                      <a:noFill/>
                    </a:lnL>
                    <a:lnR>
                      <a:noFill/>
                    </a:lnR>
                    <a:lnT w="12700" cmpd="sng">
                      <a:noFill/>
                    </a:lnT>
                    <a:lnB w="12700" cmpd="sng">
                      <a:noFill/>
                    </a:lnB>
                    <a:lnTlToBr w="12700" cmpd="sng">
                      <a:noFill/>
                      <a:prstDash val="solid"/>
                    </a:lnTlToBr>
                    <a:lnBlToTr w="12700" cmpd="sng">
                      <a:noFill/>
                      <a:prstDash val="solid"/>
                    </a:lnBlToTr>
                    <a:solidFill>
                      <a:srgbClr val="6E1E50"/>
                    </a:solidFill>
                  </a:tcPr>
                </a:tc>
                <a:tc>
                  <a:txBody>
                    <a:bodyPr/>
                    <a:lstStyle/>
                    <a:p>
                      <a:pPr algn="ctr"/>
                      <a:r>
                        <a:rPr lang="en-GB" sz="2000" b="1" noProof="0" dirty="0">
                          <a:solidFill>
                            <a:schemeClr val="bg1"/>
                          </a:solidFill>
                          <a:latin typeface="+mn-lt"/>
                          <a:cs typeface="Arial" panose="020B0604020202020204" pitchFamily="34" charset="0"/>
                        </a:rPr>
                        <a:t>Grade 2</a:t>
                      </a:r>
                      <a:endParaRPr lang="en-US" sz="2000" b="1" noProof="0" dirty="0">
                        <a:solidFill>
                          <a:schemeClr val="bg1"/>
                        </a:solidFill>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algn="ctr"/>
                      <a:r>
                        <a:rPr lang="en-GB" sz="2000" b="1" noProof="0" dirty="0">
                          <a:solidFill>
                            <a:schemeClr val="bg1"/>
                          </a:solidFill>
                          <a:latin typeface="+mn-lt"/>
                          <a:cs typeface="Arial" panose="020B0604020202020204" pitchFamily="34" charset="0"/>
                        </a:rPr>
                        <a:t>Grade 3</a:t>
                      </a:r>
                      <a:endParaRPr lang="en-US" sz="2000" b="1" noProof="0" dirty="0">
                        <a:solidFill>
                          <a:schemeClr val="bg1"/>
                        </a:solidFill>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algn="ctr"/>
                      <a:r>
                        <a:rPr lang="en-GB" sz="2000" b="1" noProof="0" dirty="0">
                          <a:solidFill>
                            <a:schemeClr val="bg1"/>
                          </a:solidFill>
                          <a:latin typeface="+mn-lt"/>
                          <a:cs typeface="Arial" panose="020B0604020202020204" pitchFamily="34" charset="0"/>
                        </a:rPr>
                        <a:t>Grade 4</a:t>
                      </a:r>
                      <a:endParaRPr lang="en-US" sz="2000" b="1" noProof="0" dirty="0">
                        <a:solidFill>
                          <a:schemeClr val="bg1"/>
                        </a:solidFill>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algn="ctr"/>
                      <a:r>
                        <a:rPr lang="en-GB" sz="2000" b="1" noProof="0" dirty="0">
                          <a:solidFill>
                            <a:schemeClr val="bg1"/>
                          </a:solidFill>
                          <a:latin typeface="+mn-lt"/>
                          <a:cs typeface="Arial" panose="020B0604020202020204" pitchFamily="34" charset="0"/>
                        </a:rPr>
                        <a:t>Grade 5</a:t>
                      </a:r>
                      <a:endParaRPr lang="en-US" sz="2000" b="1" noProof="0" dirty="0">
                        <a:solidFill>
                          <a:schemeClr val="bg1"/>
                        </a:solidFill>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p>
                      <a:pPr algn="ctr"/>
                      <a:r>
                        <a:rPr lang="en-US" sz="2000" b="1" noProof="0" dirty="0">
                          <a:solidFill>
                            <a:schemeClr val="bg1"/>
                          </a:solidFill>
                          <a:latin typeface="+mn-lt"/>
                          <a:cs typeface="Arial" panose="020B0604020202020204" pitchFamily="34" charset="0"/>
                        </a:rPr>
                        <a:t>All</a:t>
                      </a: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extLst>
                  <a:ext uri="{0D108BD9-81ED-4DB2-BD59-A6C34878D82A}">
                    <a16:rowId xmlns:a16="http://schemas.microsoft.com/office/drawing/2014/main" val="3188824033"/>
                  </a:ext>
                </a:extLst>
              </a:tr>
              <a:tr h="552634">
                <a:tc>
                  <a:txBody>
                    <a:bodyPr/>
                    <a:lstStyle/>
                    <a:p>
                      <a:r>
                        <a:rPr lang="en-US" sz="2000" b="1" baseline="0" noProof="0" dirty="0">
                          <a:latin typeface="+mn-lt"/>
                          <a:cs typeface="Arial" panose="020B0604020202020204" pitchFamily="34" charset="0"/>
                        </a:rPr>
                        <a:t>Neutropenia</a:t>
                      </a:r>
                    </a:p>
                  </a:txBody>
                  <a:tcPr anchor="ctr">
                    <a:lnL w="28575" cap="flat" cmpd="sng" algn="ctr">
                      <a:solidFill>
                        <a:srgbClr val="FF0000"/>
                      </a:solidFill>
                      <a:prstDash val="solid"/>
                      <a:round/>
                      <a:headEnd type="none" w="med" len="med"/>
                      <a:tailEnd type="none" w="med" len="med"/>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noProof="0" dirty="0">
                          <a:latin typeface="+mn-lt"/>
                          <a:cs typeface="Arial" panose="020B0604020202020204" pitchFamily="34" charset="0"/>
                        </a:rPr>
                        <a:t>1 (0.9)</a:t>
                      </a: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noProof="0" dirty="0">
                          <a:latin typeface="+mn-lt"/>
                          <a:cs typeface="Arial" panose="020B0604020202020204" pitchFamily="34" charset="0"/>
                        </a:rPr>
                        <a:t>0</a:t>
                      </a: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2000" baseline="0" noProof="0" dirty="0">
                          <a:latin typeface="+mn-lt"/>
                          <a:cs typeface="Arial" panose="020B0604020202020204" pitchFamily="34" charset="0"/>
                        </a:rPr>
                        <a:t>7 (6.4)</a:t>
                      </a: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2000" baseline="0" noProof="0" dirty="0">
                          <a:latin typeface="+mn-lt"/>
                          <a:cs typeface="Arial" panose="020B0604020202020204" pitchFamily="34" charset="0"/>
                        </a:rPr>
                        <a:t>0</a:t>
                      </a: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a:r>
                        <a:rPr lang="en-US" sz="2000" noProof="0" dirty="0">
                          <a:latin typeface="+mn-lt"/>
                          <a:cs typeface="Arial" panose="020B0604020202020204" pitchFamily="34" charset="0"/>
                        </a:rPr>
                        <a:t>8 (7.3)</a:t>
                      </a:r>
                    </a:p>
                  </a:txBody>
                  <a:tcPr anchor="ctr">
                    <a:lnL>
                      <a:noFill/>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69639397"/>
                  </a:ext>
                </a:extLst>
              </a:tr>
              <a:tr h="552634">
                <a:tc>
                  <a:txBody>
                    <a:bodyPr/>
                    <a:lstStyle/>
                    <a:p>
                      <a:r>
                        <a:rPr lang="en-US" sz="2000" b="1" baseline="0" noProof="0" dirty="0">
                          <a:latin typeface="+mn-lt"/>
                          <a:cs typeface="Arial" panose="020B0604020202020204" pitchFamily="34" charset="0"/>
                        </a:rPr>
                        <a:t>Sepsis</a:t>
                      </a:r>
                    </a:p>
                  </a:txBody>
                  <a:tcPr anchor="ctr">
                    <a:lnL w="28575" cap="flat" cmpd="sng" algn="ctr">
                      <a:solidFill>
                        <a:srgbClr val="FF0000"/>
                      </a:solidFill>
                      <a:prstDash val="solid"/>
                      <a:round/>
                      <a:headEnd type="none" w="med" len="med"/>
                      <a:tailEnd type="none" w="med" len="med"/>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noProof="0" dirty="0">
                          <a:latin typeface="+mn-lt"/>
                          <a:cs typeface="Arial" panose="020B0604020202020204" pitchFamily="34" charset="0"/>
                        </a:rPr>
                        <a:t>0</a:t>
                      </a:r>
                      <a:endParaRPr lang="en-US" sz="2000" noProof="0" dirty="0">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noProof="0" dirty="0">
                          <a:latin typeface="+mn-lt"/>
                          <a:cs typeface="Arial" panose="020B0604020202020204" pitchFamily="34" charset="0"/>
                        </a:rPr>
                        <a:t>0</a:t>
                      </a: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2000" noProof="0" dirty="0">
                          <a:latin typeface="+mn-lt"/>
                          <a:cs typeface="Arial" panose="020B0604020202020204" pitchFamily="34" charset="0"/>
                        </a:rPr>
                        <a:t>4 (3.7)*</a:t>
                      </a:r>
                      <a:endParaRPr lang="en-US" sz="2000" baseline="30000" noProof="0" dirty="0">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GB" sz="2000" noProof="0" dirty="0">
                          <a:latin typeface="+mn-lt"/>
                          <a:cs typeface="Arial" panose="020B0604020202020204" pitchFamily="34" charset="0"/>
                        </a:rPr>
                        <a:t>1 (0.9)</a:t>
                      </a:r>
                      <a:endParaRPr lang="en-US" sz="2000" baseline="30000" noProof="0" dirty="0">
                        <a:latin typeface="+mn-lt"/>
                        <a:cs typeface="Arial" panose="020B0604020202020204" pitchFamily="34" charset="0"/>
                      </a:endParaRPr>
                    </a:p>
                  </a:txBody>
                  <a:tcPr anchor="ctr">
                    <a:lnL>
                      <a:noFill/>
                    </a:lnL>
                    <a:lnR>
                      <a:noFill/>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r>
                        <a:rPr lang="en-US" sz="2000" noProof="0" dirty="0">
                          <a:latin typeface="+mn-lt"/>
                          <a:cs typeface="Arial" panose="020B0604020202020204" pitchFamily="34" charset="0"/>
                        </a:rPr>
                        <a:t>5 (4.6)</a:t>
                      </a:r>
                    </a:p>
                  </a:txBody>
                  <a:tcPr anchor="ctr">
                    <a:lnL>
                      <a:noFill/>
                    </a:lnL>
                    <a:lnR w="28575" cap="flat" cmpd="sng" algn="ctr">
                      <a:solidFill>
                        <a:srgbClr val="FF0000"/>
                      </a:solidFill>
                      <a:prstDash val="solid"/>
                      <a:round/>
                      <a:headEnd type="none" w="med" len="med"/>
                      <a:tailEnd type="none" w="med" len="med"/>
                    </a:lnR>
                    <a:lnT w="12700" cmpd="sng">
                      <a:noFill/>
                    </a:lnT>
                    <a:lnB w="28575"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808639759"/>
                  </a:ext>
                </a:extLst>
              </a:tr>
              <a:tr h="552634">
                <a:tc>
                  <a:txBody>
                    <a:bodyPr/>
                    <a:lstStyle/>
                    <a:p>
                      <a:r>
                        <a:rPr lang="en-US" sz="2000" b="1" baseline="0" noProof="0" dirty="0">
                          <a:latin typeface="+mn-lt"/>
                          <a:cs typeface="Arial" panose="020B0604020202020204" pitchFamily="34" charset="0"/>
                        </a:rPr>
                        <a:t>Vomiting</a:t>
                      </a: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GB" sz="2000" noProof="0" dirty="0">
                          <a:latin typeface="+mn-lt"/>
                          <a:cs typeface="Arial" panose="020B0604020202020204" pitchFamily="34" charset="0"/>
                        </a:rPr>
                        <a:t>1 (0.9)</a:t>
                      </a:r>
                      <a:endParaRPr lang="en-US" sz="2000" noProof="0" dirty="0">
                        <a:latin typeface="+mn-lt"/>
                        <a:cs typeface="Arial" panose="020B0604020202020204" pitchFamily="34" charset="0"/>
                      </a:endParaRP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GB" sz="2000" noProof="0" dirty="0">
                          <a:latin typeface="+mn-lt"/>
                          <a:cs typeface="Arial" panose="020B0604020202020204" pitchFamily="34" charset="0"/>
                        </a:rPr>
                        <a:t>3 (2.8)</a:t>
                      </a:r>
                      <a:endParaRPr lang="en-US" sz="2000" noProof="0" dirty="0">
                        <a:latin typeface="+mn-lt"/>
                        <a:cs typeface="Arial" panose="020B0604020202020204" pitchFamily="34" charset="0"/>
                      </a:endParaRP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GB" sz="2000" noProof="0" dirty="0">
                          <a:latin typeface="+mn-lt"/>
                          <a:cs typeface="Arial" panose="020B0604020202020204" pitchFamily="34" charset="0"/>
                        </a:rPr>
                        <a:t>0</a:t>
                      </a:r>
                      <a:endParaRPr lang="en-US" sz="2000" noProof="0" dirty="0">
                        <a:latin typeface="+mn-lt"/>
                        <a:cs typeface="Arial" panose="020B0604020202020204" pitchFamily="34" charset="0"/>
                      </a:endParaRP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GB" sz="2000" noProof="0" dirty="0">
                          <a:latin typeface="+mn-lt"/>
                          <a:cs typeface="Arial" panose="020B0604020202020204" pitchFamily="34" charset="0"/>
                        </a:rPr>
                        <a:t>0</a:t>
                      </a:r>
                      <a:endParaRPr lang="en-US" sz="2000" noProof="0" dirty="0">
                        <a:latin typeface="+mn-lt"/>
                        <a:cs typeface="Arial" panose="020B0604020202020204" pitchFamily="34" charset="0"/>
                      </a:endParaRP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a:r>
                        <a:rPr lang="en-US" sz="2000" noProof="0" dirty="0">
                          <a:latin typeface="+mn-lt"/>
                          <a:cs typeface="Arial" panose="020B0604020202020204" pitchFamily="34" charset="0"/>
                        </a:rPr>
                        <a:t>4 (3.7)</a:t>
                      </a:r>
                    </a:p>
                  </a:txBody>
                  <a:tcPr anchor="ctr">
                    <a:lnL>
                      <a:noFill/>
                    </a:lnL>
                    <a:lnR>
                      <a:noFill/>
                    </a:lnR>
                    <a:lnT w="28575" cap="flat" cmpd="sng" algn="ctr">
                      <a:solidFill>
                        <a:srgbClr val="FF0000"/>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5124796"/>
                  </a:ext>
                </a:extLst>
              </a:tr>
              <a:tr h="55263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noProof="0" dirty="0">
                          <a:latin typeface="+mn-lt"/>
                          <a:cs typeface="Arial" panose="020B0604020202020204" pitchFamily="34" charset="0"/>
                        </a:rPr>
                        <a:t>Diarrhea</a:t>
                      </a:r>
                    </a:p>
                  </a:txBody>
                  <a:tcPr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GB" sz="2000" noProof="0" dirty="0">
                          <a:solidFill>
                            <a:schemeClr val="tx1"/>
                          </a:solidFill>
                          <a:latin typeface="+mn-lt"/>
                          <a:cs typeface="Arial" panose="020B0604020202020204" pitchFamily="34" charset="0"/>
                        </a:rPr>
                        <a:t>0</a:t>
                      </a:r>
                      <a:endParaRPr lang="en-US" sz="2000" noProof="0" dirty="0">
                        <a:solidFill>
                          <a:schemeClr val="tx1"/>
                        </a:solidFill>
                        <a:latin typeface="+mn-lt"/>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GB" sz="2000" noProof="0" dirty="0">
                          <a:solidFill>
                            <a:schemeClr val="tx1"/>
                          </a:solidFill>
                          <a:latin typeface="+mn-lt"/>
                          <a:cs typeface="Arial" panose="020B0604020202020204" pitchFamily="34" charset="0"/>
                        </a:rPr>
                        <a:t>3 (2.8)</a:t>
                      </a:r>
                      <a:endParaRPr lang="en-US" sz="2000" noProof="0" dirty="0">
                        <a:solidFill>
                          <a:schemeClr val="tx1"/>
                        </a:solidFill>
                        <a:latin typeface="+mn-lt"/>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GB" sz="2000" noProof="0" dirty="0">
                          <a:latin typeface="+mn-lt"/>
                          <a:cs typeface="Arial" panose="020B0604020202020204" pitchFamily="34" charset="0"/>
                        </a:rPr>
                        <a:t>0</a:t>
                      </a:r>
                      <a:endParaRPr lang="en-US" sz="2000" noProof="0" dirty="0">
                        <a:latin typeface="+mn-lt"/>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GB" sz="2000" noProof="0" dirty="0">
                          <a:latin typeface="+mn-lt"/>
                          <a:cs typeface="Arial" panose="020B0604020202020204" pitchFamily="34" charset="0"/>
                        </a:rPr>
                        <a:t>0</a:t>
                      </a:r>
                      <a:endParaRPr lang="en-US" sz="2000" noProof="0" dirty="0">
                        <a:latin typeface="+mn-lt"/>
                        <a:cs typeface="Arial" panose="020B0604020202020204" pitchFamily="34" charset="0"/>
                      </a:endParaRPr>
                    </a:p>
                  </a:txBody>
                  <a:tcPr anchor="ctr">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algn="ctr"/>
                      <a:r>
                        <a:rPr lang="en-US" sz="2000" noProof="0" dirty="0">
                          <a:latin typeface="+mn-lt"/>
                          <a:cs typeface="Arial" panose="020B0604020202020204" pitchFamily="34" charset="0"/>
                        </a:rPr>
                        <a:t>3 (2.8)</a:t>
                      </a:r>
                    </a:p>
                  </a:txBody>
                  <a:tcPr anchor="ctr">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196649683"/>
                  </a:ext>
                </a:extLst>
              </a:tr>
            </a:tbl>
          </a:graphicData>
        </a:graphic>
      </p:graphicFrame>
      <p:sp>
        <p:nvSpPr>
          <p:cNvPr id="5" name="Title 1">
            <a:extLst>
              <a:ext uri="{FF2B5EF4-FFF2-40B4-BE49-F238E27FC236}">
                <a16:creationId xmlns:a16="http://schemas.microsoft.com/office/drawing/2014/main" id="{F9EE756D-4990-D5A4-8377-F72739124F6B}"/>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830051"/>
                </a:solidFill>
                <a:effectLst/>
                <a:uLnTx/>
                <a:uFillTx/>
                <a:latin typeface="+mn-lt"/>
                <a:ea typeface="+mj-ea"/>
                <a:cs typeface="+mj-cs"/>
              </a:rPr>
              <a:t>The most common treatment-related serious adverse events were neutropenia and sepsis</a:t>
            </a:r>
            <a:endParaRPr kumimoji="0" lang="en-US" sz="4000" b="1" i="0" u="none" strike="noStrike" kern="1200" cap="none" spc="0" normalizeH="0" baseline="0" noProof="0" dirty="0">
              <a:ln>
                <a:noFill/>
              </a:ln>
              <a:solidFill>
                <a:srgbClr val="830051"/>
              </a:solidFill>
              <a:effectLst/>
              <a:uLnTx/>
              <a:uFillTx/>
              <a:latin typeface="+mn-lt"/>
              <a:ea typeface="+mj-ea"/>
              <a:cs typeface="+mj-cs"/>
            </a:endParaRPr>
          </a:p>
        </p:txBody>
      </p:sp>
      <p:sp>
        <p:nvSpPr>
          <p:cNvPr id="3" name="CasellaDiTesto 2">
            <a:extLst>
              <a:ext uri="{FF2B5EF4-FFF2-40B4-BE49-F238E27FC236}">
                <a16:creationId xmlns:a16="http://schemas.microsoft.com/office/drawing/2014/main" id="{2D4EE422-2FE7-0484-1F6D-08F673CECCFC}"/>
              </a:ext>
            </a:extLst>
          </p:cNvPr>
          <p:cNvSpPr txBox="1"/>
          <p:nvPr/>
        </p:nvSpPr>
        <p:spPr>
          <a:xfrm>
            <a:off x="517453" y="5435600"/>
            <a:ext cx="11157093" cy="830997"/>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830051"/>
                </a:solidFill>
                <a:effectLst/>
                <a:uLnTx/>
                <a:uFillTx/>
                <a:latin typeface="Calibri" panose="020F0502020204030204" pitchFamily="34" charset="0"/>
                <a:ea typeface="MS PGothic" panose="020B0600070205080204" pitchFamily="34" charset="-128"/>
                <a:cs typeface="Arial" panose="020B0604020202020204" pitchFamily="34" charset="0"/>
              </a:rPr>
              <a:t>………while Wee1 inhibition results in antitumor activity and may remain a viable treatment target, the therapeutic window for </a:t>
            </a:r>
            <a:r>
              <a:rPr kumimoji="0" lang="en-US" sz="2400" b="1" i="0" u="none" strike="noStrike" kern="1200" cap="none" spc="0" normalizeH="0" baseline="0" noProof="0" dirty="0" err="1">
                <a:ln>
                  <a:noFill/>
                </a:ln>
                <a:solidFill>
                  <a:srgbClr val="830051"/>
                </a:solidFill>
                <a:effectLst/>
                <a:uLnTx/>
                <a:uFillTx/>
                <a:latin typeface="Calibri" panose="020F0502020204030204" pitchFamily="34" charset="0"/>
                <a:ea typeface="MS PGothic" panose="020B0600070205080204" pitchFamily="34" charset="-128"/>
                <a:cs typeface="Arial" panose="020B0604020202020204" pitchFamily="34" charset="0"/>
              </a:rPr>
              <a:t>adavosertib</a:t>
            </a:r>
            <a:r>
              <a:rPr kumimoji="0" lang="en-US" sz="2400" b="1" i="0" u="none" strike="noStrike" kern="1200" cap="none" spc="0" normalizeH="0" baseline="0" noProof="0" dirty="0">
                <a:ln>
                  <a:noFill/>
                </a:ln>
                <a:solidFill>
                  <a:srgbClr val="830051"/>
                </a:solidFill>
                <a:effectLst/>
                <a:uLnTx/>
                <a:uFillTx/>
                <a:latin typeface="Calibri" panose="020F0502020204030204" pitchFamily="34" charset="0"/>
                <a:ea typeface="MS PGothic" panose="020B0600070205080204" pitchFamily="34" charset="-128"/>
                <a:cs typeface="Arial" panose="020B0604020202020204" pitchFamily="34" charset="0"/>
              </a:rPr>
              <a:t> is narrow</a:t>
            </a:r>
            <a:endParaRPr kumimoji="0" lang="it-IT" sz="2400" b="1" i="0" u="none" strike="noStrike" kern="1200" cap="none" spc="0" normalizeH="0" baseline="0" noProof="0" dirty="0">
              <a:ln>
                <a:noFill/>
              </a:ln>
              <a:solidFill>
                <a:srgbClr val="830051"/>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7806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28389"/>
          <a:stretch/>
        </p:blipFill>
        <p:spPr>
          <a:xfrm>
            <a:off x="3647728" y="219896"/>
            <a:ext cx="4896543" cy="1441652"/>
          </a:xfrm>
          <a:prstGeom prst="rect">
            <a:avLst/>
          </a:prstGeom>
        </p:spPr>
      </p:pic>
      <p:sp>
        <p:nvSpPr>
          <p:cNvPr id="6" name="CasellaDiTesto 5">
            <a:extLst>
              <a:ext uri="{FF2B5EF4-FFF2-40B4-BE49-F238E27FC236}">
                <a16:creationId xmlns:a16="http://schemas.microsoft.com/office/drawing/2014/main" id="{43C8DCDA-BDE2-E0FE-8CEC-8716D4BBF8EC}"/>
              </a:ext>
            </a:extLst>
          </p:cNvPr>
          <p:cNvSpPr txBox="1"/>
          <p:nvPr/>
        </p:nvSpPr>
        <p:spPr>
          <a:xfrm>
            <a:off x="1074058" y="1996051"/>
            <a:ext cx="10847400" cy="4031873"/>
          </a:xfrm>
          <a:prstGeom prst="rect">
            <a:avLst/>
          </a:prstGeom>
          <a:noFill/>
        </p:spPr>
        <p:txBody>
          <a:bodyPr wrap="square">
            <a:spAutoFit/>
          </a:bodyPr>
          <a:lstStyle/>
          <a:p>
            <a:pPr algn="l"/>
            <a:r>
              <a:rPr lang="it-IT" sz="3200" u="none" strike="noStrike" dirty="0" err="1">
                <a:effectLst/>
                <a:latin typeface="Script MT Bold" panose="020F0502020204030204" pitchFamily="34" charset="0"/>
                <a:cs typeface="Script MT Bold" panose="020F0502020204030204" pitchFamily="34" charset="0"/>
              </a:rPr>
              <a:t>Cinderella</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was</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born</a:t>
            </a:r>
            <a:r>
              <a:rPr lang="it-IT" sz="3200" u="none" strike="noStrike" dirty="0">
                <a:effectLst/>
                <a:latin typeface="Script MT Bold" panose="020F0502020204030204" pitchFamily="34" charset="0"/>
                <a:cs typeface="Script MT Bold" panose="020F0502020204030204" pitchFamily="34" charset="0"/>
              </a:rPr>
              <a:t> to </a:t>
            </a:r>
            <a:r>
              <a:rPr lang="it-IT" sz="3200" u="none" strike="noStrike" dirty="0" err="1">
                <a:effectLst/>
                <a:latin typeface="Script MT Bold" panose="020F0502020204030204" pitchFamily="34" charset="0"/>
                <a:cs typeface="Script MT Bold" panose="020F0502020204030204" pitchFamily="34" charset="0"/>
              </a:rPr>
              <a:t>wealthy</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unnamed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parents</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who</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treated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their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daughter</a:t>
            </a:r>
            <a:r>
              <a:rPr lang="it-IT" sz="3200" u="none" strike="noStrike" dirty="0">
                <a:effectLst/>
                <a:latin typeface="Script MT Bold" panose="020F0502020204030204" pitchFamily="34" charset="0"/>
                <a:cs typeface="Script MT Bold" panose="020F0502020204030204" pitchFamily="34" charset="0"/>
              </a:rPr>
              <a:t> with </a:t>
            </a:r>
            <a:r>
              <a:rPr lang="it-IT" sz="3200" u="none" strike="noStrike" dirty="0" err="1">
                <a:effectLst/>
                <a:latin typeface="Script MT Bold" panose="020F0502020204030204" pitchFamily="34" charset="0"/>
                <a:cs typeface="Script MT Bold" panose="020F0502020204030204" pitchFamily="34" charset="0"/>
              </a:rPr>
              <a:t>great</a:t>
            </a:r>
            <a:r>
              <a:rPr lang="it-IT" sz="3200" u="none" strike="noStrike" dirty="0">
                <a:effectLst/>
                <a:latin typeface="Script MT Bold" panose="020F0502020204030204" pitchFamily="34" charset="0"/>
                <a:cs typeface="Script MT Bold" panose="020F0502020204030204" pitchFamily="34" charset="0"/>
              </a:rPr>
              <a:t> love. After the </a:t>
            </a:r>
            <a:r>
              <a:rPr lang="it-IT" sz="3200" u="none" strike="noStrike" dirty="0" err="1">
                <a:effectLst/>
                <a:latin typeface="Script MT Bold" panose="020F0502020204030204" pitchFamily="34" charset="0"/>
                <a:cs typeface="Script MT Bold" panose="020F0502020204030204" pitchFamily="34" charset="0"/>
              </a:rPr>
              <a:t>death</a:t>
            </a:r>
            <a:r>
              <a:rPr lang="it-IT" sz="3200" u="none" strike="noStrike" dirty="0">
                <a:effectLst/>
                <a:latin typeface="Script MT Bold" panose="020F0502020204030204" pitchFamily="34" charset="0"/>
                <a:cs typeface="Script MT Bold" panose="020F0502020204030204" pitchFamily="34" charset="0"/>
              </a:rPr>
              <a:t> of </a:t>
            </a:r>
            <a:r>
              <a:rPr lang="it-IT" sz="3200" u="none" strike="noStrike" dirty="0" err="1">
                <a:effectLst/>
                <a:latin typeface="Script MT Bold" panose="020F0502020204030204" pitchFamily="34" charset="0"/>
                <a:cs typeface="Script MT Bold" panose="020F0502020204030204" pitchFamily="34" charset="0"/>
              </a:rPr>
              <a: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a:effectLst/>
                <a:latin typeface="Script MT Bold" panose="020F0502020204030204" pitchFamily="34" charset="0"/>
                <a:cs typeface="Script MT Bold" panose="020F0502020204030204" pitchFamily="34" charset="0"/>
                <a:hlinkClick r:id="rId3" tooltip="Cinderella's Mother">
                  <a:extLst>
                    <a:ext uri="{A12FA001-AC4F-418D-AE19-62706E023703}">
                      <ahyp:hlinkClr xmlns:ahyp="http://schemas.microsoft.com/office/drawing/2018/hyperlinkcolor" val="tx"/>
                    </a:ext>
                  </a:extLst>
                </a:hlinkClick>
              </a:rPr>
              <a:t>mother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a:effectLst/>
                <a:latin typeface="Script MT Bold" panose="020F0502020204030204" pitchFamily="34" charset="0"/>
                <a:cs typeface="Script MT Bold" panose="020F0502020204030204" pitchFamily="34" charset="0"/>
                <a:hlinkClick r:id="rId4" tooltip="Cinderella's Father">
                  <a:extLst>
                    <a:ext uri="{A12FA001-AC4F-418D-AE19-62706E023703}">
                      <ahyp:hlinkClr xmlns:ahyp="http://schemas.microsoft.com/office/drawing/2018/hyperlinkcolor" val="tx"/>
                    </a:ext>
                  </a:extLst>
                </a:hlinkClick>
              </a:rPr>
              <a:t>father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remarried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believing</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that</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she</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needed</a:t>
            </a:r>
            <a:r>
              <a:rPr lang="it-IT" sz="3200" u="none" strike="noStrike" dirty="0">
                <a:effectLst/>
                <a:latin typeface="Script MT Bold" panose="020F0502020204030204" pitchFamily="34" charset="0"/>
                <a:cs typeface="Script MT Bold" panose="020F0502020204030204" pitchFamily="34" charset="0"/>
              </a:rPr>
              <a:t> a </a:t>
            </a:r>
            <a:r>
              <a:rPr lang="it-IT" sz="3200" u="none" strike="noStrike" dirty="0" err="1">
                <a:effectLst/>
                <a:latin typeface="Script MT Bold" panose="020F0502020204030204" pitchFamily="34" charset="0"/>
                <a:cs typeface="Script MT Bold" panose="020F0502020204030204" pitchFamily="34" charset="0"/>
              </a:rPr>
              <a:t>mother's</a:t>
            </a:r>
            <a:r>
              <a:rPr lang="it-IT" sz="3200" u="none" strike="noStrike" dirty="0">
                <a:effectLst/>
                <a:latin typeface="Script MT Bold" panose="020F0502020204030204" pitchFamily="34" charset="0"/>
                <a:cs typeface="Script MT Bold" panose="020F0502020204030204" pitchFamily="34" charset="0"/>
              </a:rPr>
              <a:t> care". He </a:t>
            </a:r>
            <a:r>
              <a:rPr lang="it-IT" sz="3200" u="none" strike="noStrike" dirty="0" err="1">
                <a:effectLst/>
                <a:latin typeface="Script MT Bold" panose="020F0502020204030204" pitchFamily="34" charset="0"/>
                <a:cs typeface="Script MT Bold" panose="020F0502020204030204" pitchFamily="34" charset="0"/>
              </a:rPr>
              <a:t>died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shortly</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thereafter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upon</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which</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she</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was</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forced</a:t>
            </a:r>
            <a:r>
              <a:rPr lang="it-IT" sz="3200" u="none" strike="noStrike" dirty="0">
                <a:effectLst/>
                <a:latin typeface="Script MT Bold" panose="020F0502020204030204" pitchFamily="34" charset="0"/>
                <a:cs typeface="Script MT Bold" panose="020F0502020204030204" pitchFamily="34" charset="0"/>
              </a:rPr>
              <a:t> to work </a:t>
            </a:r>
            <a:r>
              <a:rPr lang="it-IT" sz="3200" u="none" strike="noStrike" dirty="0" err="1">
                <a:effectLst/>
                <a:latin typeface="Script MT Bold" panose="020F0502020204030204" pitchFamily="34" charset="0"/>
                <a:cs typeface="Script MT Bold" panose="020F0502020204030204" pitchFamily="34" charset="0"/>
              </a:rPr>
              <a:t>as</a:t>
            </a:r>
            <a:r>
              <a:rPr lang="it-IT" sz="3200" u="none" strike="noStrike" dirty="0">
                <a:effectLst/>
                <a:latin typeface="Script MT Bold" panose="020F0502020204030204" pitchFamily="34" charset="0"/>
                <a:cs typeface="Script MT Bold" panose="020F0502020204030204" pitchFamily="34" charset="0"/>
              </a:rPr>
              <a:t> a </a:t>
            </a:r>
            <a:r>
              <a:rPr lang="it-IT" sz="3200" u="none" strike="noStrike" dirty="0" err="1">
                <a:effectLst/>
                <a:latin typeface="Script MT Bold" panose="020F0502020204030204" pitchFamily="34" charset="0"/>
                <a:cs typeface="Script MT Bold" panose="020F0502020204030204" pitchFamily="34" charset="0"/>
              </a:rPr>
              <a:t>scullery</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maid</a:t>
            </a:r>
            <a:r>
              <a:rPr lang="it-IT" sz="3200" u="none" strike="noStrike" dirty="0">
                <a:effectLst/>
                <a:latin typeface="Script MT Bold" panose="020F0502020204030204" pitchFamily="34" charset="0"/>
                <a:cs typeface="Script MT Bold" panose="020F0502020204030204" pitchFamily="34" charset="0"/>
              </a:rPr>
              <a:t> for </a:t>
            </a:r>
            <a:r>
              <a:rPr lang="it-IT" sz="3200" u="none" strike="noStrike" dirty="0" err="1">
                <a:effectLst/>
                <a:latin typeface="Script MT Bold" panose="020F0502020204030204" pitchFamily="34" charset="0"/>
                <a:cs typeface="Script MT Bold" panose="020F0502020204030204" pitchFamily="34" charset="0"/>
              </a:rPr>
              <a: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wicked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stepmother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a:effectLst/>
                <a:latin typeface="Script MT Bold" panose="020F0502020204030204" pitchFamily="34" charset="0"/>
                <a:cs typeface="Script MT Bold" panose="020F0502020204030204" pitchFamily="34" charset="0"/>
                <a:hlinkClick r:id="rId5" tooltip="Lady Tremaine">
                  <a:extLst>
                    <a:ext uri="{A12FA001-AC4F-418D-AE19-62706E023703}">
                      <ahyp:hlinkClr xmlns:ahyp="http://schemas.microsoft.com/office/drawing/2018/hyperlinkcolor" val="tx"/>
                    </a:ext>
                  </a:extLst>
                </a:hlinkClick>
              </a:rPr>
              <a:t>Lady Tremaine</a:t>
            </a:r>
            <a:r>
              <a:rPr lang="it-IT" sz="3200" u="none" strike="noStrike" dirty="0">
                <a:effectLst/>
                <a:latin typeface="Script MT Bold" panose="020F0502020204030204" pitchFamily="34" charset="0"/>
                <a:cs typeface="Script MT Bold" panose="020F0502020204030204" pitchFamily="34" charset="0"/>
              </a:rPr>
              <a:t> and </a:t>
            </a:r>
            <a:r>
              <a:rPr lang="it-IT" sz="3200" u="none" strike="noStrike" dirty="0" err="1">
                <a:effectLst/>
                <a:latin typeface="Script MT Bold" panose="020F0502020204030204" pitchFamily="34" charset="0"/>
                <a:cs typeface="Script MT Bold" panose="020F0502020204030204" pitchFamily="34" charset="0"/>
              </a:rPr>
              <a:t>two</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stepsisters</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a:effectLst/>
                <a:latin typeface="Script MT Bold" panose="020F0502020204030204" pitchFamily="34" charset="0"/>
                <a:cs typeface="Script MT Bold" panose="020F0502020204030204" pitchFamily="34" charset="0"/>
                <a:hlinkClick r:id="rId6" tooltip="Anastasia Tremaine">
                  <a:extLst>
                    <a:ext uri="{A12FA001-AC4F-418D-AE19-62706E023703}">
                      <ahyp:hlinkClr xmlns:ahyp="http://schemas.microsoft.com/office/drawing/2018/hyperlinkcolor" val="tx"/>
                    </a:ext>
                  </a:extLst>
                </a:hlinkClick>
              </a:rPr>
              <a:t>Anastasia</a:t>
            </a:r>
            <a:r>
              <a:rPr lang="it-IT" sz="3200" u="none" strike="noStrike" dirty="0">
                <a:effectLst/>
                <a:latin typeface="Script MT Bold" panose="020F0502020204030204" pitchFamily="34" charset="0"/>
                <a:cs typeface="Script MT Bold" panose="020F0502020204030204" pitchFamily="34" charset="0"/>
              </a:rPr>
              <a:t> and </a:t>
            </a:r>
            <a:r>
              <a:rPr lang="it-IT" sz="3200" u="none" strike="noStrike" dirty="0">
                <a:effectLst/>
                <a:latin typeface="Script MT Bold" panose="020F0502020204030204" pitchFamily="34" charset="0"/>
                <a:cs typeface="Script MT Bold" panose="020F0502020204030204" pitchFamily="34" charset="0"/>
                <a:hlinkClick r:id="rId7" tooltip="Drizella Tremaine">
                  <a:extLst>
                    <a:ext uri="{A12FA001-AC4F-418D-AE19-62706E023703}">
                      <ahyp:hlinkClr xmlns:ahyp="http://schemas.microsoft.com/office/drawing/2018/hyperlinkcolor" val="tx"/>
                    </a:ext>
                  </a:extLst>
                </a:hlinkClick>
              </a:rPr>
              <a:t>Drizella</a:t>
            </a:r>
            <a:r>
              <a:rPr lang="it-IT" sz="3200" u="none" strike="noStrike" dirty="0">
                <a:effectLst/>
                <a:latin typeface="Script MT Bold" panose="020F0502020204030204" pitchFamily="34" charset="0"/>
                <a:cs typeface="Script MT Bold" panose="020F0502020204030204" pitchFamily="34" charset="0"/>
              </a:rPr>
              <a:t>.</a:t>
            </a:r>
          </a:p>
          <a:p>
            <a:pPr algn="l"/>
            <a:r>
              <a:rPr lang="it-IT" sz="3200" u="none" strike="noStrike" dirty="0" err="1">
                <a:effectLst/>
                <a:latin typeface="Script MT Bold" panose="020F0502020204030204" pitchFamily="34" charset="0"/>
                <a:cs typeface="Script MT Bold" panose="020F0502020204030204" pitchFamily="34" charset="0"/>
              </a:rPr>
              <a:t>Despite</a:t>
            </a:r>
            <a:r>
              <a:rPr lang="it-IT" sz="3200" u="none" strike="noStrike" dirty="0">
                <a:effectLst/>
                <a:latin typeface="Script MT Bold" panose="020F0502020204030204" pitchFamily="34" charset="0"/>
                <a:cs typeface="Script MT Bold" panose="020F0502020204030204" pitchFamily="34" charset="0"/>
              </a:rPr>
              <a:t> the cruelty of </a:t>
            </a:r>
            <a:r>
              <a:rPr lang="it-IT" sz="3200" u="none" strike="noStrike" dirty="0" err="1">
                <a:effectLst/>
                <a:latin typeface="Script MT Bold" panose="020F0502020204030204" pitchFamily="34" charset="0"/>
                <a:cs typeface="Script MT Bold" panose="020F0502020204030204" pitchFamily="34" charset="0"/>
              </a:rPr>
              <a:t>her</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jealous</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stepfamily</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Cinderella</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remained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kind</a:t>
            </a:r>
            <a:r>
              <a:rPr lang="it-IT" sz="3200" u="none" strike="noStrike" dirty="0">
                <a:effectLst/>
                <a:latin typeface="Script MT Bold" panose="020F0502020204030204" pitchFamily="34" charset="0"/>
                <a:cs typeface="Script MT Bold" panose="020F0502020204030204" pitchFamily="34" charset="0"/>
              </a:rPr>
              <a:t>, </a:t>
            </a:r>
            <a:r>
              <a:rPr lang="it-IT" sz="3200" u="none" strike="noStrike" dirty="0" err="1">
                <a:effectLst/>
                <a:latin typeface="Script MT Bold" panose="020F0502020204030204" pitchFamily="34" charset="0"/>
                <a:cs typeface="Script MT Bold" panose="020F0502020204030204" pitchFamily="34" charset="0"/>
              </a:rPr>
              <a:t>spirited</a:t>
            </a:r>
            <a:r>
              <a:rPr lang="it-IT" sz="3200" u="none" strike="noStrike" dirty="0">
                <a:effectLst/>
                <a:latin typeface="Script MT Bold" panose="020F0502020204030204" pitchFamily="34" charset="0"/>
                <a:cs typeface="Script MT Bold" panose="020F0502020204030204" pitchFamily="34" charset="0"/>
              </a:rPr>
              <a:t>, and </a:t>
            </a:r>
            <a:r>
              <a:rPr lang="it-IT" sz="3200" u="none" strike="noStrike" dirty="0" err="1">
                <a:effectLst/>
                <a:latin typeface="Script MT Bold" panose="020F0502020204030204" pitchFamily="34" charset="0"/>
                <a:cs typeface="Script MT Bold" panose="020F0502020204030204" pitchFamily="34" charset="0"/>
              </a:rPr>
              <a:t>internally</a:t>
            </a:r>
            <a:r>
              <a:rPr lang="it-IT" sz="3200" u="none" strike="noStrike" dirty="0">
                <a:effectLst/>
                <a:latin typeface="Script MT Bold" panose="020F0502020204030204" pitchFamily="34" charset="0"/>
                <a:cs typeface="Script MT Bold" panose="020F0502020204030204" pitchFamily="34" charset="0"/>
              </a:rPr>
              <a:t> beautiful.</a:t>
            </a:r>
          </a:p>
        </p:txBody>
      </p:sp>
    </p:spTree>
    <p:extLst>
      <p:ext uri="{BB962C8B-B14F-4D97-AF65-F5344CB8AC3E}">
        <p14:creationId xmlns:p14="http://schemas.microsoft.com/office/powerpoint/2010/main" val="3674850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2AB26F-FD09-BBD9-2AA2-F2448D941E3B}"/>
              </a:ext>
            </a:extLst>
          </p:cNvPr>
          <p:cNvSpPr>
            <a:spLocks noGrp="1"/>
          </p:cNvSpPr>
          <p:nvPr>
            <p:ph type="title"/>
          </p:nvPr>
        </p:nvSpPr>
        <p:spPr>
          <a:xfrm>
            <a:off x="596902" y="341194"/>
            <a:ext cx="9563100" cy="1105434"/>
          </a:xfrm>
        </p:spPr>
        <p:txBody>
          <a:bodyPr/>
          <a:lstStyle/>
          <a:p>
            <a:r>
              <a:rPr lang="it-IT" dirty="0">
                <a:solidFill>
                  <a:srgbClr val="830051"/>
                </a:solidFill>
              </a:rPr>
              <a:t>P53: the </a:t>
            </a:r>
            <a:r>
              <a:rPr lang="it-IT" dirty="0" err="1">
                <a:solidFill>
                  <a:srgbClr val="830051"/>
                </a:solidFill>
              </a:rPr>
              <a:t>other</a:t>
            </a:r>
            <a:r>
              <a:rPr lang="it-IT" dirty="0">
                <a:solidFill>
                  <a:srgbClr val="830051"/>
                </a:solidFill>
              </a:rPr>
              <a:t> face of the </a:t>
            </a:r>
            <a:r>
              <a:rPr lang="it-IT" dirty="0" err="1">
                <a:solidFill>
                  <a:srgbClr val="830051"/>
                </a:solidFill>
              </a:rPr>
              <a:t>coin</a:t>
            </a:r>
            <a:endParaRPr lang="it-IT" dirty="0">
              <a:solidFill>
                <a:srgbClr val="830051"/>
              </a:solidFill>
            </a:endParaRPr>
          </a:p>
        </p:txBody>
      </p:sp>
      <p:pic>
        <p:nvPicPr>
          <p:cNvPr id="6" name="Immagine 5">
            <a:extLst>
              <a:ext uri="{FF2B5EF4-FFF2-40B4-BE49-F238E27FC236}">
                <a16:creationId xmlns:a16="http://schemas.microsoft.com/office/drawing/2014/main" id="{D50EA295-1BE8-4B3B-B1F0-4655A5D744A9}"/>
              </a:ext>
            </a:extLst>
          </p:cNvPr>
          <p:cNvPicPr>
            <a:picLocks noChangeAspect="1"/>
          </p:cNvPicPr>
          <p:nvPr/>
        </p:nvPicPr>
        <p:blipFill>
          <a:blip r:embed="rId2"/>
          <a:stretch>
            <a:fillRect/>
          </a:stretch>
        </p:blipFill>
        <p:spPr>
          <a:xfrm>
            <a:off x="2975212" y="2185244"/>
            <a:ext cx="4899165" cy="3669645"/>
          </a:xfrm>
          <a:prstGeom prst="rect">
            <a:avLst/>
          </a:prstGeom>
        </p:spPr>
      </p:pic>
    </p:spTree>
    <p:extLst>
      <p:ext uri="{BB962C8B-B14F-4D97-AF65-F5344CB8AC3E}">
        <p14:creationId xmlns:p14="http://schemas.microsoft.com/office/powerpoint/2010/main" val="1831350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egnaposto testo 6">
            <a:extLst>
              <a:ext uri="{FF2B5EF4-FFF2-40B4-BE49-F238E27FC236}">
                <a16:creationId xmlns:a16="http://schemas.microsoft.com/office/drawing/2014/main" id="{B91275BF-E769-4831-9EF4-8760903B983B}"/>
              </a:ext>
            </a:extLst>
          </p:cNvPr>
          <p:cNvSpPr>
            <a:spLocks noGrp="1"/>
          </p:cNvSpPr>
          <p:nvPr>
            <p:ph type="body" sz="quarter" idx="10"/>
          </p:nvPr>
        </p:nvSpPr>
        <p:spPr/>
        <p:txBody>
          <a:bodyPr/>
          <a:lstStyle/>
          <a:p>
            <a:r>
              <a:rPr lang="it-IT" dirty="0" err="1"/>
              <a:t>Selinexor</a:t>
            </a:r>
            <a:r>
              <a:rPr lang="it-IT" dirty="0"/>
              <a:t>: XPO1 </a:t>
            </a:r>
            <a:r>
              <a:rPr lang="it-IT" dirty="0" err="1"/>
              <a:t>inhibition</a:t>
            </a:r>
            <a:endParaRPr lang="it-IT" dirty="0"/>
          </a:p>
        </p:txBody>
      </p:sp>
      <p:sp>
        <p:nvSpPr>
          <p:cNvPr id="4" name="object 4"/>
          <p:cNvSpPr txBox="1"/>
          <p:nvPr/>
        </p:nvSpPr>
        <p:spPr>
          <a:xfrm>
            <a:off x="6619620" y="1159814"/>
            <a:ext cx="5241290" cy="4264025"/>
          </a:xfrm>
          <a:prstGeom prst="rect">
            <a:avLst/>
          </a:prstGeom>
        </p:spPr>
        <p:txBody>
          <a:bodyPr vert="horz" wrap="square" lIns="0" tIns="12700" rIns="0" bIns="0" rtlCol="0">
            <a:spAutoFit/>
          </a:bodyPr>
          <a:lstStyle/>
          <a:p>
            <a:pPr marL="38100" marR="520700" lvl="0" indent="0" algn="l" defTabSz="914400" rtl="0" eaLnBrk="1" fontAlgn="auto" latinLnBrk="0" hangingPunct="1">
              <a:lnSpc>
                <a:spcPct val="110000"/>
              </a:lnSpc>
              <a:spcBef>
                <a:spcPts val="100"/>
              </a:spcBef>
              <a:spcAft>
                <a:spcPts val="0"/>
              </a:spcAft>
              <a:buClrTx/>
              <a:buSzTx/>
              <a:buFontTx/>
              <a:buNone/>
              <a:tabLst/>
              <a:defRPr/>
            </a:pP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Exportin</a:t>
            </a:r>
            <a:r>
              <a:rPr kumimoji="0" sz="2000" b="0" i="0" u="none" strike="noStrike" kern="1200" cap="none" spc="-15"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1</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(XPO1)</a:t>
            </a:r>
            <a:r>
              <a:rPr kumimoji="0" sz="2000" b="0" i="0" u="none" strike="noStrike" kern="1200" cap="none" spc="55"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is</a:t>
            </a:r>
            <a:r>
              <a:rPr kumimoji="0" sz="2000" b="0" i="0" u="none" strike="noStrike" kern="1200" cap="none" spc="2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the</a:t>
            </a:r>
            <a:r>
              <a:rPr kumimoji="0" sz="200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major</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nuclear</a:t>
            </a:r>
            <a:r>
              <a:rPr kumimoji="0" sz="2000" b="0" i="0" u="none" strike="noStrike" kern="1200" cap="none" spc="35"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export </a:t>
            </a:r>
            <a:r>
              <a:rPr kumimoji="0" sz="2000" b="0" i="0" u="none" strike="noStrike" kern="1200" cap="none" spc="-434"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protein</a:t>
            </a:r>
            <a:r>
              <a:rPr kumimoji="0" sz="200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srgbClr val="FF0000"/>
                </a:solidFill>
                <a:effectLst/>
                <a:uLnTx/>
                <a:uFillTx/>
                <a:latin typeface="Calibri"/>
                <a:ea typeface="MS PGothic" panose="020B0600070205080204" pitchFamily="34" charset="-128"/>
                <a:cs typeface="Calibri"/>
              </a:rPr>
              <a:t>for:</a:t>
            </a:r>
            <a:r>
              <a:rPr kumimoji="0" sz="2025" b="0" i="0" u="none" strike="noStrike" kern="1200" cap="none" spc="-22" normalizeH="0" baseline="24691" noProof="0" dirty="0">
                <a:ln>
                  <a:noFill/>
                </a:ln>
                <a:solidFill>
                  <a:srgbClr val="FF0000"/>
                </a:solidFill>
                <a:effectLst/>
                <a:uLnTx/>
                <a:uFillTx/>
                <a:latin typeface="Calibri"/>
                <a:ea typeface="MS PGothic" panose="020B0600070205080204" pitchFamily="34" charset="-128"/>
                <a:cs typeface="Calibri"/>
              </a:rPr>
              <a:t>1</a:t>
            </a:r>
            <a:endParaRPr kumimoji="0" sz="2025" b="0" i="0" u="none" strike="noStrike" kern="1200" cap="none" spc="0" normalizeH="0" baseline="24691" noProof="0">
              <a:ln>
                <a:noFill/>
              </a:ln>
              <a:solidFill>
                <a:prstClr val="black"/>
              </a:solidFill>
              <a:effectLst/>
              <a:uLnTx/>
              <a:uFillTx/>
              <a:latin typeface="Calibri"/>
              <a:ea typeface="MS PGothic" panose="020B0600070205080204" pitchFamily="34" charset="-128"/>
              <a:cs typeface="Calibri"/>
            </a:endParaRPr>
          </a:p>
          <a:p>
            <a:pPr marL="595630" marR="196850" lvl="0" indent="-100965" algn="l" defTabSz="914400" rtl="0" eaLnBrk="1" fontAlgn="auto" latinLnBrk="0" hangingPunct="1">
              <a:lnSpc>
                <a:spcPct val="110000"/>
              </a:lnSpc>
              <a:spcBef>
                <a:spcPts val="195"/>
              </a:spcBef>
              <a:spcAft>
                <a:spcPts val="0"/>
              </a:spcAft>
              <a:buClrTx/>
              <a:buSzTx/>
              <a:buFont typeface="Arial MT"/>
              <a:buChar char="•"/>
              <a:tabLst>
                <a:tab pos="596265" algn="l"/>
              </a:tabLst>
              <a:defRPr/>
            </a:pPr>
            <a:r>
              <a:rPr kumimoji="0" sz="2000" b="0"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Tumor</a:t>
            </a:r>
            <a:r>
              <a:rPr kumimoji="0" sz="20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suppressor</a:t>
            </a:r>
            <a:r>
              <a:rPr kumimoji="0" sz="2000" b="0"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proteins</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(TSPs,</a:t>
            </a:r>
            <a:r>
              <a:rPr kumimoji="0" sz="2000" b="0"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e.g.,</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p53, </a:t>
            </a:r>
            <a:r>
              <a:rPr kumimoji="0" sz="2000" b="0" i="0" u="none" strike="noStrike" kern="1200" cap="none" spc="-434"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IkB,</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PTEN,</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and</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FOXO1)</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8100" marR="0" lvl="0" indent="0" algn="l" defTabSz="914400" rtl="0" eaLnBrk="1" fontAlgn="auto" latinLnBrk="0" hangingPunct="1">
              <a:lnSpc>
                <a:spcPct val="100000"/>
              </a:lnSpc>
              <a:spcBef>
                <a:spcPts val="530"/>
              </a:spcBef>
              <a:spcAft>
                <a:spcPts val="0"/>
              </a:spcAft>
              <a:buClrTx/>
              <a:buSzTx/>
              <a:buFontTx/>
              <a:buNone/>
              <a:tabLst/>
              <a:defRPr/>
            </a:pP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Inhibition</a:t>
            </a:r>
            <a:r>
              <a:rPr kumimoji="0" sz="2000" b="0" i="0" u="none" strike="noStrike" kern="1200" cap="none" spc="-2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of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XPO1</a:t>
            </a:r>
            <a:r>
              <a:rPr kumimoji="0" sz="2000" b="0" i="0" u="none" strike="noStrike" kern="1200" cap="none" spc="25"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results</a:t>
            </a:r>
            <a:r>
              <a:rPr kumimoji="0" sz="2000" b="0" i="0" u="none" strike="noStrike" kern="1200" cap="none" spc="4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in:</a:t>
            </a:r>
            <a:r>
              <a:rPr kumimoji="0" sz="2025" b="0" i="0" u="none" strike="noStrike" kern="1200" cap="none" spc="-15" normalizeH="0" baseline="24691" noProof="0" dirty="0">
                <a:ln>
                  <a:noFill/>
                </a:ln>
                <a:solidFill>
                  <a:srgbClr val="FF0000"/>
                </a:solidFill>
                <a:effectLst/>
                <a:uLnTx/>
                <a:uFillTx/>
                <a:latin typeface="Calibri"/>
                <a:ea typeface="MS PGothic" panose="020B0600070205080204" pitchFamily="34" charset="-128"/>
                <a:cs typeface="Calibri"/>
              </a:rPr>
              <a:t>1</a:t>
            </a:r>
            <a:endParaRPr kumimoji="0" sz="2025" b="0" i="0" u="none" strike="noStrike" kern="1200" cap="none" spc="0" normalizeH="0" baseline="24691" noProof="0">
              <a:ln>
                <a:noFill/>
              </a:ln>
              <a:solidFill>
                <a:prstClr val="black"/>
              </a:solidFill>
              <a:effectLst/>
              <a:uLnTx/>
              <a:uFillTx/>
              <a:latin typeface="Calibri"/>
              <a:ea typeface="MS PGothic" panose="020B0600070205080204" pitchFamily="34" charset="-128"/>
              <a:cs typeface="Calibri"/>
            </a:endParaRPr>
          </a:p>
          <a:p>
            <a:pPr marL="596265" marR="0" lvl="0" indent="-100965" algn="l" defTabSz="914400" rtl="0" eaLnBrk="1" fontAlgn="auto" latinLnBrk="0" hangingPunct="1">
              <a:lnSpc>
                <a:spcPct val="100000"/>
              </a:lnSpc>
              <a:spcBef>
                <a:spcPts val="455"/>
              </a:spcBef>
              <a:spcAft>
                <a:spcPts val="0"/>
              </a:spcAft>
              <a:buClrTx/>
              <a:buSzTx/>
              <a:buFont typeface="Arial MT"/>
              <a:buChar char="•"/>
              <a:tabLst>
                <a:tab pos="596265" algn="l"/>
              </a:tabLst>
              <a:defRPr/>
            </a:pP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The</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increase</a:t>
            </a:r>
            <a:r>
              <a:rPr kumimoji="0" sz="2000" b="0" i="0" u="none" strike="noStrike" kern="1200" cap="none" spc="3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in</a:t>
            </a:r>
            <a:r>
              <a:rPr kumimoji="0"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nuclear</a:t>
            </a:r>
            <a:r>
              <a:rPr kumimoji="0" sz="20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levels</a:t>
            </a:r>
            <a:r>
              <a:rPr kumimoji="0" sz="2000" b="0"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and</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activation</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595630" marR="0" lvl="0" indent="0" algn="l" defTabSz="914400" rtl="0" eaLnBrk="1" fontAlgn="auto" latinLnBrk="0" hangingPunct="1">
              <a:lnSpc>
                <a:spcPct val="100000"/>
              </a:lnSpc>
              <a:spcBef>
                <a:spcPts val="245"/>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of</a:t>
            </a:r>
            <a:r>
              <a:rPr kumimoji="0" sz="2000" b="0"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TSPs</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596265" marR="0" lvl="0" indent="-100965" algn="l" defTabSz="914400" rtl="0" eaLnBrk="1" fontAlgn="auto" latinLnBrk="0" hangingPunct="1">
              <a:lnSpc>
                <a:spcPct val="100000"/>
              </a:lnSpc>
              <a:spcBef>
                <a:spcPts val="430"/>
              </a:spcBef>
              <a:spcAft>
                <a:spcPts val="0"/>
              </a:spcAft>
              <a:buClrTx/>
              <a:buSzTx/>
              <a:buFont typeface="Arial MT"/>
              <a:buChar char="•"/>
              <a:tabLst>
                <a:tab pos="596265" algn="l"/>
              </a:tabLst>
              <a:defRPr/>
            </a:pP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Reduction</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of</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oncoprotein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levels</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8100" marR="0" lvl="0" indent="0" algn="l" defTabSz="914400" rtl="0" eaLnBrk="1" fontAlgn="auto" latinLnBrk="0" hangingPunct="1">
              <a:lnSpc>
                <a:spcPct val="100000"/>
              </a:lnSpc>
              <a:spcBef>
                <a:spcPts val="555"/>
              </a:spcBef>
              <a:spcAft>
                <a:spcPts val="0"/>
              </a:spcAft>
              <a:buClrTx/>
              <a:buSzTx/>
              <a:buFontTx/>
              <a:buNone/>
              <a:tabLst/>
              <a:defRPr/>
            </a:pPr>
            <a:r>
              <a:rPr kumimoji="0" sz="2000" b="0" i="0" u="none" strike="noStrike" kern="1200" cap="none" spc="-15" normalizeH="0" baseline="0" noProof="0" dirty="0">
                <a:ln>
                  <a:noFill/>
                </a:ln>
                <a:solidFill>
                  <a:srgbClr val="FF0000"/>
                </a:solidFill>
                <a:effectLst/>
                <a:uLnTx/>
                <a:uFillTx/>
                <a:latin typeface="Calibri"/>
                <a:ea typeface="MS PGothic" panose="020B0600070205080204" pitchFamily="34" charset="-128"/>
                <a:cs typeface="Calibri"/>
              </a:rPr>
              <a:t>Selinexor</a:t>
            </a:r>
            <a:r>
              <a:rPr kumimoji="0" sz="2000" b="0" i="0" u="none" strike="noStrike" kern="1200" cap="none" spc="3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is</a:t>
            </a:r>
            <a:r>
              <a:rPr kumimoji="0" sz="2000" b="0" i="0" u="none" strike="noStrike" kern="1200" cap="none" spc="2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an</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srgbClr val="FF0000"/>
                </a:solidFill>
                <a:effectLst/>
                <a:uLnTx/>
                <a:uFillTx/>
                <a:latin typeface="Calibri"/>
                <a:ea typeface="MS PGothic" panose="020B0600070205080204" pitchFamily="34" charset="-128"/>
                <a:cs typeface="Calibri"/>
              </a:rPr>
              <a:t>oral</a:t>
            </a:r>
            <a:r>
              <a:rPr kumimoji="0" sz="2000" b="0" i="0" u="none" strike="noStrike" kern="1200" cap="none" spc="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srgbClr val="FF0000"/>
                </a:solidFill>
                <a:effectLst/>
                <a:uLnTx/>
                <a:uFillTx/>
                <a:latin typeface="Calibri"/>
                <a:ea typeface="MS PGothic" panose="020B0600070205080204" pitchFamily="34" charset="-128"/>
                <a:cs typeface="Calibri"/>
              </a:rPr>
              <a:t>selective</a:t>
            </a:r>
            <a:r>
              <a:rPr kumimoji="0" sz="2000" b="0" i="0" u="none" strike="noStrike" kern="1200" cap="none" spc="95"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10" normalizeH="0" baseline="0" noProof="0" dirty="0">
                <a:ln>
                  <a:noFill/>
                </a:ln>
                <a:solidFill>
                  <a:srgbClr val="FF0000"/>
                </a:solidFill>
                <a:effectLst/>
                <a:uLnTx/>
                <a:uFillTx/>
                <a:latin typeface="Calibri"/>
                <a:ea typeface="MS PGothic" panose="020B0600070205080204" pitchFamily="34" charset="-128"/>
                <a:cs typeface="Calibri"/>
              </a:rPr>
              <a:t>XPO1</a:t>
            </a:r>
            <a:r>
              <a:rPr kumimoji="0" sz="2000" b="0" i="0" u="none" strike="noStrike" kern="1200" cap="none" spc="30" normalizeH="0" baseline="0" noProof="0" dirty="0">
                <a:ln>
                  <a:noFill/>
                </a:ln>
                <a:solidFill>
                  <a:srgbClr val="FF0000"/>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srgbClr val="FF0000"/>
                </a:solidFill>
                <a:effectLst/>
                <a:uLnTx/>
                <a:uFillTx/>
                <a:latin typeface="Calibri"/>
                <a:ea typeface="MS PGothic" panose="020B0600070205080204" pitchFamily="34" charset="-128"/>
                <a:cs typeface="Calibri"/>
              </a:rPr>
              <a:t>inhibitor</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38100" marR="0" lvl="0" indent="0" algn="l" defTabSz="914400" rtl="0" eaLnBrk="1" fontAlgn="auto" latinLnBrk="0" hangingPunct="1">
              <a:lnSpc>
                <a:spcPct val="100000"/>
              </a:lnSpc>
              <a:spcBef>
                <a:spcPts val="53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Preclinical</a:t>
            </a:r>
            <a:r>
              <a:rPr kumimoji="0" sz="2000" b="0" i="0" u="none" strike="noStrike" kern="1200" cap="none" spc="5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data</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for</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selinexor:</a:t>
            </a:r>
            <a:r>
              <a:rPr kumimoji="0" sz="2025" b="0" i="0" u="none" strike="noStrike" kern="1200" cap="none" spc="-22" normalizeH="0" baseline="24691" noProof="0" dirty="0">
                <a:ln>
                  <a:noFill/>
                </a:ln>
                <a:solidFill>
                  <a:prstClr val="black"/>
                </a:solidFill>
                <a:effectLst/>
                <a:uLnTx/>
                <a:uFillTx/>
                <a:latin typeface="Calibri"/>
                <a:ea typeface="MS PGothic" panose="020B0600070205080204" pitchFamily="34" charset="-128"/>
                <a:cs typeface="Calibri"/>
              </a:rPr>
              <a:t>2</a:t>
            </a:r>
            <a:endParaRPr kumimoji="0" sz="2025" b="0" i="0" u="none" strike="noStrike" kern="1200" cap="none" spc="0" normalizeH="0" baseline="24691" noProof="0">
              <a:ln>
                <a:noFill/>
              </a:ln>
              <a:solidFill>
                <a:prstClr val="black"/>
              </a:solidFill>
              <a:effectLst/>
              <a:uLnTx/>
              <a:uFillTx/>
              <a:latin typeface="Calibri"/>
              <a:ea typeface="MS PGothic" panose="020B0600070205080204" pitchFamily="34" charset="-128"/>
              <a:cs typeface="Calibri"/>
            </a:endParaRPr>
          </a:p>
          <a:p>
            <a:pPr marL="596265" marR="0" lvl="0" indent="-100965" algn="l" defTabSz="914400" rtl="0" eaLnBrk="1" fontAlgn="auto" latinLnBrk="0" hangingPunct="1">
              <a:lnSpc>
                <a:spcPct val="100000"/>
              </a:lnSpc>
              <a:spcBef>
                <a:spcPts val="430"/>
              </a:spcBef>
              <a:spcAft>
                <a:spcPts val="0"/>
              </a:spcAft>
              <a:buClrTx/>
              <a:buSzTx/>
              <a:buFont typeface="Arial MT"/>
              <a:buChar char="•"/>
              <a:tabLst>
                <a:tab pos="596265" algn="l"/>
              </a:tabLst>
              <a:defRPr/>
            </a:pP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Reactivates</a:t>
            </a:r>
            <a:r>
              <a:rPr kumimoji="0" sz="2000" b="0" i="0" u="none" strike="noStrike" kern="1200" cap="none" spc="8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multiple</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TSPs,</a:t>
            </a:r>
            <a:r>
              <a:rPr kumimoji="0" sz="2000" b="0"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including p53 </a:t>
            </a:r>
            <a:r>
              <a:rPr kumimoji="0" sz="20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wild</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a:p>
            <a:pPr marL="595630" marR="0" lvl="0" indent="0" algn="l" defTabSz="914400" rtl="0" eaLnBrk="1" fontAlgn="auto" latinLnBrk="0" hangingPunct="1">
              <a:lnSpc>
                <a:spcPct val="100000"/>
              </a:lnSpc>
              <a:spcBef>
                <a:spcPts val="24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type,</a:t>
            </a:r>
            <a:r>
              <a:rPr kumimoji="0"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by</a:t>
            </a:r>
            <a:r>
              <a:rPr kumimoji="0" sz="2000" b="0" i="0" u="none" strike="noStrike" kern="1200" cap="none" spc="-4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preventing</a:t>
            </a:r>
            <a:r>
              <a:rPr kumimoji="0" sz="2000" b="0" i="0" u="none" strike="noStrike" kern="1200" cap="none" spc="45"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nuclear</a:t>
            </a:r>
            <a:r>
              <a:rPr kumimoji="0"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20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export</a:t>
            </a:r>
            <a:endParaRPr kumimoji="0" sz="20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5" name="object 5"/>
          <p:cNvSpPr txBox="1"/>
          <p:nvPr/>
        </p:nvSpPr>
        <p:spPr>
          <a:xfrm>
            <a:off x="362138" y="5849982"/>
            <a:ext cx="5926455" cy="495934"/>
          </a:xfrm>
          <a:prstGeom prst="rect">
            <a:avLst/>
          </a:prstGeom>
        </p:spPr>
        <p:txBody>
          <a:bodyPr vert="horz" wrap="square" lIns="0" tIns="65405" rIns="0" bIns="0" rtlCol="0">
            <a:spAutoFit/>
          </a:bodyPr>
          <a:lstStyle/>
          <a:p>
            <a:pPr marL="186055" marR="0" lvl="0" indent="-173990" algn="l" defTabSz="914400" rtl="0" eaLnBrk="1" fontAlgn="auto" latinLnBrk="0" hangingPunct="1">
              <a:lnSpc>
                <a:spcPct val="100000"/>
              </a:lnSpc>
              <a:spcBef>
                <a:spcPts val="515"/>
              </a:spcBef>
              <a:spcAft>
                <a:spcPts val="0"/>
              </a:spcAft>
              <a:buClrTx/>
              <a:buSzTx/>
              <a:buFontTx/>
              <a:buAutoNum type="arabicPeriod"/>
              <a:tabLst>
                <a:tab pos="186690" algn="l"/>
              </a:tabLst>
              <a:defRPr/>
            </a:pPr>
            <a:r>
              <a:rPr kumimoji="0" sz="800" b="0" i="0" u="none" strike="noStrike" kern="1200" cap="none" spc="-15" normalizeH="0" baseline="0" noProof="0" dirty="0">
                <a:ln>
                  <a:noFill/>
                </a:ln>
                <a:solidFill>
                  <a:srgbClr val="44536A"/>
                </a:solidFill>
                <a:effectLst/>
                <a:uLnTx/>
                <a:uFillTx/>
                <a:latin typeface="Calibri"/>
                <a:ea typeface="MS PGothic" panose="020B0600070205080204" pitchFamily="34" charset="-128"/>
                <a:cs typeface="Calibri"/>
              </a:rPr>
              <a:t>Fung</a:t>
            </a:r>
            <a:r>
              <a:rPr kumimoji="0" sz="800" b="0" i="0" u="none" strike="noStrike" kern="1200" cap="none" spc="2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HY,</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Chook</a:t>
            </a:r>
            <a:r>
              <a:rPr kumimoji="0" sz="800" b="0" i="0" u="none" strike="noStrike" kern="1200" cap="none" spc="4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YM.</a:t>
            </a:r>
            <a:r>
              <a:rPr kumimoji="0" sz="800" b="0" i="0" u="none" strike="noStrike" kern="1200" cap="none" spc="3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Atomic</a:t>
            </a:r>
            <a:r>
              <a:rPr kumimoji="0" sz="800" b="0" i="0" u="none" strike="noStrike" kern="1200" cap="none" spc="2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basis</a:t>
            </a:r>
            <a:r>
              <a:rPr kumimoji="0" sz="800" b="0" i="0" u="none" strike="noStrike" kern="1200" cap="none" spc="2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of</a:t>
            </a:r>
            <a:r>
              <a:rPr kumimoji="0" sz="800" b="0" i="0" u="none" strike="noStrike" kern="1200" cap="none" spc="4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CRM1-cargo</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recognition,</a:t>
            </a:r>
            <a:r>
              <a:rPr kumimoji="0" sz="800" b="0" i="0" u="none" strike="noStrike" kern="1200" cap="none" spc="6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release</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and</a:t>
            </a:r>
            <a:r>
              <a:rPr kumimoji="0" sz="800" b="0" i="0" u="none" strike="noStrike" kern="1200" cap="none" spc="3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inhibition.</a:t>
            </a:r>
            <a:r>
              <a:rPr kumimoji="0" sz="800" b="0" i="0" u="none" strike="noStrike" kern="1200" cap="none" spc="6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Semin</a:t>
            </a:r>
            <a:r>
              <a:rPr kumimoji="0" sz="800" b="0" i="0" u="none" strike="noStrike" kern="1200" cap="none" spc="6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Cancer</a:t>
            </a:r>
            <a:r>
              <a:rPr kumimoji="0" sz="800" b="0" i="0" u="none" strike="noStrike" kern="1200" cap="none" spc="3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Biol.</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0" normalizeH="0" baseline="0" noProof="0" dirty="0">
                <a:ln>
                  <a:noFill/>
                </a:ln>
                <a:solidFill>
                  <a:srgbClr val="44536A"/>
                </a:solidFill>
                <a:effectLst/>
                <a:uLnTx/>
                <a:uFillTx/>
                <a:latin typeface="Calibri"/>
                <a:ea typeface="MS PGothic" panose="020B0600070205080204" pitchFamily="34" charset="-128"/>
                <a:cs typeface="Calibri"/>
              </a:rPr>
              <a:t>2014;27:52–61.</a:t>
            </a:r>
            <a:endPar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endParaRPr>
          </a:p>
          <a:p>
            <a:pPr marL="186055" marR="5080" lvl="0" indent="-173990" algn="l" defTabSz="914400" rtl="0" eaLnBrk="1" fontAlgn="auto" latinLnBrk="0" hangingPunct="1">
              <a:lnSpc>
                <a:spcPct val="100000"/>
              </a:lnSpc>
              <a:spcBef>
                <a:spcPts val="409"/>
              </a:spcBef>
              <a:spcAft>
                <a:spcPts val="0"/>
              </a:spcAft>
              <a:buClrTx/>
              <a:buSzTx/>
              <a:buFontTx/>
              <a:buAutoNum type="arabicPeriod"/>
              <a:tabLst>
                <a:tab pos="186690" algn="l"/>
              </a:tabLst>
              <a:defRPr/>
            </a:pP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Tai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YT, Landesman</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Y,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Acharya C,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et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al. CRM1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inhibition</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induces</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5" normalizeH="0" baseline="0" noProof="0" dirty="0">
                <a:ln>
                  <a:noFill/>
                </a:ln>
                <a:solidFill>
                  <a:srgbClr val="44536A"/>
                </a:solidFill>
                <a:effectLst/>
                <a:uLnTx/>
                <a:uFillTx/>
                <a:latin typeface="Calibri"/>
                <a:ea typeface="MS PGothic" panose="020B0600070205080204" pitchFamily="34" charset="-128"/>
                <a:cs typeface="Calibri"/>
              </a:rPr>
              <a:t>tumor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cell cytotoxicity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and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impairs</a:t>
            </a:r>
            <a:r>
              <a:rPr kumimoji="0" sz="800" b="0" i="0" u="none" strike="noStrike" kern="1200" cap="none" spc="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osteoclastogenesis</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 in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multiple myeloma: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molecular</a:t>
            </a:r>
            <a:r>
              <a:rPr kumimoji="0" sz="800" b="0" i="0" u="none" strike="noStrike" kern="1200" cap="none" spc="4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mechanisms</a:t>
            </a:r>
            <a:r>
              <a:rPr kumimoji="0" sz="800" b="0" i="0" u="none" strike="noStrike" kern="1200" cap="none" spc="8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and</a:t>
            </a:r>
            <a:r>
              <a:rPr kumimoji="0" sz="800" b="0" i="0" u="none" strike="noStrike" kern="1200" cap="none" spc="30"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therapeutic</a:t>
            </a:r>
            <a:r>
              <a:rPr kumimoji="0" sz="800" b="0" i="0" u="none" strike="noStrike" kern="1200" cap="none" spc="5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implications.</a:t>
            </a:r>
            <a:r>
              <a:rPr kumimoji="0" sz="800" b="0" i="0" u="none" strike="noStrike" kern="1200" cap="none" spc="2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10" normalizeH="0" baseline="0" noProof="0" dirty="0">
                <a:ln>
                  <a:noFill/>
                </a:ln>
                <a:solidFill>
                  <a:srgbClr val="44536A"/>
                </a:solidFill>
                <a:effectLst/>
                <a:uLnTx/>
                <a:uFillTx/>
                <a:latin typeface="Calibri"/>
                <a:ea typeface="MS PGothic" panose="020B0600070205080204" pitchFamily="34" charset="-128"/>
                <a:cs typeface="Calibri"/>
              </a:rPr>
              <a:t>Leukemia.</a:t>
            </a:r>
            <a:r>
              <a:rPr kumimoji="0" sz="800" b="0" i="0" u="none" strike="noStrike" kern="1200" cap="none" spc="75" normalizeH="0" baseline="0" noProof="0" dirty="0">
                <a:ln>
                  <a:noFill/>
                </a:ln>
                <a:solidFill>
                  <a:srgbClr val="44536A"/>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srgbClr val="44536A"/>
                </a:solidFill>
                <a:effectLst/>
                <a:uLnTx/>
                <a:uFillTx/>
                <a:latin typeface="Calibri"/>
                <a:ea typeface="MS PGothic" panose="020B0600070205080204" pitchFamily="34" charset="-128"/>
                <a:cs typeface="Calibri"/>
              </a:rPr>
              <a:t>2014;28(1):155–165.</a:t>
            </a:r>
            <a:endPar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endParaRPr>
          </a:p>
        </p:txBody>
      </p:sp>
      <p:pic>
        <p:nvPicPr>
          <p:cNvPr id="6" name="object 6"/>
          <p:cNvPicPr/>
          <p:nvPr/>
        </p:nvPicPr>
        <p:blipFill>
          <a:blip r:embed="rId2" cstate="print"/>
          <a:stretch>
            <a:fillRect/>
          </a:stretch>
        </p:blipFill>
        <p:spPr>
          <a:xfrm>
            <a:off x="115823" y="1240536"/>
            <a:ext cx="6419087" cy="4337304"/>
          </a:xfrm>
          <a:prstGeom prst="rect">
            <a:avLst/>
          </a:prstGeom>
        </p:spPr>
      </p:pic>
      <p:pic>
        <p:nvPicPr>
          <p:cNvPr id="9" name="Picture 9">
            <a:extLst>
              <a:ext uri="{FF2B5EF4-FFF2-40B4-BE49-F238E27FC236}">
                <a16:creationId xmlns:a16="http://schemas.microsoft.com/office/drawing/2014/main" id="{37ED5A67-01D5-405F-BB59-3A14BE007758}"/>
              </a:ext>
            </a:extLst>
          </p:cNvPr>
          <p:cNvPicPr>
            <a:picLocks noChangeAspect="1"/>
          </p:cNvPicPr>
          <p:nvPr/>
        </p:nvPicPr>
        <p:blipFill>
          <a:blip r:embed="rId3"/>
          <a:stretch>
            <a:fillRect/>
          </a:stretch>
        </p:blipFill>
        <p:spPr>
          <a:xfrm>
            <a:off x="10029330" y="197528"/>
            <a:ext cx="1168338" cy="608714"/>
          </a:xfrm>
          <a:prstGeom prst="rect">
            <a:avLst/>
          </a:prstGeom>
        </p:spPr>
      </p:pic>
    </p:spTree>
    <p:extLst>
      <p:ext uri="{BB962C8B-B14F-4D97-AF65-F5344CB8AC3E}">
        <p14:creationId xmlns:p14="http://schemas.microsoft.com/office/powerpoint/2010/main" val="324566284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509375" y="6484721"/>
            <a:ext cx="180975" cy="1943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MT"/>
                <a:ea typeface="MS PGothic" panose="020B0600070205080204" pitchFamily="34" charset="-128"/>
                <a:cs typeface="Arial MT"/>
              </a:rPr>
              <a:t>26</a:t>
            </a:r>
            <a:endParaRPr kumimoji="0" sz="1100" b="0" i="0" u="none" strike="noStrike" kern="1200" cap="none" spc="0" normalizeH="0" baseline="0" noProof="0">
              <a:ln>
                <a:noFill/>
              </a:ln>
              <a:solidFill>
                <a:prstClr val="black"/>
              </a:solidFill>
              <a:effectLst/>
              <a:uLnTx/>
              <a:uFillTx/>
              <a:latin typeface="Arial MT"/>
              <a:ea typeface="MS PGothic" panose="020B0600070205080204" pitchFamily="34" charset="-128"/>
              <a:cs typeface="Arial MT"/>
            </a:endParaRPr>
          </a:p>
        </p:txBody>
      </p:sp>
      <p:sp>
        <p:nvSpPr>
          <p:cNvPr id="3" name="object 3"/>
          <p:cNvSpPr txBox="1"/>
          <p:nvPr/>
        </p:nvSpPr>
        <p:spPr>
          <a:xfrm>
            <a:off x="876604" y="6550761"/>
            <a:ext cx="4078604" cy="152400"/>
          </a:xfrm>
          <a:prstGeom prst="rect">
            <a:avLst/>
          </a:prstGeom>
        </p:spPr>
        <p:txBody>
          <a:bodyPr vert="horz" wrap="square" lIns="0" tIns="0" rIns="0" bIns="0" rtlCol="0">
            <a:spAutoFit/>
          </a:bodyPr>
          <a:lstStyle/>
          <a:p>
            <a:pPr marL="0" marR="0" lvl="0" indent="0" algn="l" defTabSz="914400" rtl="0" eaLnBrk="1" fontAlgn="auto" latinLnBrk="0" hangingPunct="1">
              <a:lnSpc>
                <a:spcPts val="114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©2022</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Karyopharm</a:t>
            </a:r>
            <a:r>
              <a:rPr kumimoji="0" sz="1200" b="0"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Therapeutics</a:t>
            </a:r>
            <a:r>
              <a:rPr kumimoji="0" sz="1200" b="0"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Inc.</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Confidential</a:t>
            </a:r>
            <a:r>
              <a:rPr kumimoji="0" sz="1200" b="0" i="0" u="none" strike="noStrike" kern="1200" cap="none" spc="-4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&amp;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Proprietary</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4" name="object 4"/>
          <p:cNvSpPr txBox="1"/>
          <p:nvPr/>
        </p:nvSpPr>
        <p:spPr>
          <a:xfrm>
            <a:off x="2377185" y="571880"/>
            <a:ext cx="7827645" cy="590550"/>
          </a:xfrm>
          <a:prstGeom prst="rect">
            <a:avLst/>
          </a:prstGeom>
        </p:spPr>
        <p:txBody>
          <a:bodyPr vert="horz" wrap="square" lIns="0" tIns="12700" rIns="0" bIns="0" rtlCol="0">
            <a:spAutoFit/>
          </a:bodyPr>
          <a:lstStyle/>
          <a:p>
            <a:pPr marL="0" marR="0" lvl="0" indent="0" algn="ctr" defTabSz="914400" rtl="0" eaLnBrk="1" fontAlgn="auto" latinLnBrk="0" hangingPunct="1">
              <a:lnSpc>
                <a:spcPts val="2705"/>
              </a:lnSpc>
              <a:spcBef>
                <a:spcPts val="100"/>
              </a:spcBef>
              <a:spcAft>
                <a:spcPts val="0"/>
              </a:spcAft>
              <a:buClrTx/>
              <a:buSzTx/>
              <a:buFontTx/>
              <a:buNone/>
              <a:tabLst/>
              <a:defRPr/>
            </a:pPr>
            <a:r>
              <a:rPr kumimoji="0" sz="2400" b="1" i="0" u="none" strike="noStrike" kern="1200" cap="none" spc="-5" normalizeH="0" baseline="0" noProof="0" dirty="0">
                <a:ln>
                  <a:noFill/>
                </a:ln>
                <a:solidFill>
                  <a:srgbClr val="04426B"/>
                </a:solidFill>
                <a:effectLst/>
                <a:uLnTx/>
                <a:uFillTx/>
                <a:latin typeface="Arial"/>
                <a:ea typeface="MS PGothic" panose="020B0600070205080204" pitchFamily="34" charset="-128"/>
                <a:cs typeface="Arial"/>
              </a:rPr>
              <a:t>SUBGROUP</a:t>
            </a:r>
            <a:r>
              <a:rPr kumimoji="0" sz="2400" b="1" i="0" u="none" strike="noStrike" kern="1200" cap="none" spc="-40" normalizeH="0" baseline="0" noProof="0" dirty="0">
                <a:ln>
                  <a:noFill/>
                </a:ln>
                <a:solidFill>
                  <a:srgbClr val="04426B"/>
                </a:solidFill>
                <a:effectLst/>
                <a:uLnTx/>
                <a:uFillTx/>
                <a:latin typeface="Arial"/>
                <a:ea typeface="MS PGothic" panose="020B0600070205080204" pitchFamily="34" charset="-128"/>
                <a:cs typeface="Arial"/>
              </a:rPr>
              <a:t> </a:t>
            </a:r>
            <a:r>
              <a:rPr kumimoji="0" sz="2400" b="1" i="0" u="none" strike="noStrike" kern="1200" cap="none" spc="-5" normalizeH="0" baseline="0" noProof="0" dirty="0">
                <a:ln>
                  <a:noFill/>
                </a:ln>
                <a:solidFill>
                  <a:srgbClr val="04426B"/>
                </a:solidFill>
                <a:effectLst/>
                <a:uLnTx/>
                <a:uFillTx/>
                <a:latin typeface="Arial"/>
                <a:ea typeface="MS PGothic" panose="020B0600070205080204" pitchFamily="34" charset="-128"/>
                <a:cs typeface="Arial"/>
              </a:rPr>
              <a:t>PFS: </a:t>
            </a:r>
            <a:r>
              <a:rPr kumimoji="0" sz="2400" b="1" i="0" u="none" strike="noStrike" kern="1200" cap="none" spc="-50" normalizeH="0" baseline="0" noProof="0" dirty="0">
                <a:ln>
                  <a:noFill/>
                </a:ln>
                <a:solidFill>
                  <a:srgbClr val="04426B"/>
                </a:solidFill>
                <a:effectLst/>
                <a:uLnTx/>
                <a:uFillTx/>
                <a:latin typeface="Arial"/>
                <a:ea typeface="MS PGothic" panose="020B0600070205080204" pitchFamily="34" charset="-128"/>
                <a:cs typeface="Arial"/>
              </a:rPr>
              <a:t>PATIENTS</a:t>
            </a:r>
            <a:r>
              <a:rPr kumimoji="0" sz="2400" b="1" i="0" u="none" strike="noStrike" kern="1200" cap="none" spc="5" normalizeH="0" baseline="0" noProof="0" dirty="0">
                <a:ln>
                  <a:noFill/>
                </a:ln>
                <a:solidFill>
                  <a:srgbClr val="04426B"/>
                </a:solidFill>
                <a:effectLst/>
                <a:uLnTx/>
                <a:uFillTx/>
                <a:latin typeface="Arial"/>
                <a:ea typeface="MS PGothic" panose="020B0600070205080204" pitchFamily="34" charset="-128"/>
                <a:cs typeface="Arial"/>
              </a:rPr>
              <a:t> </a:t>
            </a:r>
            <a:r>
              <a:rPr kumimoji="0" sz="2400" b="1" i="0" u="none" strike="noStrike" kern="1200" cap="none" spc="0" normalizeH="0" baseline="0" noProof="0" dirty="0">
                <a:ln>
                  <a:noFill/>
                </a:ln>
                <a:solidFill>
                  <a:srgbClr val="04426B"/>
                </a:solidFill>
                <a:effectLst/>
                <a:uLnTx/>
                <a:uFillTx/>
                <a:latin typeface="Arial"/>
                <a:ea typeface="MS PGothic" panose="020B0600070205080204" pitchFamily="34" charset="-128"/>
                <a:cs typeface="Arial"/>
              </a:rPr>
              <a:t>WITH</a:t>
            </a:r>
            <a:r>
              <a:rPr kumimoji="0" sz="2400" b="1" i="0" u="none" strike="noStrike" kern="1200" cap="none" spc="-15" normalizeH="0" baseline="0" noProof="0" dirty="0">
                <a:ln>
                  <a:noFill/>
                </a:ln>
                <a:solidFill>
                  <a:srgbClr val="04426B"/>
                </a:solidFill>
                <a:effectLst/>
                <a:uLnTx/>
                <a:uFillTx/>
                <a:latin typeface="Arial"/>
                <a:ea typeface="MS PGothic" panose="020B0600070205080204" pitchFamily="34" charset="-128"/>
                <a:cs typeface="Arial"/>
              </a:rPr>
              <a:t> </a:t>
            </a:r>
            <a:r>
              <a:rPr kumimoji="0" sz="2400" b="1" i="0" u="none" strike="noStrike" kern="1200" cap="none" spc="0" normalizeH="0" baseline="0" noProof="0" dirty="0">
                <a:ln>
                  <a:noFill/>
                </a:ln>
                <a:solidFill>
                  <a:srgbClr val="04426B"/>
                </a:solidFill>
                <a:effectLst/>
                <a:uLnTx/>
                <a:uFillTx/>
                <a:latin typeface="Arial"/>
                <a:ea typeface="MS PGothic" panose="020B0600070205080204" pitchFamily="34" charset="-128"/>
                <a:cs typeface="Arial"/>
              </a:rPr>
              <a:t>WILD</a:t>
            </a:r>
            <a:r>
              <a:rPr kumimoji="0" sz="2400" b="1" i="0" u="none" strike="noStrike" kern="1200" cap="none" spc="-15" normalizeH="0" baseline="0" noProof="0" dirty="0">
                <a:ln>
                  <a:noFill/>
                </a:ln>
                <a:solidFill>
                  <a:srgbClr val="04426B"/>
                </a:solidFill>
                <a:effectLst/>
                <a:uLnTx/>
                <a:uFillTx/>
                <a:latin typeface="Arial"/>
                <a:ea typeface="MS PGothic" panose="020B0600070205080204" pitchFamily="34" charset="-128"/>
                <a:cs typeface="Arial"/>
              </a:rPr>
              <a:t> </a:t>
            </a:r>
            <a:r>
              <a:rPr kumimoji="0" sz="2400" b="1" i="0" u="none" strike="noStrike" kern="1200" cap="none" spc="-5" normalizeH="0" baseline="0" noProof="0" dirty="0">
                <a:ln>
                  <a:noFill/>
                </a:ln>
                <a:solidFill>
                  <a:srgbClr val="04426B"/>
                </a:solidFill>
                <a:effectLst/>
                <a:uLnTx/>
                <a:uFillTx/>
                <a:latin typeface="Arial"/>
                <a:ea typeface="MS PGothic" panose="020B0600070205080204" pitchFamily="34" charset="-128"/>
                <a:cs typeface="Arial"/>
              </a:rPr>
              <a:t>TYPE</a:t>
            </a:r>
            <a:r>
              <a:rPr kumimoji="0" sz="2400" b="1" i="0" u="none" strike="noStrike" kern="1200" cap="none" spc="15" normalizeH="0" baseline="0" noProof="0" dirty="0">
                <a:ln>
                  <a:noFill/>
                </a:ln>
                <a:solidFill>
                  <a:srgbClr val="04426B"/>
                </a:solidFill>
                <a:effectLst/>
                <a:uLnTx/>
                <a:uFillTx/>
                <a:latin typeface="Arial"/>
                <a:ea typeface="MS PGothic" panose="020B0600070205080204" pitchFamily="34" charset="-128"/>
                <a:cs typeface="Arial"/>
              </a:rPr>
              <a:t> </a:t>
            </a:r>
            <a:r>
              <a:rPr kumimoji="0" sz="2400" b="1" i="0" u="none" strike="noStrike" kern="1200" cap="none" spc="-5" normalizeH="0" baseline="0" noProof="0" dirty="0">
                <a:ln>
                  <a:noFill/>
                </a:ln>
                <a:solidFill>
                  <a:srgbClr val="04426B"/>
                </a:solidFill>
                <a:effectLst/>
                <a:uLnTx/>
                <a:uFillTx/>
                <a:latin typeface="Arial"/>
                <a:ea typeface="MS PGothic" panose="020B0600070205080204" pitchFamily="34" charset="-128"/>
                <a:cs typeface="Arial"/>
              </a:rPr>
              <a:t>p53 EC</a:t>
            </a:r>
            <a:endParaRPr kumimoji="0" sz="24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ctr" defTabSz="914400" rtl="0" eaLnBrk="1" fontAlgn="auto" latinLnBrk="0" hangingPunct="1">
              <a:lnSpc>
                <a:spcPts val="1745"/>
              </a:lnSpc>
              <a:spcBef>
                <a:spcPts val="0"/>
              </a:spcBef>
              <a:spcAft>
                <a:spcPts val="0"/>
              </a:spcAft>
              <a:buClrTx/>
              <a:buSzTx/>
              <a:buFontTx/>
              <a:buNone/>
              <a:tabLst/>
              <a:defRPr/>
            </a:pPr>
            <a:r>
              <a:rPr kumimoji="0" sz="1600" b="1" i="0" u="none" strike="noStrike" kern="1200" cap="none" spc="-5" normalizeH="0" baseline="0" noProof="0" dirty="0">
                <a:ln>
                  <a:noFill/>
                </a:ln>
                <a:solidFill>
                  <a:srgbClr val="04426B"/>
                </a:solidFill>
                <a:effectLst/>
                <a:uLnTx/>
                <a:uFillTx/>
                <a:latin typeface="Calibri"/>
                <a:ea typeface="MS PGothic" panose="020B0600070205080204" pitchFamily="34" charset="-128"/>
                <a:cs typeface="Calibri"/>
              </a:rPr>
              <a:t>(BASED</a:t>
            </a:r>
            <a:r>
              <a:rPr kumimoji="0" sz="1600" b="1" i="0" u="none" strike="noStrike" kern="1200" cap="none" spc="5" normalizeH="0" baseline="0" noProof="0" dirty="0">
                <a:ln>
                  <a:noFill/>
                </a:ln>
                <a:solidFill>
                  <a:srgbClr val="04426B"/>
                </a:solidFill>
                <a:effectLst/>
                <a:uLnTx/>
                <a:uFillTx/>
                <a:latin typeface="Calibri"/>
                <a:ea typeface="MS PGothic" panose="020B0600070205080204" pitchFamily="34" charset="-128"/>
                <a:cs typeface="Calibri"/>
              </a:rPr>
              <a:t> </a:t>
            </a:r>
            <a:r>
              <a:rPr kumimoji="0" sz="1600" b="1" i="0" u="none" strike="noStrike" kern="1200" cap="none" spc="-5" normalizeH="0" baseline="0" noProof="0" dirty="0">
                <a:ln>
                  <a:noFill/>
                </a:ln>
                <a:solidFill>
                  <a:srgbClr val="04426B"/>
                </a:solidFill>
                <a:effectLst/>
                <a:uLnTx/>
                <a:uFillTx/>
                <a:latin typeface="Calibri"/>
                <a:ea typeface="MS PGothic" panose="020B0600070205080204" pitchFamily="34" charset="-128"/>
                <a:cs typeface="Calibri"/>
              </a:rPr>
              <a:t>ON</a:t>
            </a:r>
            <a:r>
              <a:rPr kumimoji="0" sz="1600" b="1" i="0" u="none" strike="noStrike" kern="1200" cap="none" spc="5" normalizeH="0" baseline="0" noProof="0" dirty="0">
                <a:ln>
                  <a:noFill/>
                </a:ln>
                <a:solidFill>
                  <a:srgbClr val="04426B"/>
                </a:solidFill>
                <a:effectLst/>
                <a:uLnTx/>
                <a:uFillTx/>
                <a:latin typeface="Calibri"/>
                <a:ea typeface="MS PGothic" panose="020B0600070205080204" pitchFamily="34" charset="-128"/>
                <a:cs typeface="Calibri"/>
              </a:rPr>
              <a:t> </a:t>
            </a:r>
            <a:r>
              <a:rPr kumimoji="0" sz="1600" b="1" i="0" u="none" strike="noStrike" kern="1200" cap="none" spc="-10" normalizeH="0" baseline="0" noProof="0" dirty="0">
                <a:ln>
                  <a:noFill/>
                </a:ln>
                <a:solidFill>
                  <a:srgbClr val="04426B"/>
                </a:solidFill>
                <a:effectLst/>
                <a:uLnTx/>
                <a:uFillTx/>
                <a:latin typeface="Calibri"/>
                <a:ea typeface="MS PGothic" panose="020B0600070205080204" pitchFamily="34" charset="-128"/>
                <a:cs typeface="Calibri"/>
              </a:rPr>
              <a:t>AUDITED</a:t>
            </a:r>
            <a:r>
              <a:rPr kumimoji="0" sz="1600" b="1" i="0" u="none" strike="noStrike" kern="1200" cap="none" spc="5" normalizeH="0" baseline="0" noProof="0" dirty="0">
                <a:ln>
                  <a:noFill/>
                </a:ln>
                <a:solidFill>
                  <a:srgbClr val="04426B"/>
                </a:solidFill>
                <a:effectLst/>
                <a:uLnTx/>
                <a:uFillTx/>
                <a:latin typeface="Calibri"/>
                <a:ea typeface="MS PGothic" panose="020B0600070205080204" pitchFamily="34" charset="-128"/>
                <a:cs typeface="Calibri"/>
              </a:rPr>
              <a:t> </a:t>
            </a:r>
            <a:r>
              <a:rPr kumimoji="0" sz="1600" b="1" i="0" u="none" strike="noStrike" kern="1200" cap="none" spc="-25" normalizeH="0" baseline="0" noProof="0" dirty="0">
                <a:ln>
                  <a:noFill/>
                </a:ln>
                <a:solidFill>
                  <a:srgbClr val="04426B"/>
                </a:solidFill>
                <a:effectLst/>
                <a:uLnTx/>
                <a:uFillTx/>
                <a:latin typeface="Calibri"/>
                <a:ea typeface="MS PGothic" panose="020B0600070205080204" pitchFamily="34" charset="-128"/>
                <a:cs typeface="Calibri"/>
              </a:rPr>
              <a:t>STRATIFICATION</a:t>
            </a:r>
            <a:r>
              <a:rPr kumimoji="0" sz="1600" b="1" i="0" u="none" strike="noStrike" kern="1200" cap="none" spc="5" normalizeH="0" baseline="0" noProof="0" dirty="0">
                <a:ln>
                  <a:noFill/>
                </a:ln>
                <a:solidFill>
                  <a:srgbClr val="04426B"/>
                </a:solidFill>
                <a:effectLst/>
                <a:uLnTx/>
                <a:uFillTx/>
                <a:latin typeface="Calibri"/>
                <a:ea typeface="MS PGothic" panose="020B0600070205080204" pitchFamily="34" charset="-128"/>
                <a:cs typeface="Calibri"/>
              </a:rPr>
              <a:t> </a:t>
            </a:r>
            <a:r>
              <a:rPr kumimoji="0" sz="1600" b="1" i="0" u="none" strike="noStrike" kern="1200" cap="none" spc="-30" normalizeH="0" baseline="0" noProof="0" dirty="0">
                <a:ln>
                  <a:noFill/>
                </a:ln>
                <a:solidFill>
                  <a:srgbClr val="04426B"/>
                </a:solidFill>
                <a:effectLst/>
                <a:uLnTx/>
                <a:uFillTx/>
                <a:latin typeface="Calibri"/>
                <a:ea typeface="MS PGothic" panose="020B0600070205080204" pitchFamily="34" charset="-128"/>
                <a:cs typeface="Calibri"/>
              </a:rPr>
              <a:t>FACTORS)</a:t>
            </a:r>
            <a:endParaRPr kumimoji="0" sz="16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pic>
        <p:nvPicPr>
          <p:cNvPr id="5" name="object 5"/>
          <p:cNvPicPr/>
          <p:nvPr/>
        </p:nvPicPr>
        <p:blipFill>
          <a:blip r:embed="rId2" cstate="print"/>
          <a:stretch>
            <a:fillRect/>
          </a:stretch>
        </p:blipFill>
        <p:spPr>
          <a:xfrm>
            <a:off x="413449" y="1312345"/>
            <a:ext cx="6525322" cy="4558639"/>
          </a:xfrm>
          <a:prstGeom prst="rect">
            <a:avLst/>
          </a:prstGeom>
        </p:spPr>
      </p:pic>
      <p:sp>
        <p:nvSpPr>
          <p:cNvPr id="6" name="object 6"/>
          <p:cNvSpPr/>
          <p:nvPr/>
        </p:nvSpPr>
        <p:spPr>
          <a:xfrm>
            <a:off x="7225283" y="1850135"/>
            <a:ext cx="4837430" cy="2872740"/>
          </a:xfrm>
          <a:custGeom>
            <a:avLst/>
            <a:gdLst/>
            <a:ahLst/>
            <a:cxnLst/>
            <a:rect l="l" t="t" r="r" b="b"/>
            <a:pathLst>
              <a:path w="4837430" h="2872740">
                <a:moveTo>
                  <a:pt x="0" y="478789"/>
                </a:moveTo>
                <a:lnTo>
                  <a:pt x="2472" y="429838"/>
                </a:lnTo>
                <a:lnTo>
                  <a:pt x="9727" y="382301"/>
                </a:lnTo>
                <a:lnTo>
                  <a:pt x="21526" y="336417"/>
                </a:lnTo>
                <a:lnTo>
                  <a:pt x="37627" y="292429"/>
                </a:lnTo>
                <a:lnTo>
                  <a:pt x="57790" y="250576"/>
                </a:lnTo>
                <a:lnTo>
                  <a:pt x="81773" y="211100"/>
                </a:lnTo>
                <a:lnTo>
                  <a:pt x="109337" y="174241"/>
                </a:lnTo>
                <a:lnTo>
                  <a:pt x="140239" y="140239"/>
                </a:lnTo>
                <a:lnTo>
                  <a:pt x="174241" y="109337"/>
                </a:lnTo>
                <a:lnTo>
                  <a:pt x="211100" y="81773"/>
                </a:lnTo>
                <a:lnTo>
                  <a:pt x="250576" y="57790"/>
                </a:lnTo>
                <a:lnTo>
                  <a:pt x="292429" y="37627"/>
                </a:lnTo>
                <a:lnTo>
                  <a:pt x="336417" y="21526"/>
                </a:lnTo>
                <a:lnTo>
                  <a:pt x="382301" y="9727"/>
                </a:lnTo>
                <a:lnTo>
                  <a:pt x="429838" y="2472"/>
                </a:lnTo>
                <a:lnTo>
                  <a:pt x="478790" y="0"/>
                </a:lnTo>
                <a:lnTo>
                  <a:pt x="4358386" y="0"/>
                </a:lnTo>
                <a:lnTo>
                  <a:pt x="4407337" y="2472"/>
                </a:lnTo>
                <a:lnTo>
                  <a:pt x="4454874" y="9727"/>
                </a:lnTo>
                <a:lnTo>
                  <a:pt x="4500758" y="21526"/>
                </a:lnTo>
                <a:lnTo>
                  <a:pt x="4544746" y="37627"/>
                </a:lnTo>
                <a:lnTo>
                  <a:pt x="4586599" y="57790"/>
                </a:lnTo>
                <a:lnTo>
                  <a:pt x="4626075" y="81773"/>
                </a:lnTo>
                <a:lnTo>
                  <a:pt x="4662934" y="109337"/>
                </a:lnTo>
                <a:lnTo>
                  <a:pt x="4696936" y="140239"/>
                </a:lnTo>
                <a:lnTo>
                  <a:pt x="4727838" y="174241"/>
                </a:lnTo>
                <a:lnTo>
                  <a:pt x="4755402" y="211100"/>
                </a:lnTo>
                <a:lnTo>
                  <a:pt x="4779385" y="250576"/>
                </a:lnTo>
                <a:lnTo>
                  <a:pt x="4799548" y="292429"/>
                </a:lnTo>
                <a:lnTo>
                  <a:pt x="4815649" y="336417"/>
                </a:lnTo>
                <a:lnTo>
                  <a:pt x="4827448" y="382301"/>
                </a:lnTo>
                <a:lnTo>
                  <a:pt x="4834703" y="429838"/>
                </a:lnTo>
                <a:lnTo>
                  <a:pt x="4837176" y="478789"/>
                </a:lnTo>
                <a:lnTo>
                  <a:pt x="4837176" y="2393950"/>
                </a:lnTo>
                <a:lnTo>
                  <a:pt x="4834703" y="2442901"/>
                </a:lnTo>
                <a:lnTo>
                  <a:pt x="4827448" y="2490438"/>
                </a:lnTo>
                <a:lnTo>
                  <a:pt x="4815649" y="2536322"/>
                </a:lnTo>
                <a:lnTo>
                  <a:pt x="4799548" y="2580310"/>
                </a:lnTo>
                <a:lnTo>
                  <a:pt x="4779385" y="2622163"/>
                </a:lnTo>
                <a:lnTo>
                  <a:pt x="4755402" y="2661639"/>
                </a:lnTo>
                <a:lnTo>
                  <a:pt x="4727838" y="2698498"/>
                </a:lnTo>
                <a:lnTo>
                  <a:pt x="4696936" y="2732500"/>
                </a:lnTo>
                <a:lnTo>
                  <a:pt x="4662934" y="2763402"/>
                </a:lnTo>
                <a:lnTo>
                  <a:pt x="4626075" y="2790966"/>
                </a:lnTo>
                <a:lnTo>
                  <a:pt x="4586599" y="2814949"/>
                </a:lnTo>
                <a:lnTo>
                  <a:pt x="4544746" y="2835112"/>
                </a:lnTo>
                <a:lnTo>
                  <a:pt x="4500758" y="2851213"/>
                </a:lnTo>
                <a:lnTo>
                  <a:pt x="4454874" y="2863012"/>
                </a:lnTo>
                <a:lnTo>
                  <a:pt x="4407337" y="2870267"/>
                </a:lnTo>
                <a:lnTo>
                  <a:pt x="4358386" y="2872740"/>
                </a:lnTo>
                <a:lnTo>
                  <a:pt x="478790" y="2872740"/>
                </a:lnTo>
                <a:lnTo>
                  <a:pt x="429838" y="2870267"/>
                </a:lnTo>
                <a:lnTo>
                  <a:pt x="382301" y="2863012"/>
                </a:lnTo>
                <a:lnTo>
                  <a:pt x="336417" y="2851213"/>
                </a:lnTo>
                <a:lnTo>
                  <a:pt x="292429" y="2835112"/>
                </a:lnTo>
                <a:lnTo>
                  <a:pt x="250576" y="2814949"/>
                </a:lnTo>
                <a:lnTo>
                  <a:pt x="211100" y="2790966"/>
                </a:lnTo>
                <a:lnTo>
                  <a:pt x="174241" y="2763402"/>
                </a:lnTo>
                <a:lnTo>
                  <a:pt x="140239" y="2732500"/>
                </a:lnTo>
                <a:lnTo>
                  <a:pt x="109337" y="2698498"/>
                </a:lnTo>
                <a:lnTo>
                  <a:pt x="81773" y="2661639"/>
                </a:lnTo>
                <a:lnTo>
                  <a:pt x="57790" y="2622163"/>
                </a:lnTo>
                <a:lnTo>
                  <a:pt x="37627" y="2580310"/>
                </a:lnTo>
                <a:lnTo>
                  <a:pt x="21526" y="2536322"/>
                </a:lnTo>
                <a:lnTo>
                  <a:pt x="9727" y="2490438"/>
                </a:lnTo>
                <a:lnTo>
                  <a:pt x="2472" y="2442901"/>
                </a:lnTo>
                <a:lnTo>
                  <a:pt x="0" y="2393950"/>
                </a:lnTo>
                <a:lnTo>
                  <a:pt x="0" y="478789"/>
                </a:lnTo>
                <a:close/>
              </a:path>
            </a:pathLst>
          </a:custGeom>
          <a:ln w="12700">
            <a:solidFill>
              <a:srgbClr val="7E5F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7" name="object 7"/>
          <p:cNvSpPr txBox="1"/>
          <p:nvPr/>
        </p:nvSpPr>
        <p:spPr>
          <a:xfrm>
            <a:off x="7386955" y="2288819"/>
            <a:ext cx="4382135" cy="1787525"/>
          </a:xfrm>
          <a:prstGeom prst="rect">
            <a:avLst/>
          </a:prstGeom>
        </p:spPr>
        <p:txBody>
          <a:bodyPr vert="horz" wrap="square" lIns="0" tIns="62865" rIns="0" bIns="0" rtlCol="0">
            <a:spAutoFit/>
          </a:bodyPr>
          <a:lstStyle/>
          <a:p>
            <a:pPr marL="12700" marR="0" lvl="0" indent="0" algn="l" defTabSz="914400" rtl="0" eaLnBrk="1" fontAlgn="auto" latinLnBrk="0" hangingPunct="1">
              <a:lnSpc>
                <a:spcPct val="100000"/>
              </a:lnSpc>
              <a:spcBef>
                <a:spcPts val="495"/>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Median</a:t>
            </a:r>
            <a:r>
              <a:rPr kumimoji="0" sz="1600" b="1"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PFS</a:t>
            </a:r>
            <a:endParaRPr kumimoji="0" sz="16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238125" marR="5080" lvl="0" indent="0" algn="l" defTabSz="914400" rtl="0" eaLnBrk="1" fontAlgn="auto" latinLnBrk="0" hangingPunct="1">
              <a:lnSpc>
                <a:spcPct val="120000"/>
              </a:lnSpc>
              <a:spcBef>
                <a:spcPts val="10"/>
              </a:spcBef>
              <a:spcAft>
                <a:spcPts val="0"/>
              </a:spcAft>
              <a:buClrTx/>
              <a:buSzTx/>
              <a:buFontTx/>
              <a:buNone/>
              <a:tabLst/>
              <a:defRPr/>
            </a:pPr>
            <a:r>
              <a:rPr kumimoji="0" sz="1600" b="1" i="0" u="none" strike="noStrike" kern="1200" cap="none" spc="-5" normalizeH="0" baseline="0" noProof="0" dirty="0">
                <a:ln>
                  <a:noFill/>
                </a:ln>
                <a:solidFill>
                  <a:srgbClr val="004EEA"/>
                </a:solidFill>
                <a:effectLst/>
                <a:uLnTx/>
                <a:uFillTx/>
                <a:latin typeface="Arial"/>
                <a:ea typeface="MS PGothic" panose="020B0600070205080204" pitchFamily="34" charset="-128"/>
                <a:cs typeface="Arial"/>
              </a:rPr>
              <a:t>Selinexor</a:t>
            </a:r>
            <a:r>
              <a:rPr kumimoji="0" sz="1600" b="1" i="0" u="none" strike="noStrike" kern="1200" cap="none" spc="10" normalizeH="0" baseline="0" noProof="0" dirty="0">
                <a:ln>
                  <a:noFill/>
                </a:ln>
                <a:solidFill>
                  <a:srgbClr val="004EEA"/>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(n=67):</a:t>
            </a:r>
            <a:r>
              <a:rPr kumimoji="0" sz="1600" b="1" i="0" u="none" strike="noStrike" kern="1200" cap="none" spc="3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13.7</a:t>
            </a:r>
            <a:r>
              <a:rPr kumimoji="0" sz="160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mo</a:t>
            </a:r>
            <a:r>
              <a:rPr kumimoji="0" sz="16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(95%</a:t>
            </a:r>
            <a:r>
              <a:rPr kumimoji="0" sz="160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CI</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9.20-NR) </a:t>
            </a:r>
            <a:r>
              <a:rPr kumimoji="0" sz="1600" b="1" i="0" u="none" strike="noStrike" kern="1200" cap="none" spc="-43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srgbClr val="FF0000"/>
                </a:solidFill>
                <a:effectLst/>
                <a:uLnTx/>
                <a:uFillTx/>
                <a:latin typeface="Arial"/>
                <a:ea typeface="MS PGothic" panose="020B0600070205080204" pitchFamily="34" charset="-128"/>
                <a:cs typeface="Arial"/>
              </a:rPr>
              <a:t>Placebo</a:t>
            </a:r>
            <a:r>
              <a:rPr kumimoji="0" sz="1600" b="1" i="0" u="none" strike="noStrike" kern="1200" cap="none" spc="0" normalizeH="0" baseline="0" noProof="0" dirty="0">
                <a:ln>
                  <a:noFill/>
                </a:ln>
                <a:solidFill>
                  <a:srgbClr val="FF0000"/>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(n=36):</a:t>
            </a:r>
            <a:r>
              <a:rPr kumimoji="0" sz="1600" b="1"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3.7</a:t>
            </a:r>
            <a:r>
              <a:rPr kumimoji="0" sz="160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mo</a:t>
            </a:r>
            <a:r>
              <a:rPr kumimoji="0" sz="1600" b="1"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(95%</a:t>
            </a:r>
            <a:r>
              <a:rPr kumimoji="0" sz="16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CI</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1.87-12.88)</a:t>
            </a:r>
            <a:endParaRPr kumimoji="0" sz="16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235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238125"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HR</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(audited)</a:t>
            </a:r>
            <a:r>
              <a:rPr kumimoji="0" sz="1600" b="1" i="0" u="none" strike="noStrike" kern="1200" cap="none" spc="3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0.375</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(95%</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CI 0.210-0.670)</a:t>
            </a:r>
            <a:endParaRPr kumimoji="0" sz="16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a:p>
            <a:pPr marL="238125" marR="0" lvl="0" indent="0" algn="l" defTabSz="914400" rtl="0" eaLnBrk="1" fontAlgn="auto" latinLnBrk="0" hangingPunct="1">
              <a:lnSpc>
                <a:spcPct val="100000"/>
              </a:lnSpc>
              <a:spcBef>
                <a:spcPts val="385"/>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One-sided</a:t>
            </a:r>
            <a:r>
              <a:rPr kumimoji="0" sz="1600" b="1" i="0" u="none" strike="noStrike" kern="1200" cap="none" spc="2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nominal</a:t>
            </a:r>
            <a:r>
              <a:rPr kumimoji="0" sz="1600" b="1" i="0" u="none" strike="noStrike" kern="1200" cap="none" spc="2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P</a:t>
            </a:r>
            <a:r>
              <a:rPr kumimoji="0" sz="160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10" normalizeH="0" baseline="0" noProof="0" dirty="0">
                <a:ln>
                  <a:noFill/>
                </a:ln>
                <a:solidFill>
                  <a:prstClr val="black"/>
                </a:solidFill>
                <a:effectLst/>
                <a:uLnTx/>
                <a:uFillTx/>
                <a:latin typeface="Arial"/>
                <a:ea typeface="MS PGothic" panose="020B0600070205080204" pitchFamily="34" charset="-128"/>
                <a:cs typeface="Arial"/>
              </a:rPr>
              <a:t>value</a:t>
            </a:r>
            <a:r>
              <a:rPr kumimoji="0" sz="1600" b="1" i="0" u="none" strike="noStrike" kern="1200" cap="none" spc="30"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a:t>
            </a:r>
            <a:r>
              <a:rPr kumimoji="0" sz="1600" b="1" i="0" u="none" strike="noStrike" kern="1200" cap="none" spc="-15" normalizeH="0" baseline="0" noProof="0" dirty="0">
                <a:ln>
                  <a:noFill/>
                </a:ln>
                <a:solidFill>
                  <a:prstClr val="black"/>
                </a:solidFill>
                <a:effectLst/>
                <a:uLnTx/>
                <a:uFillTx/>
                <a:latin typeface="Arial"/>
                <a:ea typeface="MS PGothic" panose="020B0600070205080204" pitchFamily="34" charset="-128"/>
                <a:cs typeface="Arial"/>
              </a:rPr>
              <a:t> </a:t>
            </a:r>
            <a:r>
              <a:rPr kumimoji="0" sz="1600" b="1" i="0" u="none" strike="noStrike" kern="1200" cap="none" spc="-5" normalizeH="0" baseline="0" noProof="0" dirty="0">
                <a:ln>
                  <a:noFill/>
                </a:ln>
                <a:solidFill>
                  <a:prstClr val="black"/>
                </a:solidFill>
                <a:effectLst/>
                <a:uLnTx/>
                <a:uFillTx/>
                <a:latin typeface="Arial"/>
                <a:ea typeface="MS PGothic" panose="020B0600070205080204" pitchFamily="34" charset="-128"/>
                <a:cs typeface="Arial"/>
              </a:rPr>
              <a:t>0.0003</a:t>
            </a:r>
            <a:endParaRPr kumimoji="0" sz="1600" b="0" i="0" u="none" strike="noStrike" kern="1200" cap="none" spc="0" normalizeH="0" baseline="0" noProof="0">
              <a:ln>
                <a:noFill/>
              </a:ln>
              <a:solidFill>
                <a:prstClr val="black"/>
              </a:solidFill>
              <a:effectLst/>
              <a:uLnTx/>
              <a:uFillTx/>
              <a:latin typeface="Arial"/>
              <a:ea typeface="MS PGothic" panose="020B0600070205080204" pitchFamily="34" charset="-128"/>
              <a:cs typeface="Arial"/>
            </a:endParaRPr>
          </a:p>
        </p:txBody>
      </p:sp>
      <p:sp>
        <p:nvSpPr>
          <p:cNvPr id="8" name="object 8"/>
          <p:cNvSpPr txBox="1">
            <a:spLocks noGrp="1"/>
          </p:cNvSpPr>
          <p:nvPr>
            <p:ph type="title"/>
          </p:nvPr>
        </p:nvSpPr>
        <p:spPr>
          <a:xfrm>
            <a:off x="2911220" y="98551"/>
            <a:ext cx="5027930" cy="422275"/>
          </a:xfrm>
          <a:prstGeom prst="rect">
            <a:avLst/>
          </a:prstGeom>
        </p:spPr>
        <p:txBody>
          <a:bodyPr vert="horz" wrap="square" lIns="0" tIns="12700" rIns="0" bIns="0" rtlCol="0">
            <a:spAutoFit/>
          </a:bodyPr>
          <a:lstStyle/>
          <a:p>
            <a:pPr marL="12700">
              <a:lnSpc>
                <a:spcPct val="100000"/>
              </a:lnSpc>
              <a:spcBef>
                <a:spcPts val="100"/>
              </a:spcBef>
            </a:pPr>
            <a:r>
              <a:rPr sz="2600" dirty="0"/>
              <a:t>ENGOT-EN5/GOG-3055/SIENDO</a:t>
            </a:r>
            <a:endParaRPr sz="2600"/>
          </a:p>
        </p:txBody>
      </p:sp>
      <p:pic>
        <p:nvPicPr>
          <p:cNvPr id="9" name="object 9"/>
          <p:cNvPicPr/>
          <p:nvPr/>
        </p:nvPicPr>
        <p:blipFill>
          <a:blip r:embed="rId3" cstate="print"/>
          <a:stretch>
            <a:fillRect/>
          </a:stretch>
        </p:blipFill>
        <p:spPr>
          <a:xfrm>
            <a:off x="11510848" y="1229867"/>
            <a:ext cx="539419" cy="275843"/>
          </a:xfrm>
          <a:prstGeom prst="rect">
            <a:avLst/>
          </a:prstGeom>
        </p:spPr>
      </p:pic>
      <p:sp>
        <p:nvSpPr>
          <p:cNvPr id="10" name="object 10"/>
          <p:cNvSpPr/>
          <p:nvPr/>
        </p:nvSpPr>
        <p:spPr>
          <a:xfrm>
            <a:off x="826008" y="6477000"/>
            <a:ext cx="4177665" cy="292735"/>
          </a:xfrm>
          <a:custGeom>
            <a:avLst/>
            <a:gdLst/>
            <a:ahLst/>
            <a:cxnLst/>
            <a:rect l="l" t="t" r="r" b="b"/>
            <a:pathLst>
              <a:path w="4177665" h="292734">
                <a:moveTo>
                  <a:pt x="4177284" y="0"/>
                </a:moveTo>
                <a:lnTo>
                  <a:pt x="0" y="0"/>
                </a:lnTo>
                <a:lnTo>
                  <a:pt x="0" y="292608"/>
                </a:lnTo>
                <a:lnTo>
                  <a:pt x="4177284" y="292608"/>
                </a:lnTo>
                <a:lnTo>
                  <a:pt x="417728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S PGothic" panose="020B0600070205080204" pitchFamily="34" charset="-128"/>
              <a:cs typeface="+mn-cs"/>
            </a:endParaRPr>
          </a:p>
        </p:txBody>
      </p:sp>
      <p:sp>
        <p:nvSpPr>
          <p:cNvPr id="11" name="object 11"/>
          <p:cNvSpPr txBox="1"/>
          <p:nvPr/>
        </p:nvSpPr>
        <p:spPr>
          <a:xfrm>
            <a:off x="226568" y="6443268"/>
            <a:ext cx="208661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Vergote…..Mirza et</a:t>
            </a:r>
            <a:r>
              <a:rPr kumimoji="0" sz="1200" b="1" i="0" u="none" strike="noStrike" kern="1200" cap="none" spc="-1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al. </a:t>
            </a: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SGO</a:t>
            </a:r>
            <a:r>
              <a:rPr kumimoji="0" sz="12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2022</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12" name="object 12"/>
          <p:cNvSpPr txBox="1"/>
          <p:nvPr/>
        </p:nvSpPr>
        <p:spPr>
          <a:xfrm>
            <a:off x="11348084" y="6680171"/>
            <a:ext cx="559435" cy="140970"/>
          </a:xfrm>
          <a:prstGeom prst="rect">
            <a:avLst/>
          </a:prstGeom>
        </p:spPr>
        <p:txBody>
          <a:bodyPr vert="horz" wrap="square" lIns="0" tIns="635" rIns="0" bIns="0" rtlCol="0">
            <a:spAutoFit/>
          </a:bodyPr>
          <a:lstStyle/>
          <a:p>
            <a:pPr marL="12700" marR="0" lvl="0" indent="0" algn="l" defTabSz="914400" rtl="0" eaLnBrk="1" fontAlgn="auto" latinLnBrk="0" hangingPunct="1">
              <a:lnSpc>
                <a:spcPct val="100000"/>
              </a:lnSpc>
              <a:spcBef>
                <a:spcPts val="5"/>
              </a:spcBef>
              <a:spcAft>
                <a:spcPts val="0"/>
              </a:spcAft>
              <a:buClrTx/>
              <a:buSzTx/>
              <a:buFontTx/>
              <a:buNone/>
              <a:tabLst/>
              <a:defRPr/>
            </a:pPr>
            <a:r>
              <a:rPr kumimoji="0" sz="800" b="0" i="0" u="none" strike="noStrike" kern="1200" cap="none" spc="-400" normalizeH="0" baseline="0" noProof="0" dirty="0">
                <a:ln>
                  <a:noFill/>
                </a:ln>
                <a:solidFill>
                  <a:prstClr val="black"/>
                </a:solidFill>
                <a:effectLst/>
                <a:uLnTx/>
                <a:uFillTx/>
                <a:latin typeface="Yu Gothic"/>
                <a:ea typeface="MS PGothic" panose="020B0600070205080204" pitchFamily="34" charset="-128"/>
                <a:cs typeface="Yu Gothic"/>
              </a:rPr>
              <a:t>©️</a:t>
            </a:r>
            <a:r>
              <a:rPr kumimoji="0" sz="800" b="0" i="0" u="none" strike="noStrike" kern="1200" cap="none" spc="-60" normalizeH="0" baseline="0" noProof="0" dirty="0">
                <a:ln>
                  <a:noFill/>
                </a:ln>
                <a:solidFill>
                  <a:prstClr val="black"/>
                </a:solidFill>
                <a:effectLst/>
                <a:uLnTx/>
                <a:uFillTx/>
                <a:latin typeface="Yu Gothic"/>
                <a:ea typeface="MS PGothic" panose="020B0600070205080204" pitchFamily="34" charset="-128"/>
                <a:cs typeface="Yu Gothic"/>
              </a:rPr>
              <a:t> </a:t>
            </a:r>
            <a:r>
              <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M</a:t>
            </a:r>
            <a:r>
              <a:rPr kumimoji="0" sz="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R</a:t>
            </a:r>
            <a:r>
              <a:rPr kumimoji="0" sz="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Mir</a:t>
            </a:r>
            <a:r>
              <a:rPr kumimoji="0" sz="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z</a:t>
            </a:r>
            <a:r>
              <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a</a:t>
            </a:r>
            <a:endParaRPr kumimoji="0" sz="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Tree>
    <p:extLst>
      <p:ext uri="{BB962C8B-B14F-4D97-AF65-F5344CB8AC3E}">
        <p14:creationId xmlns:p14="http://schemas.microsoft.com/office/powerpoint/2010/main" val="967878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84575" y="136652"/>
            <a:ext cx="3796029" cy="452120"/>
          </a:xfrm>
          <a:prstGeom prst="rect">
            <a:avLst/>
          </a:prstGeom>
        </p:spPr>
        <p:txBody>
          <a:bodyPr vert="horz" wrap="square" lIns="0" tIns="12065" rIns="0" bIns="0" rtlCol="0">
            <a:spAutoFit/>
          </a:bodyPr>
          <a:lstStyle/>
          <a:p>
            <a:pPr marL="12700">
              <a:lnSpc>
                <a:spcPct val="100000"/>
              </a:lnSpc>
              <a:spcBef>
                <a:spcPts val="95"/>
              </a:spcBef>
            </a:pPr>
            <a:r>
              <a:rPr spc="-25" dirty="0"/>
              <a:t>ENGOT-EN20</a:t>
            </a:r>
            <a:r>
              <a:rPr spc="20" dirty="0"/>
              <a:t> </a:t>
            </a:r>
            <a:r>
              <a:rPr spc="-5" dirty="0"/>
              <a:t>/</a:t>
            </a:r>
            <a:r>
              <a:rPr spc="-20" dirty="0"/>
              <a:t> </a:t>
            </a:r>
            <a:r>
              <a:rPr spc="-10" dirty="0"/>
              <a:t>XPORT</a:t>
            </a:r>
          </a:p>
        </p:txBody>
      </p:sp>
      <p:pic>
        <p:nvPicPr>
          <p:cNvPr id="3" name="object 3"/>
          <p:cNvPicPr/>
          <p:nvPr/>
        </p:nvPicPr>
        <p:blipFill>
          <a:blip r:embed="rId2" cstate="print"/>
          <a:stretch>
            <a:fillRect/>
          </a:stretch>
        </p:blipFill>
        <p:spPr>
          <a:xfrm>
            <a:off x="5394" y="1680972"/>
            <a:ext cx="12186605" cy="3496055"/>
          </a:xfrm>
          <a:prstGeom prst="rect">
            <a:avLst/>
          </a:prstGeom>
        </p:spPr>
      </p:pic>
      <p:pic>
        <p:nvPicPr>
          <p:cNvPr id="4" name="object 4"/>
          <p:cNvPicPr/>
          <p:nvPr/>
        </p:nvPicPr>
        <p:blipFill>
          <a:blip r:embed="rId3" cstate="print"/>
          <a:stretch>
            <a:fillRect/>
          </a:stretch>
        </p:blipFill>
        <p:spPr>
          <a:xfrm>
            <a:off x="11510848" y="1229867"/>
            <a:ext cx="539419" cy="275843"/>
          </a:xfrm>
          <a:prstGeom prst="rect">
            <a:avLst/>
          </a:prstGeom>
        </p:spPr>
      </p:pic>
      <p:sp>
        <p:nvSpPr>
          <p:cNvPr id="6" name="object 6"/>
          <p:cNvSpPr txBox="1"/>
          <p:nvPr/>
        </p:nvSpPr>
        <p:spPr>
          <a:xfrm>
            <a:off x="876604" y="6550761"/>
            <a:ext cx="4087495" cy="152400"/>
          </a:xfrm>
          <a:prstGeom prst="rect">
            <a:avLst/>
          </a:prstGeom>
        </p:spPr>
        <p:txBody>
          <a:bodyPr vert="horz" wrap="square" lIns="0" tIns="0" rIns="0" bIns="0" rtlCol="0">
            <a:spAutoFit/>
          </a:bodyPr>
          <a:lstStyle/>
          <a:p>
            <a:pPr marL="0" marR="0" lvl="0" indent="0" algn="l" defTabSz="914400" rtl="0" eaLnBrk="1" fontAlgn="auto" latinLnBrk="0" hangingPunct="1">
              <a:lnSpc>
                <a:spcPts val="1140"/>
              </a:lnSpc>
              <a:spcBef>
                <a:spcPts val="0"/>
              </a:spcBef>
              <a:spcAft>
                <a:spcPts val="0"/>
              </a:spcAft>
              <a:buClrTx/>
              <a:buSzTx/>
              <a:buFontTx/>
              <a:buNone/>
              <a:tabLst/>
              <a:defRPr/>
            </a:pP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©2022</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Karyopharm</a:t>
            </a:r>
            <a:r>
              <a:rPr kumimoji="0" sz="12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Therapeutics Inc.</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Confidential</a:t>
            </a:r>
            <a:r>
              <a:rPr kumimoji="0" sz="1200" b="0"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&amp; </a:t>
            </a:r>
            <a:r>
              <a:rPr kumimoji="0" sz="12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Proprietary</a:t>
            </a:r>
            <a:endParaRPr kumimoji="0" sz="12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
        <p:nvSpPr>
          <p:cNvPr id="7" name="object 7"/>
          <p:cNvSpPr txBox="1"/>
          <p:nvPr/>
        </p:nvSpPr>
        <p:spPr>
          <a:xfrm>
            <a:off x="226568" y="6273537"/>
            <a:ext cx="868044" cy="177800"/>
          </a:xfrm>
          <a:prstGeom prst="rect">
            <a:avLst/>
          </a:prstGeom>
        </p:spPr>
        <p:txBody>
          <a:bodyPr vert="horz" wrap="square" lIns="0" tIns="0" rIns="0" bIns="0" rtlCol="0">
            <a:spAutoFit/>
          </a:bodyPr>
          <a:lstStyle/>
          <a:p>
            <a:pPr marL="12700" marR="0" lvl="0" indent="0" algn="l" defTabSz="914400" rtl="0" eaLnBrk="1" fontAlgn="auto" latinLnBrk="0" hangingPunct="1">
              <a:lnSpc>
                <a:spcPts val="1240"/>
              </a:lnSpc>
              <a:spcBef>
                <a:spcPts val="0"/>
              </a:spcBef>
              <a:spcAft>
                <a:spcPts val="0"/>
              </a:spcAft>
              <a:buClrTx/>
              <a:buSzTx/>
              <a:buFontTx/>
              <a:buNone/>
              <a:tabLst/>
              <a:defRPr/>
            </a:pPr>
            <a:r>
              <a:rPr kumimoji="0" sz="1200" b="1" i="0" u="none" strike="noStrike" kern="1200" cap="none" spc="-20" normalizeH="0" baseline="0" noProof="0" dirty="0">
                <a:ln>
                  <a:noFill/>
                </a:ln>
                <a:solidFill>
                  <a:prstClr val="black"/>
                </a:solidFill>
                <a:effectLst/>
                <a:uLnTx/>
                <a:uFillTx/>
                <a:latin typeface="Calibri"/>
                <a:ea typeface="MS PGothic" panose="020B0600070205080204" pitchFamily="34" charset="-128"/>
                <a:cs typeface="Calibri"/>
              </a:rPr>
              <a:t>Vergote</a:t>
            </a:r>
            <a:r>
              <a:rPr kumimoji="0" sz="1200" b="1" i="0" u="none" strike="noStrike" kern="1200" cap="none" spc="-25"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et</a:t>
            </a:r>
            <a:r>
              <a:rPr kumimoji="0" sz="1200" b="1" i="0" u="none" strike="noStrike" kern="1200" cap="none" spc="-30" normalizeH="0" baseline="0" noProof="0" dirty="0">
                <a:ln>
                  <a:noFill/>
                </a:ln>
                <a:solidFill>
                  <a:prstClr val="black"/>
                </a:solidFill>
                <a:effectLst/>
                <a:uLnTx/>
                <a:uFillTx/>
                <a:latin typeface="Calibri"/>
                <a:ea typeface="MS PGothic" panose="020B0600070205080204" pitchFamily="34" charset="-128"/>
                <a:cs typeface="Calibri"/>
              </a:rPr>
              <a:t> </a:t>
            </a:r>
            <a:r>
              <a:rPr kumimoji="0" sz="1200" b="1"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al.</a:t>
            </a:r>
            <a:endParaRPr kumimoji="0" sz="12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endParaRPr>
          </a:p>
        </p:txBody>
      </p:sp>
      <p:sp>
        <p:nvSpPr>
          <p:cNvPr id="8" name="object 8"/>
          <p:cNvSpPr txBox="1"/>
          <p:nvPr/>
        </p:nvSpPr>
        <p:spPr>
          <a:xfrm>
            <a:off x="11348084" y="6498032"/>
            <a:ext cx="559435" cy="323215"/>
          </a:xfrm>
          <a:prstGeom prst="rect">
            <a:avLst/>
          </a:prstGeom>
        </p:spPr>
        <p:txBody>
          <a:bodyPr vert="horz" wrap="square" lIns="0" tIns="0" rIns="0" bIns="0" rtlCol="0">
            <a:spAutoFit/>
          </a:bodyPr>
          <a:lstStyle/>
          <a:p>
            <a:pPr marL="0" marR="47625" lvl="0" indent="0" algn="ctr" defTabSz="914400" rtl="0" eaLnBrk="1" fontAlgn="auto" latinLnBrk="0" hangingPunct="1">
              <a:lnSpc>
                <a:spcPct val="100000"/>
              </a:lnSpc>
              <a:spcBef>
                <a:spcPts val="0"/>
              </a:spcBef>
              <a:spcAft>
                <a:spcPts val="0"/>
              </a:spcAft>
              <a:buClrTx/>
              <a:buSzTx/>
              <a:buFontTx/>
              <a:buNone/>
              <a:tabLst/>
              <a:defRPr/>
            </a:pPr>
            <a:r>
              <a:rPr kumimoji="0" sz="1100" b="0" i="0" u="none" strike="noStrike" kern="1200" cap="none" spc="-5" normalizeH="0" baseline="0" noProof="0" dirty="0">
                <a:ln>
                  <a:noFill/>
                </a:ln>
                <a:solidFill>
                  <a:prstClr val="black"/>
                </a:solidFill>
                <a:effectLst/>
                <a:uLnTx/>
                <a:uFillTx/>
                <a:latin typeface="Arial MT"/>
                <a:ea typeface="MS PGothic" panose="020B0600070205080204" pitchFamily="34" charset="-128"/>
                <a:cs typeface="Arial MT"/>
              </a:rPr>
              <a:t>27</a:t>
            </a:r>
            <a:endParaRPr kumimoji="0" sz="1100" b="0" i="0" u="none" strike="noStrike" kern="1200" cap="none" spc="0" normalizeH="0" baseline="0" noProof="0">
              <a:ln>
                <a:noFill/>
              </a:ln>
              <a:solidFill>
                <a:prstClr val="black"/>
              </a:solidFill>
              <a:effectLst/>
              <a:uLnTx/>
              <a:uFillTx/>
              <a:latin typeface="Arial MT"/>
              <a:ea typeface="MS PGothic" panose="020B0600070205080204" pitchFamily="34" charset="-128"/>
              <a:cs typeface="Arial MT"/>
            </a:endParaRPr>
          </a:p>
          <a:p>
            <a:pPr marL="0" marR="0" lvl="0" indent="0" algn="ctr" defTabSz="914400" rtl="0" eaLnBrk="1" fontAlgn="auto" latinLnBrk="0" hangingPunct="1">
              <a:lnSpc>
                <a:spcPct val="100000"/>
              </a:lnSpc>
              <a:spcBef>
                <a:spcPts val="120"/>
              </a:spcBef>
              <a:spcAft>
                <a:spcPts val="0"/>
              </a:spcAft>
              <a:buClrTx/>
              <a:buSzTx/>
              <a:buFontTx/>
              <a:buNone/>
              <a:tabLst/>
              <a:defRPr/>
            </a:pPr>
            <a:r>
              <a:rPr kumimoji="0" sz="800" b="0" i="0" u="none" strike="noStrike" kern="1200" cap="none" spc="-400" normalizeH="0" baseline="0" noProof="0" dirty="0">
                <a:ln>
                  <a:noFill/>
                </a:ln>
                <a:solidFill>
                  <a:prstClr val="black"/>
                </a:solidFill>
                <a:effectLst/>
                <a:uLnTx/>
                <a:uFillTx/>
                <a:latin typeface="Yu Gothic"/>
                <a:ea typeface="MS PGothic" panose="020B0600070205080204" pitchFamily="34" charset="-128"/>
                <a:cs typeface="Yu Gothic"/>
              </a:rPr>
              <a:t>©️</a:t>
            </a:r>
            <a:r>
              <a:rPr kumimoji="0" sz="800" b="0" i="0" u="none" strike="noStrike" kern="1200" cap="none" spc="-60" normalizeH="0" baseline="0" noProof="0" dirty="0">
                <a:ln>
                  <a:noFill/>
                </a:ln>
                <a:solidFill>
                  <a:prstClr val="black"/>
                </a:solidFill>
                <a:effectLst/>
                <a:uLnTx/>
                <a:uFillTx/>
                <a:latin typeface="Yu Gothic"/>
                <a:ea typeface="MS PGothic" panose="020B0600070205080204" pitchFamily="34" charset="-128"/>
                <a:cs typeface="Yu Gothic"/>
              </a:rPr>
              <a:t> </a:t>
            </a:r>
            <a:r>
              <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M</a:t>
            </a:r>
            <a:r>
              <a:rPr kumimoji="0" sz="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 </a:t>
            </a:r>
            <a:r>
              <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R</a:t>
            </a:r>
            <a:r>
              <a:rPr kumimoji="0" sz="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 </a:t>
            </a:r>
            <a:r>
              <a:rPr kumimoji="0" sz="800" b="0" i="0" u="none" strike="noStrike" kern="1200" cap="none" spc="-5" normalizeH="0" baseline="0" noProof="0" dirty="0">
                <a:ln>
                  <a:noFill/>
                </a:ln>
                <a:solidFill>
                  <a:prstClr val="black"/>
                </a:solidFill>
                <a:effectLst/>
                <a:uLnTx/>
                <a:uFillTx/>
                <a:latin typeface="Calibri"/>
                <a:ea typeface="MS PGothic" panose="020B0600070205080204" pitchFamily="34" charset="-128"/>
                <a:cs typeface="Calibri"/>
              </a:rPr>
              <a:t>Mir</a:t>
            </a:r>
            <a:r>
              <a:rPr kumimoji="0" sz="800" b="0" i="0" u="none" strike="noStrike" kern="1200" cap="none" spc="-10" normalizeH="0" baseline="0" noProof="0" dirty="0">
                <a:ln>
                  <a:noFill/>
                </a:ln>
                <a:solidFill>
                  <a:prstClr val="black"/>
                </a:solidFill>
                <a:effectLst/>
                <a:uLnTx/>
                <a:uFillTx/>
                <a:latin typeface="Calibri"/>
                <a:ea typeface="MS PGothic" panose="020B0600070205080204" pitchFamily="34" charset="-128"/>
                <a:cs typeface="Calibri"/>
              </a:rPr>
              <a:t>z</a:t>
            </a:r>
            <a:r>
              <a:rPr kumimoji="0" sz="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Calibri"/>
              </a:rPr>
              <a:t>a</a:t>
            </a:r>
            <a:endParaRPr kumimoji="0" sz="800" b="0"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spTree>
    <p:extLst>
      <p:ext uri="{BB962C8B-B14F-4D97-AF65-F5344CB8AC3E}">
        <p14:creationId xmlns:p14="http://schemas.microsoft.com/office/powerpoint/2010/main" val="3807971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10586-890C-40FE-9D24-BB2B4842363C}"/>
              </a:ext>
            </a:extLst>
          </p:cNvPr>
          <p:cNvSpPr>
            <a:spLocks noGrp="1"/>
          </p:cNvSpPr>
          <p:nvPr>
            <p:ph type="title"/>
          </p:nvPr>
        </p:nvSpPr>
        <p:spPr>
          <a:xfrm>
            <a:off x="3166237" y="185166"/>
            <a:ext cx="6724895" cy="553998"/>
          </a:xfrm>
        </p:spPr>
        <p:txBody>
          <a:bodyPr/>
          <a:lstStyle/>
          <a:p>
            <a:r>
              <a:rPr lang="it-IT" sz="3600" dirty="0">
                <a:solidFill>
                  <a:srgbClr val="830051"/>
                </a:solidFill>
              </a:rPr>
              <a:t>The </a:t>
            </a:r>
            <a:r>
              <a:rPr lang="it-IT" sz="3600" dirty="0" err="1">
                <a:solidFill>
                  <a:srgbClr val="830051"/>
                </a:solidFill>
              </a:rPr>
              <a:t>perfect</a:t>
            </a:r>
            <a:r>
              <a:rPr lang="it-IT" sz="3600" dirty="0">
                <a:solidFill>
                  <a:srgbClr val="830051"/>
                </a:solidFill>
              </a:rPr>
              <a:t> match : the prince</a:t>
            </a:r>
          </a:p>
        </p:txBody>
      </p:sp>
      <p:pic>
        <p:nvPicPr>
          <p:cNvPr id="4" name="Immagine 3">
            <a:extLst>
              <a:ext uri="{FF2B5EF4-FFF2-40B4-BE49-F238E27FC236}">
                <a16:creationId xmlns:a16="http://schemas.microsoft.com/office/drawing/2014/main" id="{812597B3-5155-4602-A18C-317530CFDA92}"/>
              </a:ext>
            </a:extLst>
          </p:cNvPr>
          <p:cNvPicPr>
            <a:picLocks noChangeAspect="1"/>
          </p:cNvPicPr>
          <p:nvPr/>
        </p:nvPicPr>
        <p:blipFill>
          <a:blip r:embed="rId2"/>
          <a:stretch>
            <a:fillRect/>
          </a:stretch>
        </p:blipFill>
        <p:spPr>
          <a:xfrm>
            <a:off x="2608200" y="1026824"/>
            <a:ext cx="7662073" cy="5831176"/>
          </a:xfrm>
          <a:prstGeom prst="rect">
            <a:avLst/>
          </a:prstGeom>
        </p:spPr>
      </p:pic>
    </p:spTree>
    <p:extLst>
      <p:ext uri="{BB962C8B-B14F-4D97-AF65-F5344CB8AC3E}">
        <p14:creationId xmlns:p14="http://schemas.microsoft.com/office/powerpoint/2010/main" val="237556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593635" y="228529"/>
            <a:ext cx="8229600" cy="857250"/>
          </a:xfrm>
        </p:spPr>
        <p:txBody>
          <a:bodyPr/>
          <a:lstStyle/>
          <a:p>
            <a:r>
              <a:rPr lang="it-IT" sz="3600" b="1" dirty="0" err="1">
                <a:solidFill>
                  <a:srgbClr val="830051"/>
                </a:solidFill>
              </a:rPr>
              <a:t>Endometrial</a:t>
            </a:r>
            <a:r>
              <a:rPr lang="it-IT" sz="3600" b="1" dirty="0">
                <a:solidFill>
                  <a:srgbClr val="830051"/>
                </a:solidFill>
              </a:rPr>
              <a:t> carcinoma </a:t>
            </a:r>
          </a:p>
        </p:txBody>
      </p:sp>
      <p:pic>
        <p:nvPicPr>
          <p:cNvPr id="3" name="Immagine 2"/>
          <p:cNvPicPr>
            <a:picLocks noChangeAspect="1"/>
          </p:cNvPicPr>
          <p:nvPr/>
        </p:nvPicPr>
        <p:blipFill>
          <a:blip r:embed="rId3"/>
          <a:stretch>
            <a:fillRect/>
          </a:stretch>
        </p:blipFill>
        <p:spPr>
          <a:xfrm>
            <a:off x="9036167" y="56783"/>
            <a:ext cx="1601670" cy="1200741"/>
          </a:xfrm>
          <a:prstGeom prst="rect">
            <a:avLst/>
          </a:prstGeom>
        </p:spPr>
      </p:pic>
      <p:grpSp>
        <p:nvGrpSpPr>
          <p:cNvPr id="5" name="Gruppo 4">
            <a:extLst>
              <a:ext uri="{FF2B5EF4-FFF2-40B4-BE49-F238E27FC236}">
                <a16:creationId xmlns:a16="http://schemas.microsoft.com/office/drawing/2014/main" id="{92EF47B0-EC9F-4A3C-A9B8-776D2220A9FB}"/>
              </a:ext>
            </a:extLst>
          </p:cNvPr>
          <p:cNvGrpSpPr/>
          <p:nvPr/>
        </p:nvGrpSpPr>
        <p:grpSpPr>
          <a:xfrm>
            <a:off x="725117" y="1257524"/>
            <a:ext cx="10638663" cy="5324860"/>
            <a:chOff x="2478152" y="1124094"/>
            <a:chExt cx="7607311" cy="4718956"/>
          </a:xfrm>
        </p:grpSpPr>
        <p:sp>
          <p:nvSpPr>
            <p:cNvPr id="4" name="Rettangolo 3"/>
            <p:cNvSpPr>
              <a:spLocks noChangeArrowheads="1"/>
            </p:cNvSpPr>
            <p:nvPr/>
          </p:nvSpPr>
          <p:spPr bwMode="auto">
            <a:xfrm>
              <a:off x="3099197" y="1124094"/>
              <a:ext cx="5993606" cy="60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DejaVu Sans"/>
                  <a:cs typeface="DejaVu Sans"/>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DejaVu Sans"/>
                  <a:cs typeface="DejaVu Sans"/>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DejaVu Sans"/>
                  <a:cs typeface="DejaVu Sans"/>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DejaVu Sans"/>
                  <a:cs typeface="DejaVu Sans"/>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DejaVu Sans"/>
                  <a:cs typeface="DejaVu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9pPr>
            </a:lstStyle>
            <a:p>
              <a:pPr algn="ctr" defTabSz="684593" eaLnBrk="1" fontAlgn="auto" hangingPunct="1">
                <a:lnSpc>
                  <a:spcPct val="100000"/>
                </a:lnSpc>
                <a:spcBef>
                  <a:spcPct val="0"/>
                </a:spcBef>
                <a:spcAft>
                  <a:spcPts val="0"/>
                </a:spcAft>
                <a:buNone/>
                <a:defRPr/>
              </a:pPr>
              <a:r>
                <a:rPr lang="en-US" altLang="it-IT" sz="2000" b="1" dirty="0">
                  <a:solidFill>
                    <a:srgbClr val="830051"/>
                  </a:solidFill>
                </a:rPr>
                <a:t>Integrated Genomic Characterization of Endometrial Carcinoma</a:t>
              </a:r>
            </a:p>
            <a:p>
              <a:pPr algn="ctr" defTabSz="684593" eaLnBrk="1" fontAlgn="auto" hangingPunct="1">
                <a:lnSpc>
                  <a:spcPct val="100000"/>
                </a:lnSpc>
                <a:spcBef>
                  <a:spcPct val="0"/>
                </a:spcBef>
                <a:spcAft>
                  <a:spcPts val="0"/>
                </a:spcAft>
                <a:buNone/>
                <a:defRPr/>
              </a:pPr>
              <a:r>
                <a:rPr lang="en-US" altLang="it-IT" sz="1800" dirty="0">
                  <a:solidFill>
                    <a:prstClr val="black"/>
                  </a:solidFill>
                </a:rPr>
                <a:t>The Cancer Genome Atlas Research Network</a:t>
              </a:r>
            </a:p>
          </p:txBody>
        </p:sp>
        <p:sp>
          <p:nvSpPr>
            <p:cNvPr id="78851" name="CasellaDiTesto 5"/>
            <p:cNvSpPr txBox="1">
              <a:spLocks noChangeArrowheads="1"/>
            </p:cNvSpPr>
            <p:nvPr/>
          </p:nvSpPr>
          <p:spPr bwMode="auto">
            <a:xfrm>
              <a:off x="7814518" y="5570294"/>
              <a:ext cx="2270945" cy="27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ea typeface="DejaVu Sans"/>
                  <a:cs typeface="DejaVu Sans"/>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ea typeface="DejaVu Sans"/>
                  <a:cs typeface="DejaVu Sans"/>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DejaVu Sans"/>
                  <a:cs typeface="DejaVu Sans"/>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DejaVu Sans"/>
                  <a:cs typeface="DejaVu Sans"/>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DejaVu Sans"/>
                  <a:cs typeface="DejaVu Sans"/>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DejaVu Sans"/>
                  <a:cs typeface="DejaVu Sans"/>
                </a:defRPr>
              </a:lvl9pPr>
            </a:lstStyle>
            <a:p>
              <a:pPr defTabSz="684593" eaLnBrk="1" fontAlgn="auto" hangingPunct="1">
                <a:lnSpc>
                  <a:spcPct val="100000"/>
                </a:lnSpc>
                <a:spcBef>
                  <a:spcPct val="0"/>
                </a:spcBef>
                <a:spcAft>
                  <a:spcPts val="0"/>
                </a:spcAft>
                <a:buNone/>
                <a:defRPr/>
              </a:pPr>
              <a:r>
                <a:rPr lang="it-IT" altLang="it-IT" sz="1400" dirty="0">
                  <a:solidFill>
                    <a:prstClr val="black"/>
                  </a:solidFill>
                  <a:ea typeface="MS PGothic" panose="020B0600070205080204" pitchFamily="34" charset="-128"/>
                </a:rPr>
                <a:t>Nature. </a:t>
              </a:r>
              <a:r>
                <a:rPr lang="it-IT" altLang="it-IT" sz="1400" dirty="0" err="1">
                  <a:solidFill>
                    <a:prstClr val="black"/>
                  </a:solidFill>
                  <a:ea typeface="MS PGothic" panose="020B0600070205080204" pitchFamily="34" charset="-128"/>
                </a:rPr>
                <a:t>May</a:t>
              </a:r>
              <a:r>
                <a:rPr lang="it-IT" altLang="it-IT" sz="1400" dirty="0">
                  <a:solidFill>
                    <a:prstClr val="black"/>
                  </a:solidFill>
                  <a:ea typeface="MS PGothic" panose="020B0600070205080204" pitchFamily="34" charset="-128"/>
                </a:rPr>
                <a:t> 2,2013;497(7447): 67-73</a:t>
              </a:r>
            </a:p>
          </p:txBody>
        </p:sp>
        <p:pic>
          <p:nvPicPr>
            <p:cNvPr id="544772" name="Picture 4"/>
            <p:cNvPicPr>
              <a:picLocks noChangeAspect="1" noChangeArrowheads="1"/>
            </p:cNvPicPr>
            <p:nvPr/>
          </p:nvPicPr>
          <p:blipFill>
            <a:blip r:embed="rId4">
              <a:extLst>
                <a:ext uri="{28A0092B-C50C-407E-A947-70E740481C1C}">
                  <a14:useLocalDpi xmlns:a14="http://schemas.microsoft.com/office/drawing/2010/main" val="0"/>
                </a:ext>
              </a:extLst>
            </a:blip>
            <a:srcRect l="2161" t="8656" r="5704" b="47784"/>
            <a:stretch>
              <a:fillRect/>
            </a:stretch>
          </p:blipFill>
          <p:spPr bwMode="auto">
            <a:xfrm>
              <a:off x="2919965" y="1944173"/>
              <a:ext cx="6282928"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Connettore diritto 12"/>
            <p:cNvCxnSpPr/>
            <p:nvPr/>
          </p:nvCxnSpPr>
          <p:spPr>
            <a:xfrm>
              <a:off x="5409714" y="1944175"/>
              <a:ext cx="0" cy="231897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9C635B25-29B0-4B1C-801B-0CF809ED694B}"/>
                </a:ext>
              </a:extLst>
            </p:cNvPr>
            <p:cNvSpPr txBox="1"/>
            <p:nvPr/>
          </p:nvSpPr>
          <p:spPr>
            <a:xfrm>
              <a:off x="2546193" y="4460467"/>
              <a:ext cx="3132472" cy="840996"/>
            </a:xfrm>
            <a:prstGeom prst="rect">
              <a:avLst/>
            </a:prstGeom>
            <a:noFill/>
          </p:spPr>
          <p:txBody>
            <a:bodyPr wrap="square" lIns="0" tIns="0" rIns="0" bIns="0" rtlCol="0">
              <a:spAutoFit/>
            </a:bodyPr>
            <a:lstStyle/>
            <a:p>
              <a:pPr marL="452903" marR="287648" indent="-159064" algn="ctr" defTabSz="684576" eaLnBrk="1" fontAlgn="auto" hangingPunct="1">
                <a:spcBef>
                  <a:spcPts val="236"/>
                </a:spcBef>
                <a:spcAft>
                  <a:spcPts val="0"/>
                </a:spcAft>
                <a:defRPr/>
              </a:pPr>
              <a:r>
                <a:rPr lang="it-IT" sz="2400" b="1" dirty="0">
                  <a:solidFill>
                    <a:srgbClr val="FFFFFF"/>
                  </a:solidFill>
                  <a:latin typeface="Arial"/>
                  <a:cs typeface="Arial"/>
                </a:rPr>
                <a:t>Hot </a:t>
              </a:r>
              <a:r>
                <a:rPr lang="it-IT" sz="2400" b="1" dirty="0" err="1">
                  <a:solidFill>
                    <a:srgbClr val="FFFFFF"/>
                  </a:solidFill>
                  <a:latin typeface="Arial"/>
                  <a:cs typeface="Arial"/>
                </a:rPr>
                <a:t>tumors</a:t>
              </a:r>
              <a:endParaRPr lang="it-IT" sz="2400" b="1" dirty="0">
                <a:solidFill>
                  <a:srgbClr val="FFFFFF"/>
                </a:solidFill>
                <a:latin typeface="Arial"/>
                <a:cs typeface="Arial"/>
              </a:endParaRPr>
            </a:p>
            <a:p>
              <a:pPr marL="452903" marR="287648" indent="-159064" algn="ctr" defTabSz="684576" eaLnBrk="1" fontAlgn="auto" hangingPunct="1">
                <a:spcBef>
                  <a:spcPts val="236"/>
                </a:spcBef>
                <a:spcAft>
                  <a:spcPts val="0"/>
                </a:spcAft>
                <a:defRPr/>
              </a:pPr>
              <a:r>
                <a:rPr lang="it-IT" b="1" dirty="0" err="1">
                  <a:solidFill>
                    <a:srgbClr val="FFFFFF"/>
                  </a:solidFill>
                  <a:latin typeface="Arial"/>
                  <a:cs typeface="Arial"/>
                </a:rPr>
                <a:t>Good</a:t>
              </a:r>
              <a:r>
                <a:rPr lang="it-IT" b="1" dirty="0">
                  <a:solidFill>
                    <a:srgbClr val="FFFFFF"/>
                  </a:solidFill>
                  <a:latin typeface="Arial"/>
                  <a:cs typeface="Arial"/>
                </a:rPr>
                <a:t> </a:t>
              </a:r>
              <a:r>
                <a:rPr lang="it-IT" b="1" spc="-4" dirty="0" err="1">
                  <a:solidFill>
                    <a:srgbClr val="FFFFFF"/>
                  </a:solidFill>
                  <a:latin typeface="Arial"/>
                  <a:cs typeface="Arial"/>
                </a:rPr>
                <a:t>Response</a:t>
              </a:r>
              <a:r>
                <a:rPr lang="it-IT" b="1" spc="-60" dirty="0">
                  <a:solidFill>
                    <a:srgbClr val="FFFFFF"/>
                  </a:solidFill>
                  <a:latin typeface="Arial"/>
                  <a:cs typeface="Arial"/>
                </a:rPr>
                <a:t> </a:t>
              </a:r>
              <a:r>
                <a:rPr lang="it-IT" b="1" spc="-4" dirty="0">
                  <a:solidFill>
                    <a:srgbClr val="FFFFFF"/>
                  </a:solidFill>
                  <a:latin typeface="Arial"/>
                  <a:cs typeface="Arial"/>
                </a:rPr>
                <a:t>to </a:t>
              </a:r>
              <a:r>
                <a:rPr lang="it-IT" b="1" spc="-4" dirty="0" err="1">
                  <a:solidFill>
                    <a:srgbClr val="FFFFFF"/>
                  </a:solidFill>
                  <a:latin typeface="Arial"/>
                  <a:cs typeface="Arial"/>
                </a:rPr>
                <a:t>Immunotherapy</a:t>
              </a:r>
              <a:endParaRPr lang="it-IT" dirty="0">
                <a:solidFill>
                  <a:srgbClr val="FFFFFF"/>
                </a:solidFill>
                <a:latin typeface="Arial"/>
                <a:cs typeface="Arial"/>
              </a:endParaRPr>
            </a:p>
            <a:p>
              <a:pPr marL="171446" indent="-171446" defTabSz="914378" eaLnBrk="1" fontAlgn="auto" hangingPunct="1">
                <a:spcBef>
                  <a:spcPts val="0"/>
                </a:spcBef>
                <a:spcAft>
                  <a:spcPts val="0"/>
                </a:spcAft>
                <a:buClr>
                  <a:srgbClr val="544F40"/>
                </a:buClr>
                <a:buFont typeface="Arial" pitchFamily="34" charset="0"/>
                <a:buChar char="–"/>
              </a:pPr>
              <a:endParaRPr lang="it-IT" dirty="0" err="1">
                <a:solidFill>
                  <a:srgbClr val="544F40"/>
                </a:solidFill>
                <a:latin typeface="Arial"/>
              </a:endParaRPr>
            </a:p>
          </p:txBody>
        </p:sp>
        <p:sp>
          <p:nvSpPr>
            <p:cNvPr id="16" name="Rettangolo con angoli arrotondati 15">
              <a:extLst>
                <a:ext uri="{FF2B5EF4-FFF2-40B4-BE49-F238E27FC236}">
                  <a16:creationId xmlns:a16="http://schemas.microsoft.com/office/drawing/2014/main" id="{D2AD040F-F3E5-4BF8-8F86-746BA5354FFB}"/>
                </a:ext>
              </a:extLst>
            </p:cNvPr>
            <p:cNvSpPr/>
            <p:nvPr/>
          </p:nvSpPr>
          <p:spPr bwMode="auto">
            <a:xfrm>
              <a:off x="2622705" y="4550400"/>
              <a:ext cx="3077611" cy="742542"/>
            </a:xfrm>
            <a:prstGeom prst="roundRect">
              <a:avLst/>
            </a:prstGeom>
            <a:solidFill>
              <a:srgbClr val="CE268E"/>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1" indent="-180971" algn="ctr" defTabSz="914378" fontAlgn="auto">
                <a:spcBef>
                  <a:spcPts val="0"/>
                </a:spcBef>
                <a:spcAft>
                  <a:spcPts val="0"/>
                </a:spcAft>
                <a:buClr>
                  <a:srgbClr val="FFFFFF"/>
                </a:buClr>
                <a:buFont typeface="Arial" pitchFamily="34" charset="0"/>
                <a:buChar char="–"/>
              </a:pPr>
              <a:endParaRPr lang="it-IT" b="1" kern="0" dirty="0" err="1">
                <a:solidFill>
                  <a:srgbClr val="FFFFFF"/>
                </a:solidFill>
                <a:latin typeface="Arial"/>
              </a:endParaRPr>
            </a:p>
          </p:txBody>
        </p:sp>
        <p:sp>
          <p:nvSpPr>
            <p:cNvPr id="17" name="CasellaDiTesto 16">
              <a:extLst>
                <a:ext uri="{FF2B5EF4-FFF2-40B4-BE49-F238E27FC236}">
                  <a16:creationId xmlns:a16="http://schemas.microsoft.com/office/drawing/2014/main" id="{92466D27-1EF1-4B15-9A14-B99C81B8F763}"/>
                </a:ext>
              </a:extLst>
            </p:cNvPr>
            <p:cNvSpPr txBox="1"/>
            <p:nvPr/>
          </p:nvSpPr>
          <p:spPr>
            <a:xfrm>
              <a:off x="2478152" y="4540678"/>
              <a:ext cx="3268554" cy="840996"/>
            </a:xfrm>
            <a:prstGeom prst="rect">
              <a:avLst/>
            </a:prstGeom>
            <a:noFill/>
          </p:spPr>
          <p:txBody>
            <a:bodyPr wrap="square" lIns="0" tIns="0" rIns="0" bIns="0" rtlCol="0">
              <a:spAutoFit/>
            </a:bodyPr>
            <a:lstStyle/>
            <a:p>
              <a:pPr marL="452903" marR="287648" indent="-159064" algn="ctr" defTabSz="684576" eaLnBrk="1" fontAlgn="auto" hangingPunct="1">
                <a:spcBef>
                  <a:spcPts val="236"/>
                </a:spcBef>
                <a:spcAft>
                  <a:spcPts val="0"/>
                </a:spcAft>
                <a:defRPr/>
              </a:pPr>
              <a:r>
                <a:rPr lang="it-IT" sz="2400" b="1" dirty="0">
                  <a:solidFill>
                    <a:srgbClr val="FFFFFF"/>
                  </a:solidFill>
                  <a:latin typeface="Arial"/>
                  <a:cs typeface="Arial"/>
                </a:rPr>
                <a:t>Hot </a:t>
              </a:r>
              <a:r>
                <a:rPr lang="it-IT" sz="2400" b="1" dirty="0" err="1">
                  <a:solidFill>
                    <a:srgbClr val="FFFFFF"/>
                  </a:solidFill>
                  <a:latin typeface="Arial"/>
                  <a:cs typeface="Arial"/>
                </a:rPr>
                <a:t>tumors</a:t>
              </a:r>
              <a:endParaRPr lang="it-IT" sz="2400" b="1" dirty="0">
                <a:solidFill>
                  <a:srgbClr val="FFFFFF"/>
                </a:solidFill>
                <a:latin typeface="Arial"/>
                <a:cs typeface="Arial"/>
              </a:endParaRPr>
            </a:p>
            <a:p>
              <a:pPr marL="452903" marR="287648" indent="-159064" algn="ctr" defTabSz="684576" eaLnBrk="1" fontAlgn="auto" hangingPunct="1">
                <a:spcBef>
                  <a:spcPts val="236"/>
                </a:spcBef>
                <a:spcAft>
                  <a:spcPts val="0"/>
                </a:spcAft>
                <a:defRPr/>
              </a:pPr>
              <a:r>
                <a:rPr lang="it-IT" b="1" dirty="0">
                  <a:solidFill>
                    <a:srgbClr val="FFFFFF"/>
                  </a:solidFill>
                  <a:latin typeface="Arial"/>
                  <a:cs typeface="Arial"/>
                </a:rPr>
                <a:t>Good </a:t>
              </a:r>
              <a:r>
                <a:rPr lang="it-IT" b="1" spc="-4" dirty="0" err="1">
                  <a:solidFill>
                    <a:srgbClr val="FFFFFF"/>
                  </a:solidFill>
                  <a:latin typeface="Arial"/>
                  <a:cs typeface="Arial"/>
                </a:rPr>
                <a:t>Response</a:t>
              </a:r>
              <a:r>
                <a:rPr lang="it-IT" b="1" spc="-60" dirty="0">
                  <a:solidFill>
                    <a:srgbClr val="FFFFFF"/>
                  </a:solidFill>
                  <a:latin typeface="Arial"/>
                  <a:cs typeface="Arial"/>
                </a:rPr>
                <a:t> </a:t>
              </a:r>
              <a:r>
                <a:rPr lang="it-IT" b="1" spc="-4" dirty="0">
                  <a:solidFill>
                    <a:srgbClr val="FFFFFF"/>
                  </a:solidFill>
                  <a:latin typeface="Arial"/>
                  <a:cs typeface="Arial"/>
                </a:rPr>
                <a:t>to </a:t>
              </a:r>
              <a:r>
                <a:rPr lang="it-IT" b="1" spc="-4" dirty="0" err="1">
                  <a:solidFill>
                    <a:srgbClr val="FFFFFF"/>
                  </a:solidFill>
                  <a:latin typeface="Arial"/>
                  <a:cs typeface="Arial"/>
                </a:rPr>
                <a:t>Immunotherapy</a:t>
              </a:r>
              <a:endParaRPr lang="it-IT" dirty="0">
                <a:solidFill>
                  <a:srgbClr val="FFFFFF"/>
                </a:solidFill>
                <a:latin typeface="Arial"/>
                <a:cs typeface="Arial"/>
              </a:endParaRPr>
            </a:p>
            <a:p>
              <a:pPr marL="171446" indent="-171446" defTabSz="914378" eaLnBrk="1" fontAlgn="auto" hangingPunct="1">
                <a:spcBef>
                  <a:spcPts val="0"/>
                </a:spcBef>
                <a:spcAft>
                  <a:spcPts val="0"/>
                </a:spcAft>
                <a:buClr>
                  <a:srgbClr val="544F40"/>
                </a:buClr>
                <a:buFont typeface="Arial" pitchFamily="34" charset="0"/>
                <a:buChar char="–"/>
              </a:pPr>
              <a:endParaRPr lang="it-IT" dirty="0" err="1">
                <a:solidFill>
                  <a:srgbClr val="544F40"/>
                </a:solidFill>
                <a:latin typeface="Arial"/>
                <a:ea typeface="+mn-ea"/>
              </a:endParaRPr>
            </a:p>
          </p:txBody>
        </p:sp>
        <p:sp>
          <p:nvSpPr>
            <p:cNvPr id="18" name="Rettangolo con angoli arrotondati 17">
              <a:extLst>
                <a:ext uri="{FF2B5EF4-FFF2-40B4-BE49-F238E27FC236}">
                  <a16:creationId xmlns:a16="http://schemas.microsoft.com/office/drawing/2014/main" id="{30ACAC5C-9B8D-435E-A1E1-78C2048E73C5}"/>
                </a:ext>
              </a:extLst>
            </p:cNvPr>
            <p:cNvSpPr/>
            <p:nvPr/>
          </p:nvSpPr>
          <p:spPr bwMode="auto">
            <a:xfrm>
              <a:off x="6221652" y="4565584"/>
              <a:ext cx="3078052" cy="727358"/>
            </a:xfrm>
            <a:prstGeom prst="roundRect">
              <a:avLst/>
            </a:prstGeom>
            <a:solidFill>
              <a:srgbClr val="1E3650"/>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1" indent="-180971" algn="ctr" defTabSz="914378" fontAlgn="auto">
                <a:spcBef>
                  <a:spcPts val="0"/>
                </a:spcBef>
                <a:spcAft>
                  <a:spcPts val="0"/>
                </a:spcAft>
                <a:buClr>
                  <a:srgbClr val="FFFFFF"/>
                </a:buClr>
                <a:buFont typeface="Arial" pitchFamily="34" charset="0"/>
                <a:buChar char="–"/>
              </a:pPr>
              <a:endParaRPr lang="it-IT" b="1" kern="0" dirty="0" err="1">
                <a:solidFill>
                  <a:srgbClr val="FFFFFF"/>
                </a:solidFill>
                <a:latin typeface="Arial"/>
              </a:endParaRPr>
            </a:p>
          </p:txBody>
        </p:sp>
        <p:sp>
          <p:nvSpPr>
            <p:cNvPr id="19" name="CasellaDiTesto 18">
              <a:extLst>
                <a:ext uri="{FF2B5EF4-FFF2-40B4-BE49-F238E27FC236}">
                  <a16:creationId xmlns:a16="http://schemas.microsoft.com/office/drawing/2014/main" id="{F825154F-9BDB-4205-8746-359966A540C6}"/>
                </a:ext>
              </a:extLst>
            </p:cNvPr>
            <p:cNvSpPr txBox="1"/>
            <p:nvPr/>
          </p:nvSpPr>
          <p:spPr>
            <a:xfrm>
              <a:off x="6248282" y="4590622"/>
              <a:ext cx="3132472" cy="840996"/>
            </a:xfrm>
            <a:prstGeom prst="rect">
              <a:avLst/>
            </a:prstGeom>
            <a:noFill/>
          </p:spPr>
          <p:txBody>
            <a:bodyPr wrap="square" lIns="0" tIns="0" rIns="0" bIns="0" rtlCol="0">
              <a:spAutoFit/>
            </a:bodyPr>
            <a:lstStyle/>
            <a:p>
              <a:pPr marL="452903" marR="287648" indent="-159064" algn="ctr" defTabSz="684576" eaLnBrk="1" fontAlgn="auto" hangingPunct="1">
                <a:spcBef>
                  <a:spcPts val="236"/>
                </a:spcBef>
                <a:spcAft>
                  <a:spcPts val="0"/>
                </a:spcAft>
                <a:defRPr/>
              </a:pPr>
              <a:r>
                <a:rPr lang="it-IT" sz="2400" b="1" dirty="0" err="1">
                  <a:solidFill>
                    <a:srgbClr val="FFFFFF"/>
                  </a:solidFill>
                  <a:latin typeface="Arial"/>
                  <a:cs typeface="Arial"/>
                </a:rPr>
                <a:t>Cold</a:t>
              </a:r>
              <a:r>
                <a:rPr lang="it-IT" sz="2400" b="1" dirty="0">
                  <a:solidFill>
                    <a:srgbClr val="FFFFFF"/>
                  </a:solidFill>
                  <a:latin typeface="Arial"/>
                  <a:cs typeface="Arial"/>
                </a:rPr>
                <a:t> </a:t>
              </a:r>
              <a:r>
                <a:rPr lang="it-IT" sz="2400" b="1" dirty="0" err="1">
                  <a:solidFill>
                    <a:srgbClr val="FFFFFF"/>
                  </a:solidFill>
                  <a:latin typeface="Arial"/>
                  <a:cs typeface="Arial"/>
                </a:rPr>
                <a:t>tumors</a:t>
              </a:r>
              <a:endParaRPr lang="it-IT" sz="2400" b="1" dirty="0">
                <a:solidFill>
                  <a:srgbClr val="FFFFFF"/>
                </a:solidFill>
                <a:latin typeface="Arial"/>
                <a:cs typeface="Arial"/>
              </a:endParaRPr>
            </a:p>
            <a:p>
              <a:pPr marL="452903" marR="287648" indent="-159064" algn="ctr" defTabSz="684576" eaLnBrk="1" fontAlgn="auto" hangingPunct="1">
                <a:spcBef>
                  <a:spcPts val="236"/>
                </a:spcBef>
                <a:spcAft>
                  <a:spcPts val="0"/>
                </a:spcAft>
                <a:defRPr/>
              </a:pPr>
              <a:r>
                <a:rPr lang="it-IT" b="1" dirty="0" err="1">
                  <a:solidFill>
                    <a:srgbClr val="FFFFFF"/>
                  </a:solidFill>
                  <a:latin typeface="Arial"/>
                  <a:cs typeface="Arial"/>
                </a:rPr>
                <a:t>Poor</a:t>
              </a:r>
              <a:r>
                <a:rPr lang="it-IT" b="1" dirty="0">
                  <a:solidFill>
                    <a:srgbClr val="FFFFFF"/>
                  </a:solidFill>
                  <a:latin typeface="Arial"/>
                  <a:cs typeface="Arial"/>
                </a:rPr>
                <a:t> </a:t>
              </a:r>
              <a:r>
                <a:rPr lang="it-IT" b="1" spc="-4" dirty="0" err="1">
                  <a:solidFill>
                    <a:srgbClr val="FFFFFF"/>
                  </a:solidFill>
                  <a:latin typeface="Arial"/>
                  <a:cs typeface="Arial"/>
                </a:rPr>
                <a:t>Response</a:t>
              </a:r>
              <a:r>
                <a:rPr lang="it-IT" b="1" spc="-60" dirty="0">
                  <a:solidFill>
                    <a:srgbClr val="FFFFFF"/>
                  </a:solidFill>
                  <a:latin typeface="Arial"/>
                  <a:cs typeface="Arial"/>
                </a:rPr>
                <a:t> </a:t>
              </a:r>
              <a:r>
                <a:rPr lang="it-IT" b="1" spc="-4" dirty="0">
                  <a:solidFill>
                    <a:srgbClr val="FFFFFF"/>
                  </a:solidFill>
                  <a:latin typeface="Arial"/>
                  <a:cs typeface="Arial"/>
                </a:rPr>
                <a:t>to </a:t>
              </a:r>
              <a:r>
                <a:rPr lang="it-IT" b="1" spc="-4" dirty="0" err="1">
                  <a:solidFill>
                    <a:srgbClr val="FFFFFF"/>
                  </a:solidFill>
                  <a:latin typeface="Arial"/>
                  <a:cs typeface="Arial"/>
                </a:rPr>
                <a:t>Immunotherapy</a:t>
              </a:r>
              <a:endParaRPr lang="it-IT" dirty="0">
                <a:solidFill>
                  <a:srgbClr val="FFFFFF"/>
                </a:solidFill>
                <a:latin typeface="Arial"/>
                <a:cs typeface="Arial"/>
              </a:endParaRPr>
            </a:p>
            <a:p>
              <a:pPr marL="171446" indent="-171446" defTabSz="914378" eaLnBrk="1" fontAlgn="auto" hangingPunct="1">
                <a:spcBef>
                  <a:spcPts val="0"/>
                </a:spcBef>
                <a:spcAft>
                  <a:spcPts val="0"/>
                </a:spcAft>
                <a:buClr>
                  <a:srgbClr val="544F40"/>
                </a:buClr>
                <a:buFont typeface="Arial" pitchFamily="34" charset="0"/>
                <a:buChar char="–"/>
              </a:pPr>
              <a:endParaRPr lang="it-IT" dirty="0" err="1">
                <a:solidFill>
                  <a:srgbClr val="544F40"/>
                </a:solidFill>
                <a:latin typeface="Arial"/>
                <a:ea typeface="+mn-ea"/>
              </a:endParaRPr>
            </a:p>
          </p:txBody>
        </p:sp>
      </p:grpSp>
    </p:spTree>
    <p:extLst>
      <p:ext uri="{BB962C8B-B14F-4D97-AF65-F5344CB8AC3E}">
        <p14:creationId xmlns:p14="http://schemas.microsoft.com/office/powerpoint/2010/main" val="419472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7429F6-A2D1-4E2B-B2F0-C439C5530917}"/>
              </a:ext>
            </a:extLst>
          </p:cNvPr>
          <p:cNvSpPr>
            <a:spLocks noGrp="1"/>
          </p:cNvSpPr>
          <p:nvPr>
            <p:ph type="sldNum" sz="quarter" idx="12"/>
          </p:nvPr>
        </p:nvSpPr>
        <p:spPr/>
        <p:txBody>
          <a:bodyPr/>
          <a:lstStyle/>
          <a:p>
            <a:fld id="{BE33F7A0-71F0-446B-9DE8-6D75BE64EE0F}" type="slidenum">
              <a:rPr lang="en-US" smtClean="0"/>
              <a:pPr/>
              <a:t>36</a:t>
            </a:fld>
            <a:endParaRPr lang="en-US" dirty="0"/>
          </a:p>
        </p:txBody>
      </p:sp>
      <p:sp>
        <p:nvSpPr>
          <p:cNvPr id="8" name="Rectangle 7">
            <a:extLst>
              <a:ext uri="{FF2B5EF4-FFF2-40B4-BE49-F238E27FC236}">
                <a16:creationId xmlns:a16="http://schemas.microsoft.com/office/drawing/2014/main" id="{A33C90B9-1727-DA56-467B-8D3AEB2D9C91}"/>
              </a:ext>
            </a:extLst>
          </p:cNvPr>
          <p:cNvSpPr/>
          <p:nvPr/>
        </p:nvSpPr>
        <p:spPr>
          <a:xfrm>
            <a:off x="1295668" y="1152939"/>
            <a:ext cx="9600665" cy="4747119"/>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a:t>Estimated probability of OS at</a:t>
            </a:r>
          </a:p>
          <a:p>
            <a:pPr marL="274320"/>
            <a:r>
              <a:rPr lang="en-US" sz="1800"/>
              <a:t>12 mo – 73.3% (65.2 – 79.8)</a:t>
            </a:r>
          </a:p>
          <a:p>
            <a:pPr marL="274320"/>
            <a:r>
              <a:rPr lang="en-US" sz="1800"/>
              <a:t>24 mo – 60.5% (51.5 – 68.4)</a:t>
            </a:r>
            <a:endParaRPr lang="en-US" sz="1800" dirty="0"/>
          </a:p>
        </p:txBody>
      </p:sp>
      <p:sp>
        <p:nvSpPr>
          <p:cNvPr id="9" name="TextBox 8">
            <a:extLst>
              <a:ext uri="{FF2B5EF4-FFF2-40B4-BE49-F238E27FC236}">
                <a16:creationId xmlns:a16="http://schemas.microsoft.com/office/drawing/2014/main" id="{00AFF8CB-6CD2-6FC5-54DA-485438755C1D}"/>
              </a:ext>
            </a:extLst>
          </p:cNvPr>
          <p:cNvSpPr txBox="1"/>
          <p:nvPr/>
        </p:nvSpPr>
        <p:spPr>
          <a:xfrm>
            <a:off x="8606991" y="3074535"/>
            <a:ext cx="1319592" cy="523220"/>
          </a:xfrm>
          <a:prstGeom prst="rect">
            <a:avLst/>
          </a:prstGeom>
          <a:noFill/>
        </p:spPr>
        <p:txBody>
          <a:bodyPr wrap="none" rtlCol="0">
            <a:spAutoFit/>
          </a:bodyPr>
          <a:lstStyle/>
          <a:p>
            <a:r>
              <a:rPr lang="en-US" sz="1400" dirty="0"/>
              <a:t>Median OS </a:t>
            </a:r>
          </a:p>
          <a:p>
            <a:r>
              <a:rPr lang="en-US" sz="1400" dirty="0"/>
              <a:t>NR (27.1–NR)</a:t>
            </a:r>
          </a:p>
        </p:txBody>
      </p:sp>
      <p:cxnSp>
        <p:nvCxnSpPr>
          <p:cNvPr id="11" name="Straight Connector 10">
            <a:extLst>
              <a:ext uri="{FF2B5EF4-FFF2-40B4-BE49-F238E27FC236}">
                <a16:creationId xmlns:a16="http://schemas.microsoft.com/office/drawing/2014/main" id="{F971C00C-CC24-174D-117D-3DF1361DFD5A}"/>
              </a:ext>
            </a:extLst>
          </p:cNvPr>
          <p:cNvCxnSpPr>
            <a:cxnSpLocks/>
          </p:cNvCxnSpPr>
          <p:nvPr/>
        </p:nvCxnSpPr>
        <p:spPr>
          <a:xfrm>
            <a:off x="2937252" y="3073968"/>
            <a:ext cx="7130375" cy="0"/>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4" name="Freeform 13">
            <a:extLst>
              <a:ext uri="{FF2B5EF4-FFF2-40B4-BE49-F238E27FC236}">
                <a16:creationId xmlns:a16="http://schemas.microsoft.com/office/drawing/2014/main" id="{2BD453ED-EB2D-D807-005A-EE7F56EF62DB}"/>
              </a:ext>
            </a:extLst>
          </p:cNvPr>
          <p:cNvSpPr/>
          <p:nvPr/>
        </p:nvSpPr>
        <p:spPr>
          <a:xfrm>
            <a:off x="3091534" y="1363410"/>
            <a:ext cx="6750860" cy="1595256"/>
          </a:xfrm>
          <a:custGeom>
            <a:avLst/>
            <a:gdLst>
              <a:gd name="connsiteX0" fmla="*/ 0 w 6750860"/>
              <a:gd name="connsiteY0" fmla="*/ 0 h 1595256"/>
              <a:gd name="connsiteX1" fmla="*/ 89972 w 6750860"/>
              <a:gd name="connsiteY1" fmla="*/ 0 h 1595256"/>
              <a:gd name="connsiteX2" fmla="*/ 91234 w 6750860"/>
              <a:gd name="connsiteY2" fmla="*/ 0 h 1595256"/>
              <a:gd name="connsiteX3" fmla="*/ 91234 w 6750860"/>
              <a:gd name="connsiteY3" fmla="*/ 22545 h 1595256"/>
              <a:gd name="connsiteX4" fmla="*/ 207350 w 6750860"/>
              <a:gd name="connsiteY4" fmla="*/ 22545 h 1595256"/>
              <a:gd name="connsiteX5" fmla="*/ 210054 w 6750860"/>
              <a:gd name="connsiteY5" fmla="*/ 22545 h 1595256"/>
              <a:gd name="connsiteX6" fmla="*/ 210054 w 6750860"/>
              <a:gd name="connsiteY6" fmla="*/ 45270 h 1595256"/>
              <a:gd name="connsiteX7" fmla="*/ 214382 w 6750860"/>
              <a:gd name="connsiteY7" fmla="*/ 45270 h 1595256"/>
              <a:gd name="connsiteX8" fmla="*/ 214382 w 6750860"/>
              <a:gd name="connsiteY8" fmla="*/ 68265 h 1595256"/>
              <a:gd name="connsiteX9" fmla="*/ 236649 w 6750860"/>
              <a:gd name="connsiteY9" fmla="*/ 68265 h 1595256"/>
              <a:gd name="connsiteX10" fmla="*/ 236649 w 6750860"/>
              <a:gd name="connsiteY10" fmla="*/ 85670 h 1595256"/>
              <a:gd name="connsiteX11" fmla="*/ 236649 w 6750860"/>
              <a:gd name="connsiteY11" fmla="*/ 90178 h 1595256"/>
              <a:gd name="connsiteX12" fmla="*/ 262884 w 6750860"/>
              <a:gd name="connsiteY12" fmla="*/ 90178 h 1595256"/>
              <a:gd name="connsiteX13" fmla="*/ 262884 w 6750860"/>
              <a:gd name="connsiteY13" fmla="*/ 130759 h 1595256"/>
              <a:gd name="connsiteX14" fmla="*/ 262884 w 6750860"/>
              <a:gd name="connsiteY14" fmla="*/ 134636 h 1595256"/>
              <a:gd name="connsiteX15" fmla="*/ 302370 w 6750860"/>
              <a:gd name="connsiteY15" fmla="*/ 134636 h 1595256"/>
              <a:gd name="connsiteX16" fmla="*/ 302370 w 6750860"/>
              <a:gd name="connsiteY16" fmla="*/ 157812 h 1595256"/>
              <a:gd name="connsiteX17" fmla="*/ 302370 w 6750860"/>
              <a:gd name="connsiteY17" fmla="*/ 159436 h 1595256"/>
              <a:gd name="connsiteX18" fmla="*/ 307148 w 6750860"/>
              <a:gd name="connsiteY18" fmla="*/ 159436 h 1595256"/>
              <a:gd name="connsiteX19" fmla="*/ 307148 w 6750860"/>
              <a:gd name="connsiteY19" fmla="*/ 175848 h 1595256"/>
              <a:gd name="connsiteX20" fmla="*/ 307148 w 6750860"/>
              <a:gd name="connsiteY20" fmla="*/ 180357 h 1595256"/>
              <a:gd name="connsiteX21" fmla="*/ 359887 w 6750860"/>
              <a:gd name="connsiteY21" fmla="*/ 180357 h 1595256"/>
              <a:gd name="connsiteX22" fmla="*/ 359887 w 6750860"/>
              <a:gd name="connsiteY22" fmla="*/ 202721 h 1595256"/>
              <a:gd name="connsiteX23" fmla="*/ 374582 w 6750860"/>
              <a:gd name="connsiteY23" fmla="*/ 202721 h 1595256"/>
              <a:gd name="connsiteX24" fmla="*/ 377377 w 6750860"/>
              <a:gd name="connsiteY24" fmla="*/ 202721 h 1595256"/>
              <a:gd name="connsiteX25" fmla="*/ 377377 w 6750860"/>
              <a:gd name="connsiteY25" fmla="*/ 225897 h 1595256"/>
              <a:gd name="connsiteX26" fmla="*/ 509359 w 6750860"/>
              <a:gd name="connsiteY26" fmla="*/ 225897 h 1595256"/>
              <a:gd name="connsiteX27" fmla="*/ 509359 w 6750860"/>
              <a:gd name="connsiteY27" fmla="*/ 249794 h 1595256"/>
              <a:gd name="connsiteX28" fmla="*/ 531447 w 6750860"/>
              <a:gd name="connsiteY28" fmla="*/ 249794 h 1595256"/>
              <a:gd name="connsiteX29" fmla="*/ 531447 w 6750860"/>
              <a:gd name="connsiteY29" fmla="*/ 277479 h 1595256"/>
              <a:gd name="connsiteX30" fmla="*/ 566516 w 6750860"/>
              <a:gd name="connsiteY30" fmla="*/ 277479 h 1595256"/>
              <a:gd name="connsiteX31" fmla="*/ 566516 w 6750860"/>
              <a:gd name="connsiteY31" fmla="*/ 293080 h 1595256"/>
              <a:gd name="connsiteX32" fmla="*/ 566516 w 6750860"/>
              <a:gd name="connsiteY32" fmla="*/ 297228 h 1595256"/>
              <a:gd name="connsiteX33" fmla="*/ 575441 w 6750860"/>
              <a:gd name="connsiteY33" fmla="*/ 297228 h 1595256"/>
              <a:gd name="connsiteX34" fmla="*/ 575441 w 6750860"/>
              <a:gd name="connsiteY34" fmla="*/ 318059 h 1595256"/>
              <a:gd name="connsiteX35" fmla="*/ 575441 w 6750860"/>
              <a:gd name="connsiteY35" fmla="*/ 321306 h 1595256"/>
              <a:gd name="connsiteX36" fmla="*/ 584186 w 6750860"/>
              <a:gd name="connsiteY36" fmla="*/ 321306 h 1595256"/>
              <a:gd name="connsiteX37" fmla="*/ 584186 w 6750860"/>
              <a:gd name="connsiteY37" fmla="*/ 366395 h 1595256"/>
              <a:gd name="connsiteX38" fmla="*/ 584186 w 6750860"/>
              <a:gd name="connsiteY38" fmla="*/ 368830 h 1595256"/>
              <a:gd name="connsiteX39" fmla="*/ 601765 w 6750860"/>
              <a:gd name="connsiteY39" fmla="*/ 368830 h 1595256"/>
              <a:gd name="connsiteX40" fmla="*/ 601765 w 6750860"/>
              <a:gd name="connsiteY40" fmla="*/ 393178 h 1595256"/>
              <a:gd name="connsiteX41" fmla="*/ 663429 w 6750860"/>
              <a:gd name="connsiteY41" fmla="*/ 393178 h 1595256"/>
              <a:gd name="connsiteX42" fmla="*/ 663429 w 6750860"/>
              <a:gd name="connsiteY42" fmla="*/ 417075 h 1595256"/>
              <a:gd name="connsiteX43" fmla="*/ 687771 w 6750860"/>
              <a:gd name="connsiteY43" fmla="*/ 417075 h 1595256"/>
              <a:gd name="connsiteX44" fmla="*/ 689844 w 6750860"/>
              <a:gd name="connsiteY44" fmla="*/ 417075 h 1595256"/>
              <a:gd name="connsiteX45" fmla="*/ 689844 w 6750860"/>
              <a:gd name="connsiteY45" fmla="*/ 482455 h 1595256"/>
              <a:gd name="connsiteX46" fmla="*/ 689844 w 6750860"/>
              <a:gd name="connsiteY46" fmla="*/ 489489 h 1595256"/>
              <a:gd name="connsiteX47" fmla="*/ 742583 w 6750860"/>
              <a:gd name="connsiteY47" fmla="*/ 489489 h 1595256"/>
              <a:gd name="connsiteX48" fmla="*/ 742583 w 6750860"/>
              <a:gd name="connsiteY48" fmla="*/ 514017 h 1595256"/>
              <a:gd name="connsiteX49" fmla="*/ 821827 w 6750860"/>
              <a:gd name="connsiteY49" fmla="*/ 514017 h 1595256"/>
              <a:gd name="connsiteX50" fmla="*/ 821827 w 6750860"/>
              <a:gd name="connsiteY50" fmla="*/ 536562 h 1595256"/>
              <a:gd name="connsiteX51" fmla="*/ 821827 w 6750860"/>
              <a:gd name="connsiteY51" fmla="*/ 538095 h 1595256"/>
              <a:gd name="connsiteX52" fmla="*/ 825072 w 6750860"/>
              <a:gd name="connsiteY52" fmla="*/ 538095 h 1595256"/>
              <a:gd name="connsiteX53" fmla="*/ 826064 w 6750860"/>
              <a:gd name="connsiteY53" fmla="*/ 538095 h 1595256"/>
              <a:gd name="connsiteX54" fmla="*/ 826064 w 6750860"/>
              <a:gd name="connsiteY54" fmla="*/ 562714 h 1595256"/>
              <a:gd name="connsiteX55" fmla="*/ 852839 w 6750860"/>
              <a:gd name="connsiteY55" fmla="*/ 562714 h 1595256"/>
              <a:gd name="connsiteX56" fmla="*/ 852839 w 6750860"/>
              <a:gd name="connsiteY56" fmla="*/ 587422 h 1595256"/>
              <a:gd name="connsiteX57" fmla="*/ 919552 w 6750860"/>
              <a:gd name="connsiteY57" fmla="*/ 587422 h 1595256"/>
              <a:gd name="connsiteX58" fmla="*/ 923248 w 6750860"/>
              <a:gd name="connsiteY58" fmla="*/ 587422 h 1595256"/>
              <a:gd name="connsiteX59" fmla="*/ 923248 w 6750860"/>
              <a:gd name="connsiteY59" fmla="*/ 611951 h 1595256"/>
              <a:gd name="connsiteX60" fmla="*/ 967062 w 6750860"/>
              <a:gd name="connsiteY60" fmla="*/ 611951 h 1595256"/>
              <a:gd name="connsiteX61" fmla="*/ 967062 w 6750860"/>
              <a:gd name="connsiteY61" fmla="*/ 635758 h 1595256"/>
              <a:gd name="connsiteX62" fmla="*/ 967062 w 6750860"/>
              <a:gd name="connsiteY62" fmla="*/ 636389 h 1595256"/>
              <a:gd name="connsiteX63" fmla="*/ 975806 w 6750860"/>
              <a:gd name="connsiteY63" fmla="*/ 636389 h 1595256"/>
              <a:gd name="connsiteX64" fmla="*/ 975806 w 6750860"/>
              <a:gd name="connsiteY64" fmla="*/ 657942 h 1595256"/>
              <a:gd name="connsiteX65" fmla="*/ 975806 w 6750860"/>
              <a:gd name="connsiteY65" fmla="*/ 660828 h 1595256"/>
              <a:gd name="connsiteX66" fmla="*/ 1072810 w 6750860"/>
              <a:gd name="connsiteY66" fmla="*/ 660828 h 1595256"/>
              <a:gd name="connsiteX67" fmla="*/ 1081375 w 6750860"/>
              <a:gd name="connsiteY67" fmla="*/ 660828 h 1595256"/>
              <a:gd name="connsiteX68" fmla="*/ 1081375 w 6750860"/>
              <a:gd name="connsiteY68" fmla="*/ 685537 h 1595256"/>
              <a:gd name="connsiteX69" fmla="*/ 1085702 w 6750860"/>
              <a:gd name="connsiteY69" fmla="*/ 685537 h 1595256"/>
              <a:gd name="connsiteX70" fmla="*/ 1085702 w 6750860"/>
              <a:gd name="connsiteY70" fmla="*/ 707811 h 1595256"/>
              <a:gd name="connsiteX71" fmla="*/ 1085702 w 6750860"/>
              <a:gd name="connsiteY71" fmla="*/ 709885 h 1595256"/>
              <a:gd name="connsiteX72" fmla="*/ 1156381 w 6750860"/>
              <a:gd name="connsiteY72" fmla="*/ 709885 h 1595256"/>
              <a:gd name="connsiteX73" fmla="*/ 1156381 w 6750860"/>
              <a:gd name="connsiteY73" fmla="*/ 734954 h 1595256"/>
              <a:gd name="connsiteX74" fmla="*/ 1195868 w 6750860"/>
              <a:gd name="connsiteY74" fmla="*/ 734954 h 1595256"/>
              <a:gd name="connsiteX75" fmla="*/ 1195868 w 6750860"/>
              <a:gd name="connsiteY75" fmla="*/ 759393 h 1595256"/>
              <a:gd name="connsiteX76" fmla="*/ 1244099 w 6750860"/>
              <a:gd name="connsiteY76" fmla="*/ 759393 h 1595256"/>
              <a:gd name="connsiteX77" fmla="*/ 1244099 w 6750860"/>
              <a:gd name="connsiteY77" fmla="*/ 784372 h 1595256"/>
              <a:gd name="connsiteX78" fmla="*/ 1248607 w 6750860"/>
              <a:gd name="connsiteY78" fmla="*/ 784372 h 1595256"/>
              <a:gd name="connsiteX79" fmla="*/ 1248607 w 6750860"/>
              <a:gd name="connsiteY79" fmla="*/ 808720 h 1595256"/>
              <a:gd name="connsiteX80" fmla="*/ 1266187 w 6750860"/>
              <a:gd name="connsiteY80" fmla="*/ 808720 h 1595256"/>
              <a:gd name="connsiteX81" fmla="*/ 1266187 w 6750860"/>
              <a:gd name="connsiteY81" fmla="*/ 825133 h 1595256"/>
              <a:gd name="connsiteX82" fmla="*/ 1266187 w 6750860"/>
              <a:gd name="connsiteY82" fmla="*/ 833880 h 1595256"/>
              <a:gd name="connsiteX83" fmla="*/ 1275021 w 6750860"/>
              <a:gd name="connsiteY83" fmla="*/ 833880 h 1595256"/>
              <a:gd name="connsiteX84" fmla="*/ 1275021 w 6750860"/>
              <a:gd name="connsiteY84" fmla="*/ 858499 h 1595256"/>
              <a:gd name="connsiteX85" fmla="*/ 1402857 w 6750860"/>
              <a:gd name="connsiteY85" fmla="*/ 858499 h 1595256"/>
              <a:gd name="connsiteX86" fmla="*/ 1402857 w 6750860"/>
              <a:gd name="connsiteY86" fmla="*/ 883749 h 1595256"/>
              <a:gd name="connsiteX87" fmla="*/ 1477774 w 6750860"/>
              <a:gd name="connsiteY87" fmla="*/ 883749 h 1595256"/>
              <a:gd name="connsiteX88" fmla="*/ 1477774 w 6750860"/>
              <a:gd name="connsiteY88" fmla="*/ 908999 h 1595256"/>
              <a:gd name="connsiteX89" fmla="*/ 1701621 w 6750860"/>
              <a:gd name="connsiteY89" fmla="*/ 908999 h 1595256"/>
              <a:gd name="connsiteX90" fmla="*/ 1701621 w 6750860"/>
              <a:gd name="connsiteY90" fmla="*/ 936052 h 1595256"/>
              <a:gd name="connsiteX91" fmla="*/ 1807460 w 6750860"/>
              <a:gd name="connsiteY91" fmla="*/ 936052 h 1595256"/>
              <a:gd name="connsiteX92" fmla="*/ 1807460 w 6750860"/>
              <a:gd name="connsiteY92" fmla="*/ 960400 h 1595256"/>
              <a:gd name="connsiteX93" fmla="*/ 1807460 w 6750860"/>
              <a:gd name="connsiteY93" fmla="*/ 962655 h 1595256"/>
              <a:gd name="connsiteX94" fmla="*/ 1847217 w 6750860"/>
              <a:gd name="connsiteY94" fmla="*/ 962655 h 1595256"/>
              <a:gd name="connsiteX95" fmla="*/ 1847217 w 6750860"/>
              <a:gd name="connsiteY95" fmla="*/ 989258 h 1595256"/>
              <a:gd name="connsiteX96" fmla="*/ 1929255 w 6750860"/>
              <a:gd name="connsiteY96" fmla="*/ 989258 h 1595256"/>
              <a:gd name="connsiteX97" fmla="*/ 1930788 w 6750860"/>
              <a:gd name="connsiteY97" fmla="*/ 989258 h 1595256"/>
              <a:gd name="connsiteX98" fmla="*/ 1930788 w 6750860"/>
              <a:gd name="connsiteY98" fmla="*/ 1017033 h 1595256"/>
              <a:gd name="connsiteX99" fmla="*/ 1943950 w 6750860"/>
              <a:gd name="connsiteY99" fmla="*/ 1017033 h 1595256"/>
              <a:gd name="connsiteX100" fmla="*/ 1943950 w 6750860"/>
              <a:gd name="connsiteY100" fmla="*/ 1044266 h 1595256"/>
              <a:gd name="connsiteX101" fmla="*/ 2058353 w 6750860"/>
              <a:gd name="connsiteY101" fmla="*/ 1044266 h 1595256"/>
              <a:gd name="connsiteX102" fmla="*/ 2058353 w 6750860"/>
              <a:gd name="connsiteY102" fmla="*/ 1068615 h 1595256"/>
              <a:gd name="connsiteX103" fmla="*/ 2058353 w 6750860"/>
              <a:gd name="connsiteY103" fmla="*/ 1072132 h 1595256"/>
              <a:gd name="connsiteX104" fmla="*/ 2235773 w 6750860"/>
              <a:gd name="connsiteY104" fmla="*/ 1072132 h 1595256"/>
              <a:gd name="connsiteX105" fmla="*/ 2238838 w 6750860"/>
              <a:gd name="connsiteY105" fmla="*/ 1072132 h 1595256"/>
              <a:gd name="connsiteX106" fmla="*/ 2238838 w 6750860"/>
              <a:gd name="connsiteY106" fmla="*/ 1100177 h 1595256"/>
              <a:gd name="connsiteX107" fmla="*/ 2296175 w 6750860"/>
              <a:gd name="connsiteY107" fmla="*/ 1100177 h 1595256"/>
              <a:gd name="connsiteX108" fmla="*/ 2296175 w 6750860"/>
              <a:gd name="connsiteY108" fmla="*/ 1123173 h 1595256"/>
              <a:gd name="connsiteX109" fmla="*/ 2296175 w 6750860"/>
              <a:gd name="connsiteY109" fmla="*/ 1128313 h 1595256"/>
              <a:gd name="connsiteX110" fmla="*/ 2410758 w 6750860"/>
              <a:gd name="connsiteY110" fmla="*/ 1128313 h 1595256"/>
              <a:gd name="connsiteX111" fmla="*/ 2410758 w 6750860"/>
              <a:gd name="connsiteY111" fmla="*/ 1153022 h 1595256"/>
              <a:gd name="connsiteX112" fmla="*/ 2410758 w 6750860"/>
              <a:gd name="connsiteY112" fmla="*/ 1156809 h 1595256"/>
              <a:gd name="connsiteX113" fmla="*/ 2449884 w 6750860"/>
              <a:gd name="connsiteY113" fmla="*/ 1156809 h 1595256"/>
              <a:gd name="connsiteX114" fmla="*/ 2449884 w 6750860"/>
              <a:gd name="connsiteY114" fmla="*/ 1184765 h 1595256"/>
              <a:gd name="connsiteX115" fmla="*/ 2467734 w 6750860"/>
              <a:gd name="connsiteY115" fmla="*/ 1184765 h 1595256"/>
              <a:gd name="connsiteX116" fmla="*/ 2467734 w 6750860"/>
              <a:gd name="connsiteY116" fmla="*/ 1214704 h 1595256"/>
              <a:gd name="connsiteX117" fmla="*/ 2604134 w 6750860"/>
              <a:gd name="connsiteY117" fmla="*/ 1214704 h 1595256"/>
              <a:gd name="connsiteX118" fmla="*/ 2604134 w 6750860"/>
              <a:gd name="connsiteY118" fmla="*/ 1244463 h 1595256"/>
              <a:gd name="connsiteX119" fmla="*/ 2894604 w 6750860"/>
              <a:gd name="connsiteY119" fmla="*/ 1244463 h 1595256"/>
              <a:gd name="connsiteX120" fmla="*/ 2894695 w 6750860"/>
              <a:gd name="connsiteY120" fmla="*/ 1276025 h 1595256"/>
              <a:gd name="connsiteX121" fmla="*/ 3035512 w 6750860"/>
              <a:gd name="connsiteY121" fmla="*/ 1276025 h 1595256"/>
              <a:gd name="connsiteX122" fmla="*/ 3035512 w 6750860"/>
              <a:gd name="connsiteY122" fmla="*/ 1307948 h 1595256"/>
              <a:gd name="connsiteX123" fmla="*/ 3035512 w 6750860"/>
              <a:gd name="connsiteY123" fmla="*/ 1310654 h 1595256"/>
              <a:gd name="connsiteX124" fmla="*/ 3182370 w 6750860"/>
              <a:gd name="connsiteY124" fmla="*/ 1310654 h 1595256"/>
              <a:gd name="connsiteX125" fmla="*/ 3185255 w 6750860"/>
              <a:gd name="connsiteY125" fmla="*/ 1310654 h 1595256"/>
              <a:gd name="connsiteX126" fmla="*/ 3185255 w 6750860"/>
              <a:gd name="connsiteY126" fmla="*/ 1339150 h 1595256"/>
              <a:gd name="connsiteX127" fmla="*/ 3185255 w 6750860"/>
              <a:gd name="connsiteY127" fmla="*/ 1343208 h 1595256"/>
              <a:gd name="connsiteX128" fmla="*/ 3185255 w 6750860"/>
              <a:gd name="connsiteY128" fmla="*/ 1345102 h 1595256"/>
              <a:gd name="connsiteX129" fmla="*/ 3434796 w 6750860"/>
              <a:gd name="connsiteY129" fmla="*/ 1345102 h 1595256"/>
              <a:gd name="connsiteX130" fmla="*/ 3435877 w 6750860"/>
              <a:gd name="connsiteY130" fmla="*/ 1345102 h 1595256"/>
              <a:gd name="connsiteX131" fmla="*/ 3435877 w 6750860"/>
              <a:gd name="connsiteY131" fmla="*/ 1380271 h 1595256"/>
              <a:gd name="connsiteX132" fmla="*/ 3633130 w 6750860"/>
              <a:gd name="connsiteY132" fmla="*/ 1380271 h 1595256"/>
              <a:gd name="connsiteX133" fmla="*/ 3634032 w 6750860"/>
              <a:gd name="connsiteY133" fmla="*/ 1380271 h 1595256"/>
              <a:gd name="connsiteX134" fmla="*/ 3634032 w 6750860"/>
              <a:gd name="connsiteY134" fmla="*/ 1417695 h 1595256"/>
              <a:gd name="connsiteX135" fmla="*/ 5337005 w 6750860"/>
              <a:gd name="connsiteY135" fmla="*/ 1417695 h 1595256"/>
              <a:gd name="connsiteX136" fmla="*/ 5337005 w 6750860"/>
              <a:gd name="connsiteY136" fmla="*/ 1504177 h 1595256"/>
              <a:gd name="connsiteX137" fmla="*/ 5420396 w 6750860"/>
              <a:gd name="connsiteY137" fmla="*/ 1504177 h 1595256"/>
              <a:gd name="connsiteX138" fmla="*/ 5420396 w 6750860"/>
              <a:gd name="connsiteY138" fmla="*/ 1595257 h 1595256"/>
              <a:gd name="connsiteX139" fmla="*/ 6750861 w 6750860"/>
              <a:gd name="connsiteY139" fmla="*/ 1595257 h 159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750860" h="1595256">
                <a:moveTo>
                  <a:pt x="0" y="0"/>
                </a:moveTo>
                <a:lnTo>
                  <a:pt x="89972" y="0"/>
                </a:lnTo>
                <a:lnTo>
                  <a:pt x="91234" y="0"/>
                </a:lnTo>
                <a:lnTo>
                  <a:pt x="91234" y="22545"/>
                </a:lnTo>
                <a:lnTo>
                  <a:pt x="207350" y="22545"/>
                </a:lnTo>
                <a:lnTo>
                  <a:pt x="210054" y="22545"/>
                </a:lnTo>
                <a:lnTo>
                  <a:pt x="210054" y="45270"/>
                </a:lnTo>
                <a:lnTo>
                  <a:pt x="214382" y="45270"/>
                </a:lnTo>
                <a:lnTo>
                  <a:pt x="214382" y="68265"/>
                </a:lnTo>
                <a:lnTo>
                  <a:pt x="236649" y="68265"/>
                </a:lnTo>
                <a:lnTo>
                  <a:pt x="236649" y="85670"/>
                </a:lnTo>
                <a:lnTo>
                  <a:pt x="236649" y="90178"/>
                </a:lnTo>
                <a:lnTo>
                  <a:pt x="262884" y="90178"/>
                </a:lnTo>
                <a:lnTo>
                  <a:pt x="262884" y="130759"/>
                </a:lnTo>
                <a:lnTo>
                  <a:pt x="262884" y="134636"/>
                </a:lnTo>
                <a:lnTo>
                  <a:pt x="302370" y="134636"/>
                </a:lnTo>
                <a:lnTo>
                  <a:pt x="302370" y="157812"/>
                </a:lnTo>
                <a:lnTo>
                  <a:pt x="302370" y="159436"/>
                </a:lnTo>
                <a:lnTo>
                  <a:pt x="307148" y="159436"/>
                </a:lnTo>
                <a:lnTo>
                  <a:pt x="307148" y="175848"/>
                </a:lnTo>
                <a:lnTo>
                  <a:pt x="307148" y="180357"/>
                </a:lnTo>
                <a:lnTo>
                  <a:pt x="359887" y="180357"/>
                </a:lnTo>
                <a:lnTo>
                  <a:pt x="359887" y="202721"/>
                </a:lnTo>
                <a:lnTo>
                  <a:pt x="374582" y="202721"/>
                </a:lnTo>
                <a:lnTo>
                  <a:pt x="377377" y="202721"/>
                </a:lnTo>
                <a:lnTo>
                  <a:pt x="377377" y="225897"/>
                </a:lnTo>
                <a:lnTo>
                  <a:pt x="509359" y="225897"/>
                </a:lnTo>
                <a:lnTo>
                  <a:pt x="509359" y="249794"/>
                </a:lnTo>
                <a:lnTo>
                  <a:pt x="531447" y="249794"/>
                </a:lnTo>
                <a:lnTo>
                  <a:pt x="531447" y="277479"/>
                </a:lnTo>
                <a:lnTo>
                  <a:pt x="566516" y="277479"/>
                </a:lnTo>
                <a:lnTo>
                  <a:pt x="566516" y="293080"/>
                </a:lnTo>
                <a:lnTo>
                  <a:pt x="566516" y="297228"/>
                </a:lnTo>
                <a:lnTo>
                  <a:pt x="575441" y="297228"/>
                </a:lnTo>
                <a:lnTo>
                  <a:pt x="575441" y="318059"/>
                </a:lnTo>
                <a:lnTo>
                  <a:pt x="575441" y="321306"/>
                </a:lnTo>
                <a:lnTo>
                  <a:pt x="584186" y="321306"/>
                </a:lnTo>
                <a:lnTo>
                  <a:pt x="584186" y="366395"/>
                </a:lnTo>
                <a:lnTo>
                  <a:pt x="584186" y="368830"/>
                </a:lnTo>
                <a:lnTo>
                  <a:pt x="601765" y="368830"/>
                </a:lnTo>
                <a:lnTo>
                  <a:pt x="601765" y="393178"/>
                </a:lnTo>
                <a:lnTo>
                  <a:pt x="663429" y="393178"/>
                </a:lnTo>
                <a:lnTo>
                  <a:pt x="663429" y="417075"/>
                </a:lnTo>
                <a:lnTo>
                  <a:pt x="687771" y="417075"/>
                </a:lnTo>
                <a:lnTo>
                  <a:pt x="689844" y="417075"/>
                </a:lnTo>
                <a:lnTo>
                  <a:pt x="689844" y="482455"/>
                </a:lnTo>
                <a:lnTo>
                  <a:pt x="689844" y="489489"/>
                </a:lnTo>
                <a:lnTo>
                  <a:pt x="742583" y="489489"/>
                </a:lnTo>
                <a:lnTo>
                  <a:pt x="742583" y="514017"/>
                </a:lnTo>
                <a:lnTo>
                  <a:pt x="821827" y="514017"/>
                </a:lnTo>
                <a:lnTo>
                  <a:pt x="821827" y="536562"/>
                </a:lnTo>
                <a:lnTo>
                  <a:pt x="821827" y="538095"/>
                </a:lnTo>
                <a:lnTo>
                  <a:pt x="825072" y="538095"/>
                </a:lnTo>
                <a:lnTo>
                  <a:pt x="826064" y="538095"/>
                </a:lnTo>
                <a:lnTo>
                  <a:pt x="826064" y="562714"/>
                </a:lnTo>
                <a:lnTo>
                  <a:pt x="852839" y="562714"/>
                </a:lnTo>
                <a:lnTo>
                  <a:pt x="852839" y="587422"/>
                </a:lnTo>
                <a:lnTo>
                  <a:pt x="919552" y="587422"/>
                </a:lnTo>
                <a:lnTo>
                  <a:pt x="923248" y="587422"/>
                </a:lnTo>
                <a:lnTo>
                  <a:pt x="923248" y="611951"/>
                </a:lnTo>
                <a:lnTo>
                  <a:pt x="967062" y="611951"/>
                </a:lnTo>
                <a:lnTo>
                  <a:pt x="967062" y="635758"/>
                </a:lnTo>
                <a:lnTo>
                  <a:pt x="967062" y="636389"/>
                </a:lnTo>
                <a:lnTo>
                  <a:pt x="975806" y="636389"/>
                </a:lnTo>
                <a:lnTo>
                  <a:pt x="975806" y="657942"/>
                </a:lnTo>
                <a:lnTo>
                  <a:pt x="975806" y="660828"/>
                </a:lnTo>
                <a:lnTo>
                  <a:pt x="1072810" y="660828"/>
                </a:lnTo>
                <a:lnTo>
                  <a:pt x="1081375" y="660828"/>
                </a:lnTo>
                <a:lnTo>
                  <a:pt x="1081375" y="685537"/>
                </a:lnTo>
                <a:lnTo>
                  <a:pt x="1085702" y="685537"/>
                </a:lnTo>
                <a:lnTo>
                  <a:pt x="1085702" y="707811"/>
                </a:lnTo>
                <a:lnTo>
                  <a:pt x="1085702" y="709885"/>
                </a:lnTo>
                <a:lnTo>
                  <a:pt x="1156381" y="709885"/>
                </a:lnTo>
                <a:lnTo>
                  <a:pt x="1156381" y="734954"/>
                </a:lnTo>
                <a:lnTo>
                  <a:pt x="1195868" y="734954"/>
                </a:lnTo>
                <a:lnTo>
                  <a:pt x="1195868" y="759393"/>
                </a:lnTo>
                <a:lnTo>
                  <a:pt x="1244099" y="759393"/>
                </a:lnTo>
                <a:lnTo>
                  <a:pt x="1244099" y="784372"/>
                </a:lnTo>
                <a:lnTo>
                  <a:pt x="1248607" y="784372"/>
                </a:lnTo>
                <a:lnTo>
                  <a:pt x="1248607" y="808720"/>
                </a:lnTo>
                <a:lnTo>
                  <a:pt x="1266187" y="808720"/>
                </a:lnTo>
                <a:lnTo>
                  <a:pt x="1266187" y="825133"/>
                </a:lnTo>
                <a:lnTo>
                  <a:pt x="1266187" y="833880"/>
                </a:lnTo>
                <a:lnTo>
                  <a:pt x="1275021" y="833880"/>
                </a:lnTo>
                <a:lnTo>
                  <a:pt x="1275021" y="858499"/>
                </a:lnTo>
                <a:lnTo>
                  <a:pt x="1402857" y="858499"/>
                </a:lnTo>
                <a:lnTo>
                  <a:pt x="1402857" y="883749"/>
                </a:lnTo>
                <a:lnTo>
                  <a:pt x="1477774" y="883749"/>
                </a:lnTo>
                <a:lnTo>
                  <a:pt x="1477774" y="908999"/>
                </a:lnTo>
                <a:lnTo>
                  <a:pt x="1701621" y="908999"/>
                </a:lnTo>
                <a:lnTo>
                  <a:pt x="1701621" y="936052"/>
                </a:lnTo>
                <a:lnTo>
                  <a:pt x="1807460" y="936052"/>
                </a:lnTo>
                <a:lnTo>
                  <a:pt x="1807460" y="960400"/>
                </a:lnTo>
                <a:lnTo>
                  <a:pt x="1807460" y="962655"/>
                </a:lnTo>
                <a:lnTo>
                  <a:pt x="1847217" y="962655"/>
                </a:lnTo>
                <a:lnTo>
                  <a:pt x="1847217" y="989258"/>
                </a:lnTo>
                <a:lnTo>
                  <a:pt x="1929255" y="989258"/>
                </a:lnTo>
                <a:lnTo>
                  <a:pt x="1930788" y="989258"/>
                </a:lnTo>
                <a:lnTo>
                  <a:pt x="1930788" y="1017033"/>
                </a:lnTo>
                <a:lnTo>
                  <a:pt x="1943950" y="1017033"/>
                </a:lnTo>
                <a:lnTo>
                  <a:pt x="1943950" y="1044266"/>
                </a:lnTo>
                <a:lnTo>
                  <a:pt x="2058353" y="1044266"/>
                </a:lnTo>
                <a:lnTo>
                  <a:pt x="2058353" y="1068615"/>
                </a:lnTo>
                <a:lnTo>
                  <a:pt x="2058353" y="1072132"/>
                </a:lnTo>
                <a:lnTo>
                  <a:pt x="2235773" y="1072132"/>
                </a:lnTo>
                <a:lnTo>
                  <a:pt x="2238838" y="1072132"/>
                </a:lnTo>
                <a:lnTo>
                  <a:pt x="2238838" y="1100177"/>
                </a:lnTo>
                <a:lnTo>
                  <a:pt x="2296175" y="1100177"/>
                </a:lnTo>
                <a:lnTo>
                  <a:pt x="2296175" y="1123173"/>
                </a:lnTo>
                <a:lnTo>
                  <a:pt x="2296175" y="1128313"/>
                </a:lnTo>
                <a:lnTo>
                  <a:pt x="2410758" y="1128313"/>
                </a:lnTo>
                <a:lnTo>
                  <a:pt x="2410758" y="1153022"/>
                </a:lnTo>
                <a:lnTo>
                  <a:pt x="2410758" y="1156809"/>
                </a:lnTo>
                <a:lnTo>
                  <a:pt x="2449884" y="1156809"/>
                </a:lnTo>
                <a:lnTo>
                  <a:pt x="2449884" y="1184765"/>
                </a:lnTo>
                <a:lnTo>
                  <a:pt x="2467734" y="1184765"/>
                </a:lnTo>
                <a:lnTo>
                  <a:pt x="2467734" y="1214704"/>
                </a:lnTo>
                <a:lnTo>
                  <a:pt x="2604134" y="1214704"/>
                </a:lnTo>
                <a:lnTo>
                  <a:pt x="2604134" y="1244463"/>
                </a:lnTo>
                <a:lnTo>
                  <a:pt x="2894604" y="1244463"/>
                </a:lnTo>
                <a:lnTo>
                  <a:pt x="2894695" y="1276025"/>
                </a:lnTo>
                <a:lnTo>
                  <a:pt x="3035512" y="1276025"/>
                </a:lnTo>
                <a:lnTo>
                  <a:pt x="3035512" y="1307948"/>
                </a:lnTo>
                <a:lnTo>
                  <a:pt x="3035512" y="1310654"/>
                </a:lnTo>
                <a:lnTo>
                  <a:pt x="3182370" y="1310654"/>
                </a:lnTo>
                <a:lnTo>
                  <a:pt x="3185255" y="1310654"/>
                </a:lnTo>
                <a:lnTo>
                  <a:pt x="3185255" y="1339150"/>
                </a:lnTo>
                <a:lnTo>
                  <a:pt x="3185255" y="1343208"/>
                </a:lnTo>
                <a:lnTo>
                  <a:pt x="3185255" y="1345102"/>
                </a:lnTo>
                <a:lnTo>
                  <a:pt x="3434796" y="1345102"/>
                </a:lnTo>
                <a:lnTo>
                  <a:pt x="3435877" y="1345102"/>
                </a:lnTo>
                <a:lnTo>
                  <a:pt x="3435877" y="1380271"/>
                </a:lnTo>
                <a:lnTo>
                  <a:pt x="3633130" y="1380271"/>
                </a:lnTo>
                <a:lnTo>
                  <a:pt x="3634032" y="1380271"/>
                </a:lnTo>
                <a:lnTo>
                  <a:pt x="3634032" y="1417695"/>
                </a:lnTo>
                <a:lnTo>
                  <a:pt x="5337005" y="1417695"/>
                </a:lnTo>
                <a:lnTo>
                  <a:pt x="5337005" y="1504177"/>
                </a:lnTo>
                <a:lnTo>
                  <a:pt x="5420396" y="1504177"/>
                </a:lnTo>
                <a:lnTo>
                  <a:pt x="5420396" y="1595257"/>
                </a:lnTo>
                <a:lnTo>
                  <a:pt x="6750861" y="1595257"/>
                </a:lnTo>
              </a:path>
            </a:pathLst>
          </a:custGeom>
          <a:noFill/>
          <a:ln w="19050" cap="flat">
            <a:solidFill>
              <a:schemeClr val="accent2"/>
            </a:solidFill>
            <a:prstDash val="solid"/>
            <a:miter/>
          </a:ln>
        </p:spPr>
        <p:txBody>
          <a:bodyPr rtlCol="0" anchor="ctr"/>
          <a:lstStyle/>
          <a:p>
            <a:endParaRPr lang="en-US"/>
          </a:p>
        </p:txBody>
      </p:sp>
      <p:sp>
        <p:nvSpPr>
          <p:cNvPr id="15" name="TextBox 14">
            <a:extLst>
              <a:ext uri="{FF2B5EF4-FFF2-40B4-BE49-F238E27FC236}">
                <a16:creationId xmlns:a16="http://schemas.microsoft.com/office/drawing/2014/main" id="{70EABF7B-A274-9D80-E241-8CE4A9DAA0D1}"/>
              </a:ext>
            </a:extLst>
          </p:cNvPr>
          <p:cNvSpPr txBox="1"/>
          <p:nvPr/>
        </p:nvSpPr>
        <p:spPr>
          <a:xfrm>
            <a:off x="3434437" y="5572084"/>
            <a:ext cx="372199"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132</a:t>
            </a:r>
          </a:p>
        </p:txBody>
      </p:sp>
      <p:sp>
        <p:nvSpPr>
          <p:cNvPr id="16" name="TextBox 15">
            <a:extLst>
              <a:ext uri="{FF2B5EF4-FFF2-40B4-BE49-F238E27FC236}">
                <a16:creationId xmlns:a16="http://schemas.microsoft.com/office/drawing/2014/main" id="{5DF88C9B-0E0D-A999-CCCC-C84DBC2BDAC9}"/>
              </a:ext>
            </a:extLst>
          </p:cNvPr>
          <p:cNvSpPr txBox="1"/>
          <p:nvPr/>
        </p:nvSpPr>
        <p:spPr>
          <a:xfrm>
            <a:off x="2900457" y="5572084"/>
            <a:ext cx="372199"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153</a:t>
            </a:r>
          </a:p>
        </p:txBody>
      </p:sp>
      <p:sp>
        <p:nvSpPr>
          <p:cNvPr id="17" name="TextBox 16">
            <a:extLst>
              <a:ext uri="{FF2B5EF4-FFF2-40B4-BE49-F238E27FC236}">
                <a16:creationId xmlns:a16="http://schemas.microsoft.com/office/drawing/2014/main" id="{4344E0EE-85E7-B669-33DA-9F2AB6F90490}"/>
              </a:ext>
            </a:extLst>
          </p:cNvPr>
          <p:cNvSpPr txBox="1"/>
          <p:nvPr/>
        </p:nvSpPr>
        <p:spPr>
          <a:xfrm>
            <a:off x="3973457" y="5572084"/>
            <a:ext cx="363184"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112</a:t>
            </a:r>
          </a:p>
        </p:txBody>
      </p:sp>
      <p:sp>
        <p:nvSpPr>
          <p:cNvPr id="18" name="TextBox 17">
            <a:extLst>
              <a:ext uri="{FF2B5EF4-FFF2-40B4-BE49-F238E27FC236}">
                <a16:creationId xmlns:a16="http://schemas.microsoft.com/office/drawing/2014/main" id="{7D84EBAC-2683-2082-4EAA-09B03911E4D1}"/>
              </a:ext>
            </a:extLst>
          </p:cNvPr>
          <p:cNvSpPr txBox="1"/>
          <p:nvPr/>
        </p:nvSpPr>
        <p:spPr>
          <a:xfrm>
            <a:off x="4541037"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95</a:t>
            </a:r>
          </a:p>
        </p:txBody>
      </p:sp>
      <p:sp>
        <p:nvSpPr>
          <p:cNvPr id="19" name="TextBox 18">
            <a:extLst>
              <a:ext uri="{FF2B5EF4-FFF2-40B4-BE49-F238E27FC236}">
                <a16:creationId xmlns:a16="http://schemas.microsoft.com/office/drawing/2014/main" id="{F993698B-9BB2-7EE2-A390-CAD1661F5D8C}"/>
              </a:ext>
            </a:extLst>
          </p:cNvPr>
          <p:cNvSpPr txBox="1"/>
          <p:nvPr/>
        </p:nvSpPr>
        <p:spPr>
          <a:xfrm>
            <a:off x="5074259"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84</a:t>
            </a:r>
          </a:p>
        </p:txBody>
      </p:sp>
      <p:sp>
        <p:nvSpPr>
          <p:cNvPr id="20" name="TextBox 19">
            <a:extLst>
              <a:ext uri="{FF2B5EF4-FFF2-40B4-BE49-F238E27FC236}">
                <a16:creationId xmlns:a16="http://schemas.microsoft.com/office/drawing/2014/main" id="{94240644-45E0-23DD-D752-F882549CC656}"/>
              </a:ext>
            </a:extLst>
          </p:cNvPr>
          <p:cNvSpPr txBox="1"/>
          <p:nvPr/>
        </p:nvSpPr>
        <p:spPr>
          <a:xfrm>
            <a:off x="5614252"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70</a:t>
            </a:r>
          </a:p>
        </p:txBody>
      </p:sp>
      <p:sp>
        <p:nvSpPr>
          <p:cNvPr id="21" name="TextBox 20">
            <a:extLst>
              <a:ext uri="{FF2B5EF4-FFF2-40B4-BE49-F238E27FC236}">
                <a16:creationId xmlns:a16="http://schemas.microsoft.com/office/drawing/2014/main" id="{54089443-7E90-0CE3-C701-B22843BF27A1}"/>
              </a:ext>
            </a:extLst>
          </p:cNvPr>
          <p:cNvSpPr txBox="1"/>
          <p:nvPr/>
        </p:nvSpPr>
        <p:spPr>
          <a:xfrm>
            <a:off x="6150712"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60</a:t>
            </a:r>
          </a:p>
        </p:txBody>
      </p:sp>
      <p:sp>
        <p:nvSpPr>
          <p:cNvPr id="22" name="TextBox 21">
            <a:extLst>
              <a:ext uri="{FF2B5EF4-FFF2-40B4-BE49-F238E27FC236}">
                <a16:creationId xmlns:a16="http://schemas.microsoft.com/office/drawing/2014/main" id="{9F43D329-C94D-777C-6020-CDCAA62F2C00}"/>
              </a:ext>
            </a:extLst>
          </p:cNvPr>
          <p:cNvSpPr txBox="1"/>
          <p:nvPr/>
        </p:nvSpPr>
        <p:spPr>
          <a:xfrm>
            <a:off x="6680923"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52</a:t>
            </a:r>
          </a:p>
        </p:txBody>
      </p:sp>
      <p:sp>
        <p:nvSpPr>
          <p:cNvPr id="23" name="TextBox 22">
            <a:extLst>
              <a:ext uri="{FF2B5EF4-FFF2-40B4-BE49-F238E27FC236}">
                <a16:creationId xmlns:a16="http://schemas.microsoft.com/office/drawing/2014/main" id="{E6DFBC34-C389-C334-9CE6-D21C04028779}"/>
              </a:ext>
            </a:extLst>
          </p:cNvPr>
          <p:cNvSpPr txBox="1"/>
          <p:nvPr/>
        </p:nvSpPr>
        <p:spPr>
          <a:xfrm>
            <a:off x="7217148"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38</a:t>
            </a:r>
          </a:p>
        </p:txBody>
      </p:sp>
      <p:sp>
        <p:nvSpPr>
          <p:cNvPr id="24" name="TextBox 23">
            <a:extLst>
              <a:ext uri="{FF2B5EF4-FFF2-40B4-BE49-F238E27FC236}">
                <a16:creationId xmlns:a16="http://schemas.microsoft.com/office/drawing/2014/main" id="{578283FE-FD3C-D7F7-9467-C1484FB85997}"/>
              </a:ext>
            </a:extLst>
          </p:cNvPr>
          <p:cNvSpPr txBox="1"/>
          <p:nvPr/>
        </p:nvSpPr>
        <p:spPr>
          <a:xfrm>
            <a:off x="7759386"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32</a:t>
            </a:r>
          </a:p>
        </p:txBody>
      </p:sp>
      <p:sp>
        <p:nvSpPr>
          <p:cNvPr id="25" name="TextBox 24">
            <a:extLst>
              <a:ext uri="{FF2B5EF4-FFF2-40B4-BE49-F238E27FC236}">
                <a16:creationId xmlns:a16="http://schemas.microsoft.com/office/drawing/2014/main" id="{65C2EFF3-EF93-F8A1-1CD0-32C69E6CEFEE}"/>
              </a:ext>
            </a:extLst>
          </p:cNvPr>
          <p:cNvSpPr txBox="1"/>
          <p:nvPr/>
        </p:nvSpPr>
        <p:spPr>
          <a:xfrm>
            <a:off x="8295953"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22</a:t>
            </a:r>
          </a:p>
        </p:txBody>
      </p:sp>
      <p:sp>
        <p:nvSpPr>
          <p:cNvPr id="26" name="TextBox 25">
            <a:extLst>
              <a:ext uri="{FF2B5EF4-FFF2-40B4-BE49-F238E27FC236}">
                <a16:creationId xmlns:a16="http://schemas.microsoft.com/office/drawing/2014/main" id="{9787BA5F-93A7-AB0E-E3FD-6BDEEFE0822D}"/>
              </a:ext>
            </a:extLst>
          </p:cNvPr>
          <p:cNvSpPr txBox="1"/>
          <p:nvPr/>
        </p:nvSpPr>
        <p:spPr>
          <a:xfrm>
            <a:off x="8829176" y="5572084"/>
            <a:ext cx="309092"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13</a:t>
            </a:r>
          </a:p>
        </p:txBody>
      </p:sp>
      <p:sp>
        <p:nvSpPr>
          <p:cNvPr id="27" name="TextBox 26">
            <a:extLst>
              <a:ext uri="{FF2B5EF4-FFF2-40B4-BE49-F238E27FC236}">
                <a16:creationId xmlns:a16="http://schemas.microsoft.com/office/drawing/2014/main" id="{5B3CF634-52B9-B27F-0BB7-125770525B2B}"/>
              </a:ext>
            </a:extLst>
          </p:cNvPr>
          <p:cNvSpPr txBox="1"/>
          <p:nvPr/>
        </p:nvSpPr>
        <p:spPr>
          <a:xfrm>
            <a:off x="9394132" y="5572084"/>
            <a:ext cx="245986"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5</a:t>
            </a:r>
          </a:p>
        </p:txBody>
      </p:sp>
      <p:sp>
        <p:nvSpPr>
          <p:cNvPr id="28" name="TextBox 27">
            <a:extLst>
              <a:ext uri="{FF2B5EF4-FFF2-40B4-BE49-F238E27FC236}">
                <a16:creationId xmlns:a16="http://schemas.microsoft.com/office/drawing/2014/main" id="{47EF7929-11C2-96EF-90BD-1760D30F88BF}"/>
              </a:ext>
            </a:extLst>
          </p:cNvPr>
          <p:cNvSpPr txBox="1"/>
          <p:nvPr/>
        </p:nvSpPr>
        <p:spPr>
          <a:xfrm>
            <a:off x="9932629" y="5572084"/>
            <a:ext cx="245986"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0</a:t>
            </a:r>
          </a:p>
        </p:txBody>
      </p:sp>
      <p:sp>
        <p:nvSpPr>
          <p:cNvPr id="29" name="TextBox 28">
            <a:extLst>
              <a:ext uri="{FF2B5EF4-FFF2-40B4-BE49-F238E27FC236}">
                <a16:creationId xmlns:a16="http://schemas.microsoft.com/office/drawing/2014/main" id="{93F48557-4856-5206-AB76-12781E76192E}"/>
              </a:ext>
            </a:extLst>
          </p:cNvPr>
          <p:cNvSpPr txBox="1"/>
          <p:nvPr/>
        </p:nvSpPr>
        <p:spPr>
          <a:xfrm>
            <a:off x="10465861" y="5572084"/>
            <a:ext cx="245986"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0</a:t>
            </a:r>
          </a:p>
        </p:txBody>
      </p:sp>
      <p:sp>
        <p:nvSpPr>
          <p:cNvPr id="30" name="TextBox 29">
            <a:extLst>
              <a:ext uri="{FF2B5EF4-FFF2-40B4-BE49-F238E27FC236}">
                <a16:creationId xmlns:a16="http://schemas.microsoft.com/office/drawing/2014/main" id="{F6BFFB29-6CD6-AF36-C5AD-9B7450F4206D}"/>
              </a:ext>
            </a:extLst>
          </p:cNvPr>
          <p:cNvSpPr txBox="1"/>
          <p:nvPr/>
        </p:nvSpPr>
        <p:spPr>
          <a:xfrm>
            <a:off x="2535900" y="3286683"/>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0.4</a:t>
            </a:r>
          </a:p>
        </p:txBody>
      </p:sp>
      <p:sp>
        <p:nvSpPr>
          <p:cNvPr id="31" name="TextBox 30">
            <a:extLst>
              <a:ext uri="{FF2B5EF4-FFF2-40B4-BE49-F238E27FC236}">
                <a16:creationId xmlns:a16="http://schemas.microsoft.com/office/drawing/2014/main" id="{FFCA5A11-A3BD-2F7B-4E8E-FEB6057E62C1}"/>
              </a:ext>
            </a:extLst>
          </p:cNvPr>
          <p:cNvSpPr txBox="1"/>
          <p:nvPr/>
        </p:nvSpPr>
        <p:spPr>
          <a:xfrm>
            <a:off x="2535900" y="3626655"/>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0.3</a:t>
            </a:r>
          </a:p>
        </p:txBody>
      </p:sp>
      <p:sp>
        <p:nvSpPr>
          <p:cNvPr id="32" name="TextBox 31">
            <a:extLst>
              <a:ext uri="{FF2B5EF4-FFF2-40B4-BE49-F238E27FC236}">
                <a16:creationId xmlns:a16="http://schemas.microsoft.com/office/drawing/2014/main" id="{7EFFE5EC-0BF9-B4FA-053A-3394014A1BB2}"/>
              </a:ext>
            </a:extLst>
          </p:cNvPr>
          <p:cNvSpPr txBox="1"/>
          <p:nvPr/>
        </p:nvSpPr>
        <p:spPr>
          <a:xfrm>
            <a:off x="2535900" y="3966628"/>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0.2</a:t>
            </a:r>
          </a:p>
        </p:txBody>
      </p:sp>
      <p:sp>
        <p:nvSpPr>
          <p:cNvPr id="33" name="TextBox 32">
            <a:extLst>
              <a:ext uri="{FF2B5EF4-FFF2-40B4-BE49-F238E27FC236}">
                <a16:creationId xmlns:a16="http://schemas.microsoft.com/office/drawing/2014/main" id="{C00E9CB2-82F9-6AEF-C032-AF0A43389E01}"/>
              </a:ext>
            </a:extLst>
          </p:cNvPr>
          <p:cNvSpPr txBox="1"/>
          <p:nvPr/>
        </p:nvSpPr>
        <p:spPr>
          <a:xfrm>
            <a:off x="2535900" y="4306601"/>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0.1</a:t>
            </a:r>
          </a:p>
        </p:txBody>
      </p:sp>
      <p:sp>
        <p:nvSpPr>
          <p:cNvPr id="34" name="TextBox 33">
            <a:extLst>
              <a:ext uri="{FF2B5EF4-FFF2-40B4-BE49-F238E27FC236}">
                <a16:creationId xmlns:a16="http://schemas.microsoft.com/office/drawing/2014/main" id="{959F7FCC-F05C-4A4D-6976-21C077898BC9}"/>
              </a:ext>
            </a:extLst>
          </p:cNvPr>
          <p:cNvSpPr txBox="1"/>
          <p:nvPr/>
        </p:nvSpPr>
        <p:spPr>
          <a:xfrm>
            <a:off x="2535900" y="4646574"/>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0.0</a:t>
            </a:r>
          </a:p>
        </p:txBody>
      </p:sp>
      <p:sp>
        <p:nvSpPr>
          <p:cNvPr id="35" name="TextBox 34">
            <a:extLst>
              <a:ext uri="{FF2B5EF4-FFF2-40B4-BE49-F238E27FC236}">
                <a16:creationId xmlns:a16="http://schemas.microsoft.com/office/drawing/2014/main" id="{F27A22AE-59EB-97F3-A4E7-4FF8F680A5E3}"/>
              </a:ext>
            </a:extLst>
          </p:cNvPr>
          <p:cNvSpPr txBox="1"/>
          <p:nvPr/>
        </p:nvSpPr>
        <p:spPr>
          <a:xfrm>
            <a:off x="2535900" y="2946710"/>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0.5</a:t>
            </a:r>
          </a:p>
        </p:txBody>
      </p:sp>
      <p:sp>
        <p:nvSpPr>
          <p:cNvPr id="36" name="TextBox 35">
            <a:extLst>
              <a:ext uri="{FF2B5EF4-FFF2-40B4-BE49-F238E27FC236}">
                <a16:creationId xmlns:a16="http://schemas.microsoft.com/office/drawing/2014/main" id="{539D72D1-5480-1166-E5CA-B067E70F9750}"/>
              </a:ext>
            </a:extLst>
          </p:cNvPr>
          <p:cNvSpPr txBox="1"/>
          <p:nvPr/>
        </p:nvSpPr>
        <p:spPr>
          <a:xfrm>
            <a:off x="2535900" y="2606737"/>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0.6</a:t>
            </a:r>
          </a:p>
        </p:txBody>
      </p:sp>
      <p:sp>
        <p:nvSpPr>
          <p:cNvPr id="37" name="TextBox 36">
            <a:extLst>
              <a:ext uri="{FF2B5EF4-FFF2-40B4-BE49-F238E27FC236}">
                <a16:creationId xmlns:a16="http://schemas.microsoft.com/office/drawing/2014/main" id="{A0D6CFC2-7905-5EBD-B222-4BA26D255F54}"/>
              </a:ext>
            </a:extLst>
          </p:cNvPr>
          <p:cNvSpPr txBox="1"/>
          <p:nvPr/>
        </p:nvSpPr>
        <p:spPr>
          <a:xfrm>
            <a:off x="2535900" y="2266764"/>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0.7</a:t>
            </a:r>
          </a:p>
        </p:txBody>
      </p:sp>
      <p:sp>
        <p:nvSpPr>
          <p:cNvPr id="38" name="TextBox 37">
            <a:extLst>
              <a:ext uri="{FF2B5EF4-FFF2-40B4-BE49-F238E27FC236}">
                <a16:creationId xmlns:a16="http://schemas.microsoft.com/office/drawing/2014/main" id="{37BE12F3-5C17-7986-AECF-136B39423416}"/>
              </a:ext>
            </a:extLst>
          </p:cNvPr>
          <p:cNvSpPr txBox="1"/>
          <p:nvPr/>
        </p:nvSpPr>
        <p:spPr>
          <a:xfrm>
            <a:off x="2535900" y="1926792"/>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0.8</a:t>
            </a:r>
          </a:p>
        </p:txBody>
      </p:sp>
      <p:sp>
        <p:nvSpPr>
          <p:cNvPr id="39" name="TextBox 38">
            <a:extLst>
              <a:ext uri="{FF2B5EF4-FFF2-40B4-BE49-F238E27FC236}">
                <a16:creationId xmlns:a16="http://schemas.microsoft.com/office/drawing/2014/main" id="{B630316B-1C36-1755-D007-935276C26327}"/>
              </a:ext>
            </a:extLst>
          </p:cNvPr>
          <p:cNvSpPr txBox="1"/>
          <p:nvPr/>
        </p:nvSpPr>
        <p:spPr>
          <a:xfrm>
            <a:off x="2535900" y="1586818"/>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0.9</a:t>
            </a:r>
          </a:p>
        </p:txBody>
      </p:sp>
      <p:sp>
        <p:nvSpPr>
          <p:cNvPr id="40" name="TextBox 39">
            <a:extLst>
              <a:ext uri="{FF2B5EF4-FFF2-40B4-BE49-F238E27FC236}">
                <a16:creationId xmlns:a16="http://schemas.microsoft.com/office/drawing/2014/main" id="{0C32B771-D69B-6405-E9DF-3ED87AAF450E}"/>
              </a:ext>
            </a:extLst>
          </p:cNvPr>
          <p:cNvSpPr txBox="1"/>
          <p:nvPr/>
        </p:nvSpPr>
        <p:spPr>
          <a:xfrm>
            <a:off x="2535900" y="1246845"/>
            <a:ext cx="372199"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1.0</a:t>
            </a:r>
          </a:p>
        </p:txBody>
      </p:sp>
      <p:sp>
        <p:nvSpPr>
          <p:cNvPr id="43" name="Freeform 42">
            <a:extLst>
              <a:ext uri="{FF2B5EF4-FFF2-40B4-BE49-F238E27FC236}">
                <a16:creationId xmlns:a16="http://schemas.microsoft.com/office/drawing/2014/main" id="{A38B7B65-27DF-471D-56DE-F78A8E40E90C}"/>
              </a:ext>
            </a:extLst>
          </p:cNvPr>
          <p:cNvSpPr/>
          <p:nvPr/>
        </p:nvSpPr>
        <p:spPr>
          <a:xfrm>
            <a:off x="2942783" y="1264214"/>
            <a:ext cx="7798157" cy="3616155"/>
          </a:xfrm>
          <a:custGeom>
            <a:avLst/>
            <a:gdLst>
              <a:gd name="connsiteX0" fmla="*/ 0 w 7798157"/>
              <a:gd name="connsiteY0" fmla="*/ 0 h 3616155"/>
              <a:gd name="connsiteX1" fmla="*/ 7798158 w 7798157"/>
              <a:gd name="connsiteY1" fmla="*/ 0 h 3616155"/>
              <a:gd name="connsiteX2" fmla="*/ 7798158 w 7798157"/>
              <a:gd name="connsiteY2" fmla="*/ 3616156 h 3616155"/>
              <a:gd name="connsiteX3" fmla="*/ 0 w 7798157"/>
              <a:gd name="connsiteY3" fmla="*/ 3616156 h 3616155"/>
            </a:gdLst>
            <a:ahLst/>
            <a:cxnLst>
              <a:cxn ang="0">
                <a:pos x="connsiteX0" y="connsiteY0"/>
              </a:cxn>
              <a:cxn ang="0">
                <a:pos x="connsiteX1" y="connsiteY1"/>
              </a:cxn>
              <a:cxn ang="0">
                <a:pos x="connsiteX2" y="connsiteY2"/>
              </a:cxn>
              <a:cxn ang="0">
                <a:pos x="connsiteX3" y="connsiteY3"/>
              </a:cxn>
            </a:cxnLst>
            <a:rect l="l" t="t" r="r" b="b"/>
            <a:pathLst>
              <a:path w="7798157" h="3616155">
                <a:moveTo>
                  <a:pt x="0" y="0"/>
                </a:moveTo>
                <a:lnTo>
                  <a:pt x="7798158" y="0"/>
                </a:lnTo>
                <a:lnTo>
                  <a:pt x="7798158" y="3616156"/>
                </a:lnTo>
                <a:lnTo>
                  <a:pt x="0" y="3616156"/>
                </a:lnTo>
                <a:close/>
              </a:path>
            </a:pathLst>
          </a:custGeom>
          <a:noFill/>
          <a:ln w="4508" cap="flat">
            <a:solidFill>
              <a:srgbClr val="000000"/>
            </a:solid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1DBF671-57D2-7AEC-820C-ADC7C2C024A8}"/>
              </a:ext>
            </a:extLst>
          </p:cNvPr>
          <p:cNvSpPr/>
          <p:nvPr/>
        </p:nvSpPr>
        <p:spPr>
          <a:xfrm>
            <a:off x="2877963" y="1363410"/>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0CBA05A2-5361-61D7-4476-FAF3ABA3DAD9}"/>
              </a:ext>
            </a:extLst>
          </p:cNvPr>
          <p:cNvSpPr/>
          <p:nvPr/>
        </p:nvSpPr>
        <p:spPr>
          <a:xfrm>
            <a:off x="2877963" y="3758099"/>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A958CCE-0C55-D87A-33C1-37444778F304}"/>
              </a:ext>
            </a:extLst>
          </p:cNvPr>
          <p:cNvSpPr/>
          <p:nvPr/>
        </p:nvSpPr>
        <p:spPr>
          <a:xfrm>
            <a:off x="2877963" y="4100146"/>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8F5A409-391F-6C9C-402F-7363BF3F16E9}"/>
              </a:ext>
            </a:extLst>
          </p:cNvPr>
          <p:cNvSpPr/>
          <p:nvPr/>
        </p:nvSpPr>
        <p:spPr>
          <a:xfrm>
            <a:off x="2877963" y="4442283"/>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C402BD5-0198-44D3-C72B-775FBFEFE1FC}"/>
              </a:ext>
            </a:extLst>
          </p:cNvPr>
          <p:cNvSpPr/>
          <p:nvPr/>
        </p:nvSpPr>
        <p:spPr>
          <a:xfrm>
            <a:off x="2877963" y="4784330"/>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BB1FEC77-9684-9C0C-4BF1-2F76CAE21AFB}"/>
              </a:ext>
            </a:extLst>
          </p:cNvPr>
          <p:cNvSpPr/>
          <p:nvPr/>
        </p:nvSpPr>
        <p:spPr>
          <a:xfrm>
            <a:off x="2877963" y="3415962"/>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CB50414-A383-9ACA-25CA-C21D7B3C06FF}"/>
              </a:ext>
            </a:extLst>
          </p:cNvPr>
          <p:cNvSpPr/>
          <p:nvPr/>
        </p:nvSpPr>
        <p:spPr>
          <a:xfrm>
            <a:off x="2877963" y="3073915"/>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1A39306F-0F85-CD25-3261-7563EED92C76}"/>
              </a:ext>
            </a:extLst>
          </p:cNvPr>
          <p:cNvSpPr/>
          <p:nvPr/>
        </p:nvSpPr>
        <p:spPr>
          <a:xfrm>
            <a:off x="2877963" y="2731778"/>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D8EE4115-2E72-465F-5517-98A939C7F57A}"/>
              </a:ext>
            </a:extLst>
          </p:cNvPr>
          <p:cNvSpPr/>
          <p:nvPr/>
        </p:nvSpPr>
        <p:spPr>
          <a:xfrm>
            <a:off x="2877963" y="2389731"/>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9009802A-A413-BB22-7CEF-02493404C251}"/>
              </a:ext>
            </a:extLst>
          </p:cNvPr>
          <p:cNvSpPr/>
          <p:nvPr/>
        </p:nvSpPr>
        <p:spPr>
          <a:xfrm>
            <a:off x="2877963" y="2047594"/>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154D9008-9EBA-4C04-81B0-48A5CEDB054B}"/>
              </a:ext>
            </a:extLst>
          </p:cNvPr>
          <p:cNvSpPr/>
          <p:nvPr/>
        </p:nvSpPr>
        <p:spPr>
          <a:xfrm>
            <a:off x="2877963" y="1705547"/>
            <a:ext cx="63106" cy="9017"/>
          </a:xfrm>
          <a:custGeom>
            <a:avLst/>
            <a:gdLst>
              <a:gd name="connsiteX0" fmla="*/ 63106 w 63106"/>
              <a:gd name="connsiteY0" fmla="*/ 0 h 9017"/>
              <a:gd name="connsiteX1" fmla="*/ 0 w 63106"/>
              <a:gd name="connsiteY1" fmla="*/ 0 h 9017"/>
            </a:gdLst>
            <a:ahLst/>
            <a:cxnLst>
              <a:cxn ang="0">
                <a:pos x="connsiteX0" y="connsiteY0"/>
              </a:cxn>
              <a:cxn ang="0">
                <a:pos x="connsiteX1" y="connsiteY1"/>
              </a:cxn>
            </a:cxnLst>
            <a:rect l="l" t="t" r="r" b="b"/>
            <a:pathLst>
              <a:path w="63106" h="9017">
                <a:moveTo>
                  <a:pt x="63106" y="0"/>
                </a:moveTo>
                <a:lnTo>
                  <a:pt x="0" y="0"/>
                </a:lnTo>
              </a:path>
            </a:pathLst>
          </a:custGeom>
          <a:ln w="4508" cap="flat">
            <a:solidFill>
              <a:srgbClr val="000000"/>
            </a:solidFill>
            <a:prstDash val="solid"/>
            <a:miter/>
          </a:ln>
        </p:spPr>
        <p:txBody>
          <a:bodyPr rtlCol="0" anchor="ctr"/>
          <a:lstStyle/>
          <a:p>
            <a:endParaRPr lang="en-US"/>
          </a:p>
        </p:txBody>
      </p:sp>
      <p:sp>
        <p:nvSpPr>
          <p:cNvPr id="55" name="TextBox 54">
            <a:extLst>
              <a:ext uri="{FF2B5EF4-FFF2-40B4-BE49-F238E27FC236}">
                <a16:creationId xmlns:a16="http://schemas.microsoft.com/office/drawing/2014/main" id="{CA174125-2713-2D9A-C66F-FD3134D29992}"/>
              </a:ext>
            </a:extLst>
          </p:cNvPr>
          <p:cNvSpPr txBox="1"/>
          <p:nvPr/>
        </p:nvSpPr>
        <p:spPr>
          <a:xfrm>
            <a:off x="3025084" y="4628177"/>
            <a:ext cx="651670" cy="217689"/>
          </a:xfrm>
          <a:prstGeom prst="rect">
            <a:avLst/>
          </a:prstGeom>
          <a:noFill/>
        </p:spPr>
        <p:txBody>
          <a:bodyPr wrap="none" rtlCol="0">
            <a:spAutoFit/>
          </a:bodyPr>
          <a:lstStyle/>
          <a:p>
            <a:pPr algn="l"/>
            <a:r>
              <a:rPr lang="en-US" sz="852" spc="0" baseline="0">
                <a:solidFill>
                  <a:srgbClr val="000000"/>
                </a:solidFill>
                <a:latin typeface="Arial"/>
                <a:cs typeface="Arial"/>
                <a:sym typeface="Arial"/>
                <a:rtl val="0"/>
              </a:rPr>
              <a:t>Censored</a:t>
            </a:r>
          </a:p>
        </p:txBody>
      </p:sp>
      <p:sp>
        <p:nvSpPr>
          <p:cNvPr id="56" name="TextBox 55">
            <a:extLst>
              <a:ext uri="{FF2B5EF4-FFF2-40B4-BE49-F238E27FC236}">
                <a16:creationId xmlns:a16="http://schemas.microsoft.com/office/drawing/2014/main" id="{3FB76137-0916-05DA-D22F-2583269952B7}"/>
              </a:ext>
            </a:extLst>
          </p:cNvPr>
          <p:cNvSpPr txBox="1"/>
          <p:nvPr/>
        </p:nvSpPr>
        <p:spPr>
          <a:xfrm>
            <a:off x="5245638" y="5202948"/>
            <a:ext cx="3175930" cy="262779"/>
          </a:xfrm>
          <a:prstGeom prst="rect">
            <a:avLst/>
          </a:prstGeom>
          <a:noFill/>
        </p:spPr>
        <p:txBody>
          <a:bodyPr wrap="none" rtlCol="0">
            <a:spAutoFit/>
          </a:bodyPr>
          <a:lstStyle/>
          <a:p>
            <a:pPr algn="l"/>
            <a:r>
              <a:rPr lang="en-US" sz="1207" spc="0" baseline="0" dirty="0">
                <a:solidFill>
                  <a:srgbClr val="000000"/>
                </a:solidFill>
                <a:latin typeface="Arial"/>
                <a:cs typeface="Arial"/>
                <a:sym typeface="Arial"/>
                <a:rtl val="0"/>
              </a:rPr>
              <a:t>Time since start of study treatment (months)</a:t>
            </a:r>
          </a:p>
        </p:txBody>
      </p:sp>
      <p:grpSp>
        <p:nvGrpSpPr>
          <p:cNvPr id="57" name="Graphic 4">
            <a:extLst>
              <a:ext uri="{FF2B5EF4-FFF2-40B4-BE49-F238E27FC236}">
                <a16:creationId xmlns:a16="http://schemas.microsoft.com/office/drawing/2014/main" id="{7CC28AF5-C8C2-395F-603F-34EA5F4A909F}"/>
              </a:ext>
            </a:extLst>
          </p:cNvPr>
          <p:cNvGrpSpPr/>
          <p:nvPr/>
        </p:nvGrpSpPr>
        <p:grpSpPr>
          <a:xfrm>
            <a:off x="3007241" y="4698570"/>
            <a:ext cx="72121" cy="72142"/>
            <a:chOff x="3007241" y="4676798"/>
            <a:chExt cx="72121" cy="72142"/>
          </a:xfrm>
        </p:grpSpPr>
        <p:sp>
          <p:nvSpPr>
            <p:cNvPr id="58" name="Freeform 57">
              <a:extLst>
                <a:ext uri="{FF2B5EF4-FFF2-40B4-BE49-F238E27FC236}">
                  <a16:creationId xmlns:a16="http://schemas.microsoft.com/office/drawing/2014/main" id="{F2C92031-73E2-F4F0-C894-4F36603C931C}"/>
                </a:ext>
              </a:extLst>
            </p:cNvPr>
            <p:cNvSpPr/>
            <p:nvPr/>
          </p:nvSpPr>
          <p:spPr>
            <a:xfrm>
              <a:off x="3043302" y="4676798"/>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9CC6527-08B5-9BA4-747C-68CF0824EB05}"/>
                </a:ext>
              </a:extLst>
            </p:cNvPr>
            <p:cNvSpPr/>
            <p:nvPr/>
          </p:nvSpPr>
          <p:spPr>
            <a:xfrm>
              <a:off x="3007241" y="4712869"/>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sp>
        <p:nvSpPr>
          <p:cNvPr id="60" name="Freeform 59">
            <a:extLst>
              <a:ext uri="{FF2B5EF4-FFF2-40B4-BE49-F238E27FC236}">
                <a16:creationId xmlns:a16="http://schemas.microsoft.com/office/drawing/2014/main" id="{E39D74DB-A628-478F-43D7-7572FBA8D7AC}"/>
              </a:ext>
            </a:extLst>
          </p:cNvPr>
          <p:cNvSpPr/>
          <p:nvPr/>
        </p:nvSpPr>
        <p:spPr>
          <a:xfrm>
            <a:off x="3089640"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9CDA1575-B11E-14D4-001B-351F766CED7D}"/>
              </a:ext>
            </a:extLst>
          </p:cNvPr>
          <p:cNvSpPr/>
          <p:nvPr/>
        </p:nvSpPr>
        <p:spPr>
          <a:xfrm>
            <a:off x="3623611"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F3086D6-A125-EAB4-2EC8-CE24D568AAB4}"/>
              </a:ext>
            </a:extLst>
          </p:cNvPr>
          <p:cNvSpPr/>
          <p:nvPr/>
        </p:nvSpPr>
        <p:spPr>
          <a:xfrm>
            <a:off x="4158304"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26D45F89-0DAB-090B-A346-6C1939336F11}"/>
              </a:ext>
            </a:extLst>
          </p:cNvPr>
          <p:cNvSpPr/>
          <p:nvPr/>
        </p:nvSpPr>
        <p:spPr>
          <a:xfrm>
            <a:off x="4697684"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96363DA6-C3A4-5E13-F7E3-05B7450CA406}"/>
              </a:ext>
            </a:extLst>
          </p:cNvPr>
          <p:cNvSpPr/>
          <p:nvPr/>
        </p:nvSpPr>
        <p:spPr>
          <a:xfrm>
            <a:off x="5230843"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2A021D3D-BAD8-842A-B6C6-3B019DCF986C}"/>
              </a:ext>
            </a:extLst>
          </p:cNvPr>
          <p:cNvSpPr/>
          <p:nvPr/>
        </p:nvSpPr>
        <p:spPr>
          <a:xfrm>
            <a:off x="5770854"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5E5B9FF-FF08-3F15-EE1D-250C33886C74}"/>
              </a:ext>
            </a:extLst>
          </p:cNvPr>
          <p:cNvSpPr/>
          <p:nvPr/>
        </p:nvSpPr>
        <p:spPr>
          <a:xfrm>
            <a:off x="6307350"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DEF8459A-6F1A-774B-248B-AF7F3B087BD0}"/>
              </a:ext>
            </a:extLst>
          </p:cNvPr>
          <p:cNvSpPr/>
          <p:nvPr/>
        </p:nvSpPr>
        <p:spPr>
          <a:xfrm>
            <a:off x="6837534"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11458346-9B39-F44D-D43A-7C7BCA83EC17}"/>
              </a:ext>
            </a:extLst>
          </p:cNvPr>
          <p:cNvSpPr/>
          <p:nvPr/>
        </p:nvSpPr>
        <p:spPr>
          <a:xfrm>
            <a:off x="7373759"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21080FA-8744-A750-43AF-DECF944F4244}"/>
              </a:ext>
            </a:extLst>
          </p:cNvPr>
          <p:cNvSpPr/>
          <p:nvPr/>
        </p:nvSpPr>
        <p:spPr>
          <a:xfrm>
            <a:off x="7916024"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05FD790F-ABD2-90E8-FA9C-4C259E78135F}"/>
              </a:ext>
            </a:extLst>
          </p:cNvPr>
          <p:cNvSpPr/>
          <p:nvPr/>
        </p:nvSpPr>
        <p:spPr>
          <a:xfrm>
            <a:off x="8452609"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5BE3554-0BB5-7B4B-A2C5-DCA630F36FA2}"/>
              </a:ext>
            </a:extLst>
          </p:cNvPr>
          <p:cNvSpPr/>
          <p:nvPr/>
        </p:nvSpPr>
        <p:spPr>
          <a:xfrm>
            <a:off x="8985769"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3482187E-7A18-1A5B-E3CF-7ABEE83E0144}"/>
              </a:ext>
            </a:extLst>
          </p:cNvPr>
          <p:cNvSpPr/>
          <p:nvPr/>
        </p:nvSpPr>
        <p:spPr>
          <a:xfrm>
            <a:off x="9518207"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887A7B7B-95B1-0011-6920-937C49DB2DD3}"/>
              </a:ext>
            </a:extLst>
          </p:cNvPr>
          <p:cNvSpPr/>
          <p:nvPr/>
        </p:nvSpPr>
        <p:spPr>
          <a:xfrm>
            <a:off x="10056686"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6119E59-D23D-41B4-B363-721E4A51FA18}"/>
              </a:ext>
            </a:extLst>
          </p:cNvPr>
          <p:cNvSpPr/>
          <p:nvPr/>
        </p:nvSpPr>
        <p:spPr>
          <a:xfrm>
            <a:off x="10589845" y="4884247"/>
            <a:ext cx="9015" cy="63124"/>
          </a:xfrm>
          <a:custGeom>
            <a:avLst/>
            <a:gdLst>
              <a:gd name="connsiteX0" fmla="*/ 0 w 9015"/>
              <a:gd name="connsiteY0" fmla="*/ 0 h 63124"/>
              <a:gd name="connsiteX1" fmla="*/ 0 w 9015"/>
              <a:gd name="connsiteY1" fmla="*/ 63125 h 63124"/>
            </a:gdLst>
            <a:ahLst/>
            <a:cxnLst>
              <a:cxn ang="0">
                <a:pos x="connsiteX0" y="connsiteY0"/>
              </a:cxn>
              <a:cxn ang="0">
                <a:pos x="connsiteX1" y="connsiteY1"/>
              </a:cxn>
            </a:cxnLst>
            <a:rect l="l" t="t" r="r" b="b"/>
            <a:pathLst>
              <a:path w="9015" h="63124">
                <a:moveTo>
                  <a:pt x="0" y="0"/>
                </a:moveTo>
                <a:lnTo>
                  <a:pt x="0" y="63125"/>
                </a:lnTo>
              </a:path>
            </a:pathLst>
          </a:custGeom>
          <a:ln w="4508" cap="flat">
            <a:solidFill>
              <a:srgbClr val="000000"/>
            </a:solidFill>
            <a:prstDash val="solid"/>
            <a:miter/>
          </a:ln>
        </p:spPr>
        <p:txBody>
          <a:bodyPr rtlCol="0" anchor="ctr"/>
          <a:lstStyle/>
          <a:p>
            <a:endParaRPr lang="en-US"/>
          </a:p>
        </p:txBody>
      </p:sp>
      <p:sp>
        <p:nvSpPr>
          <p:cNvPr id="75" name="TextBox 74">
            <a:extLst>
              <a:ext uri="{FF2B5EF4-FFF2-40B4-BE49-F238E27FC236}">
                <a16:creationId xmlns:a16="http://schemas.microsoft.com/office/drawing/2014/main" id="{7385AEB7-6922-812A-2392-383996108272}"/>
              </a:ext>
            </a:extLst>
          </p:cNvPr>
          <p:cNvSpPr txBox="1"/>
          <p:nvPr/>
        </p:nvSpPr>
        <p:spPr>
          <a:xfrm>
            <a:off x="1342252" y="5355665"/>
            <a:ext cx="1625313" cy="235725"/>
          </a:xfrm>
          <a:prstGeom prst="rect">
            <a:avLst/>
          </a:prstGeom>
          <a:noFill/>
        </p:spPr>
        <p:txBody>
          <a:bodyPr wrap="none" rtlCol="0">
            <a:spAutoFit/>
          </a:bodyPr>
          <a:lstStyle/>
          <a:p>
            <a:pPr algn="l"/>
            <a:r>
              <a:rPr lang="en-US" sz="994" spc="0" baseline="0">
                <a:solidFill>
                  <a:srgbClr val="000000"/>
                </a:solidFill>
                <a:latin typeface="Arial"/>
                <a:cs typeface="Arial"/>
                <a:sym typeface="Arial"/>
                <a:rtl val="0"/>
              </a:rPr>
              <a:t>Number of patients at risk</a:t>
            </a:r>
          </a:p>
        </p:txBody>
      </p:sp>
      <p:sp>
        <p:nvSpPr>
          <p:cNvPr id="76" name="TextBox 75">
            <a:extLst>
              <a:ext uri="{FF2B5EF4-FFF2-40B4-BE49-F238E27FC236}">
                <a16:creationId xmlns:a16="http://schemas.microsoft.com/office/drawing/2014/main" id="{A1A45CE4-9442-5DA7-9231-D2CE142946F0}"/>
              </a:ext>
            </a:extLst>
          </p:cNvPr>
          <p:cNvSpPr txBox="1"/>
          <p:nvPr/>
        </p:nvSpPr>
        <p:spPr>
          <a:xfrm>
            <a:off x="1823888" y="5575024"/>
            <a:ext cx="1084401" cy="226707"/>
          </a:xfrm>
          <a:prstGeom prst="rect">
            <a:avLst/>
          </a:prstGeom>
          <a:noFill/>
        </p:spPr>
        <p:txBody>
          <a:bodyPr wrap="none" rtlCol="0">
            <a:spAutoFit/>
          </a:bodyPr>
          <a:lstStyle/>
          <a:p>
            <a:pPr algn="l"/>
            <a:r>
              <a:rPr lang="en-US" sz="923" spc="0" baseline="0">
                <a:solidFill>
                  <a:srgbClr val="000000"/>
                </a:solidFill>
                <a:latin typeface="Arial"/>
                <a:cs typeface="Arial"/>
                <a:sym typeface="Arial"/>
                <a:rtl val="0"/>
              </a:rPr>
              <a:t>dMMR/MSI-H EC</a:t>
            </a:r>
          </a:p>
        </p:txBody>
      </p:sp>
      <p:sp>
        <p:nvSpPr>
          <p:cNvPr id="77" name="TextBox 76">
            <a:extLst>
              <a:ext uri="{FF2B5EF4-FFF2-40B4-BE49-F238E27FC236}">
                <a16:creationId xmlns:a16="http://schemas.microsoft.com/office/drawing/2014/main" id="{0938ABA4-FD1D-8F3C-AFA4-787723FE4040}"/>
              </a:ext>
            </a:extLst>
          </p:cNvPr>
          <p:cNvSpPr txBox="1"/>
          <p:nvPr/>
        </p:nvSpPr>
        <p:spPr>
          <a:xfrm>
            <a:off x="2960625" y="4958880"/>
            <a:ext cx="255001"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0</a:t>
            </a:r>
          </a:p>
        </p:txBody>
      </p:sp>
      <p:sp>
        <p:nvSpPr>
          <p:cNvPr id="78" name="TextBox 77">
            <a:extLst>
              <a:ext uri="{FF2B5EF4-FFF2-40B4-BE49-F238E27FC236}">
                <a16:creationId xmlns:a16="http://schemas.microsoft.com/office/drawing/2014/main" id="{252B990F-E3BF-B703-63F6-CAEDDD90543E}"/>
              </a:ext>
            </a:extLst>
          </p:cNvPr>
          <p:cNvSpPr txBox="1"/>
          <p:nvPr/>
        </p:nvSpPr>
        <p:spPr>
          <a:xfrm>
            <a:off x="3494605" y="4958880"/>
            <a:ext cx="255001"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4</a:t>
            </a:r>
          </a:p>
        </p:txBody>
      </p:sp>
      <p:sp>
        <p:nvSpPr>
          <p:cNvPr id="79" name="TextBox 78">
            <a:extLst>
              <a:ext uri="{FF2B5EF4-FFF2-40B4-BE49-F238E27FC236}">
                <a16:creationId xmlns:a16="http://schemas.microsoft.com/office/drawing/2014/main" id="{595C1375-CA32-AB2D-FD3F-451DABF8EBB3}"/>
              </a:ext>
            </a:extLst>
          </p:cNvPr>
          <p:cNvSpPr txBox="1"/>
          <p:nvPr/>
        </p:nvSpPr>
        <p:spPr>
          <a:xfrm>
            <a:off x="4029270" y="4958880"/>
            <a:ext cx="255001"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8</a:t>
            </a:r>
          </a:p>
        </p:txBody>
      </p:sp>
      <p:sp>
        <p:nvSpPr>
          <p:cNvPr id="80" name="TextBox 79">
            <a:extLst>
              <a:ext uri="{FF2B5EF4-FFF2-40B4-BE49-F238E27FC236}">
                <a16:creationId xmlns:a16="http://schemas.microsoft.com/office/drawing/2014/main" id="{CD41FB33-9579-58CC-16E0-EE02DA467F65}"/>
              </a:ext>
            </a:extLst>
          </p:cNvPr>
          <p:cNvSpPr txBox="1"/>
          <p:nvPr/>
        </p:nvSpPr>
        <p:spPr>
          <a:xfrm>
            <a:off x="4531012"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12</a:t>
            </a:r>
          </a:p>
        </p:txBody>
      </p:sp>
      <p:sp>
        <p:nvSpPr>
          <p:cNvPr id="81" name="TextBox 80">
            <a:extLst>
              <a:ext uri="{FF2B5EF4-FFF2-40B4-BE49-F238E27FC236}">
                <a16:creationId xmlns:a16="http://schemas.microsoft.com/office/drawing/2014/main" id="{6573074D-A782-B0AA-55C3-77003E71F6C4}"/>
              </a:ext>
            </a:extLst>
          </p:cNvPr>
          <p:cNvSpPr txBox="1"/>
          <p:nvPr/>
        </p:nvSpPr>
        <p:spPr>
          <a:xfrm>
            <a:off x="5064225"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16</a:t>
            </a:r>
          </a:p>
        </p:txBody>
      </p:sp>
      <p:sp>
        <p:nvSpPr>
          <p:cNvPr id="82" name="TextBox 81">
            <a:extLst>
              <a:ext uri="{FF2B5EF4-FFF2-40B4-BE49-F238E27FC236}">
                <a16:creationId xmlns:a16="http://schemas.microsoft.com/office/drawing/2014/main" id="{DEBACA25-E660-366E-ED1C-A4413E2A6653}"/>
              </a:ext>
            </a:extLst>
          </p:cNvPr>
          <p:cNvSpPr txBox="1"/>
          <p:nvPr/>
        </p:nvSpPr>
        <p:spPr>
          <a:xfrm>
            <a:off x="5604228"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20</a:t>
            </a:r>
          </a:p>
        </p:txBody>
      </p:sp>
      <p:sp>
        <p:nvSpPr>
          <p:cNvPr id="83" name="TextBox 82">
            <a:extLst>
              <a:ext uri="{FF2B5EF4-FFF2-40B4-BE49-F238E27FC236}">
                <a16:creationId xmlns:a16="http://schemas.microsoft.com/office/drawing/2014/main" id="{9F9C9D44-0889-E415-D7FB-11014AC4535B}"/>
              </a:ext>
            </a:extLst>
          </p:cNvPr>
          <p:cNvSpPr txBox="1"/>
          <p:nvPr/>
        </p:nvSpPr>
        <p:spPr>
          <a:xfrm>
            <a:off x="6140678"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24</a:t>
            </a:r>
          </a:p>
        </p:txBody>
      </p:sp>
      <p:sp>
        <p:nvSpPr>
          <p:cNvPr id="84" name="TextBox 83">
            <a:extLst>
              <a:ext uri="{FF2B5EF4-FFF2-40B4-BE49-F238E27FC236}">
                <a16:creationId xmlns:a16="http://schemas.microsoft.com/office/drawing/2014/main" id="{22E30F26-D298-3646-A76B-B581CC813795}"/>
              </a:ext>
            </a:extLst>
          </p:cNvPr>
          <p:cNvSpPr txBox="1"/>
          <p:nvPr/>
        </p:nvSpPr>
        <p:spPr>
          <a:xfrm>
            <a:off x="6670898"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28</a:t>
            </a:r>
          </a:p>
        </p:txBody>
      </p:sp>
      <p:sp>
        <p:nvSpPr>
          <p:cNvPr id="85" name="TextBox 84">
            <a:extLst>
              <a:ext uri="{FF2B5EF4-FFF2-40B4-BE49-F238E27FC236}">
                <a16:creationId xmlns:a16="http://schemas.microsoft.com/office/drawing/2014/main" id="{73B43C50-E9D2-A6F9-6366-F5A07D2AB9D3}"/>
              </a:ext>
            </a:extLst>
          </p:cNvPr>
          <p:cNvSpPr txBox="1"/>
          <p:nvPr/>
        </p:nvSpPr>
        <p:spPr>
          <a:xfrm>
            <a:off x="7207123"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32</a:t>
            </a:r>
          </a:p>
        </p:txBody>
      </p:sp>
      <p:sp>
        <p:nvSpPr>
          <p:cNvPr id="86" name="TextBox 85">
            <a:extLst>
              <a:ext uri="{FF2B5EF4-FFF2-40B4-BE49-F238E27FC236}">
                <a16:creationId xmlns:a16="http://schemas.microsoft.com/office/drawing/2014/main" id="{93F0EF6F-0462-889E-E986-0156CBA2EBD8}"/>
              </a:ext>
            </a:extLst>
          </p:cNvPr>
          <p:cNvSpPr txBox="1"/>
          <p:nvPr/>
        </p:nvSpPr>
        <p:spPr>
          <a:xfrm>
            <a:off x="7749352"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36</a:t>
            </a:r>
          </a:p>
        </p:txBody>
      </p:sp>
      <p:sp>
        <p:nvSpPr>
          <p:cNvPr id="87" name="TextBox 86">
            <a:extLst>
              <a:ext uri="{FF2B5EF4-FFF2-40B4-BE49-F238E27FC236}">
                <a16:creationId xmlns:a16="http://schemas.microsoft.com/office/drawing/2014/main" id="{241FD93A-7E82-204A-0E7F-98689FE988CA}"/>
              </a:ext>
            </a:extLst>
          </p:cNvPr>
          <p:cNvSpPr txBox="1"/>
          <p:nvPr/>
        </p:nvSpPr>
        <p:spPr>
          <a:xfrm>
            <a:off x="8285928"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40</a:t>
            </a:r>
          </a:p>
        </p:txBody>
      </p:sp>
      <p:sp>
        <p:nvSpPr>
          <p:cNvPr id="88" name="TextBox 87">
            <a:extLst>
              <a:ext uri="{FF2B5EF4-FFF2-40B4-BE49-F238E27FC236}">
                <a16:creationId xmlns:a16="http://schemas.microsoft.com/office/drawing/2014/main" id="{16594495-32F2-B2D1-B878-E2613BD13EB2}"/>
              </a:ext>
            </a:extLst>
          </p:cNvPr>
          <p:cNvSpPr txBox="1"/>
          <p:nvPr/>
        </p:nvSpPr>
        <p:spPr>
          <a:xfrm>
            <a:off x="8819142"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44</a:t>
            </a:r>
          </a:p>
        </p:txBody>
      </p:sp>
      <p:sp>
        <p:nvSpPr>
          <p:cNvPr id="89" name="TextBox 88">
            <a:extLst>
              <a:ext uri="{FF2B5EF4-FFF2-40B4-BE49-F238E27FC236}">
                <a16:creationId xmlns:a16="http://schemas.microsoft.com/office/drawing/2014/main" id="{AF7B792A-D3CF-AC19-3DAB-145FFA8EBDC9}"/>
              </a:ext>
            </a:extLst>
          </p:cNvPr>
          <p:cNvSpPr txBox="1"/>
          <p:nvPr/>
        </p:nvSpPr>
        <p:spPr>
          <a:xfrm>
            <a:off x="9351517"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48</a:t>
            </a:r>
          </a:p>
        </p:txBody>
      </p:sp>
      <p:sp>
        <p:nvSpPr>
          <p:cNvPr id="90" name="TextBox 89">
            <a:extLst>
              <a:ext uri="{FF2B5EF4-FFF2-40B4-BE49-F238E27FC236}">
                <a16:creationId xmlns:a16="http://schemas.microsoft.com/office/drawing/2014/main" id="{543590D8-8F21-471A-5E38-7ADC8932BBA4}"/>
              </a:ext>
            </a:extLst>
          </p:cNvPr>
          <p:cNvSpPr txBox="1"/>
          <p:nvPr/>
        </p:nvSpPr>
        <p:spPr>
          <a:xfrm>
            <a:off x="9890005"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52</a:t>
            </a:r>
          </a:p>
        </p:txBody>
      </p:sp>
      <p:sp>
        <p:nvSpPr>
          <p:cNvPr id="91" name="TextBox 90">
            <a:extLst>
              <a:ext uri="{FF2B5EF4-FFF2-40B4-BE49-F238E27FC236}">
                <a16:creationId xmlns:a16="http://schemas.microsoft.com/office/drawing/2014/main" id="{B013D15E-02B8-69FE-80F0-B5A0CC4F5E64}"/>
              </a:ext>
            </a:extLst>
          </p:cNvPr>
          <p:cNvSpPr txBox="1"/>
          <p:nvPr/>
        </p:nvSpPr>
        <p:spPr>
          <a:xfrm>
            <a:off x="10423219" y="4958880"/>
            <a:ext cx="327123" cy="244743"/>
          </a:xfrm>
          <a:prstGeom prst="rect">
            <a:avLst/>
          </a:prstGeom>
          <a:noFill/>
        </p:spPr>
        <p:txBody>
          <a:bodyPr wrap="none" rtlCol="0">
            <a:spAutoFit/>
          </a:bodyPr>
          <a:lstStyle/>
          <a:p>
            <a:pPr algn="l"/>
            <a:r>
              <a:rPr lang="en-US" sz="1065" spc="0" baseline="0">
                <a:solidFill>
                  <a:srgbClr val="000000"/>
                </a:solidFill>
                <a:latin typeface="Arial"/>
                <a:cs typeface="Arial"/>
                <a:sym typeface="Arial"/>
                <a:rtl val="0"/>
              </a:rPr>
              <a:t>56</a:t>
            </a:r>
          </a:p>
        </p:txBody>
      </p:sp>
      <p:sp>
        <p:nvSpPr>
          <p:cNvPr id="92" name="TextBox 91">
            <a:extLst>
              <a:ext uri="{FF2B5EF4-FFF2-40B4-BE49-F238E27FC236}">
                <a16:creationId xmlns:a16="http://schemas.microsoft.com/office/drawing/2014/main" id="{FDEFDD48-D7C3-A7D9-47E8-1F0D1F601B57}"/>
              </a:ext>
            </a:extLst>
          </p:cNvPr>
          <p:cNvSpPr txBox="1"/>
          <p:nvPr/>
        </p:nvSpPr>
        <p:spPr>
          <a:xfrm rot="16200000">
            <a:off x="1257570" y="2950813"/>
            <a:ext cx="2130165" cy="262779"/>
          </a:xfrm>
          <a:prstGeom prst="rect">
            <a:avLst/>
          </a:prstGeom>
          <a:noFill/>
        </p:spPr>
        <p:txBody>
          <a:bodyPr wrap="none" rtlCol="0">
            <a:spAutoFit/>
          </a:bodyPr>
          <a:lstStyle/>
          <a:p>
            <a:pPr algn="l"/>
            <a:r>
              <a:rPr lang="en-US" sz="1207" spc="0" baseline="0" dirty="0">
                <a:solidFill>
                  <a:srgbClr val="000000"/>
                </a:solidFill>
                <a:latin typeface="Arial"/>
                <a:cs typeface="Arial"/>
                <a:sym typeface="Arial"/>
                <a:rtl val="0"/>
              </a:rPr>
              <a:t>Probability of overall survival</a:t>
            </a:r>
          </a:p>
        </p:txBody>
      </p:sp>
      <p:grpSp>
        <p:nvGrpSpPr>
          <p:cNvPr id="93" name="Graphic 4">
            <a:extLst>
              <a:ext uri="{FF2B5EF4-FFF2-40B4-BE49-F238E27FC236}">
                <a16:creationId xmlns:a16="http://schemas.microsoft.com/office/drawing/2014/main" id="{5D53BCE0-5836-65A0-2835-7012B2BCEF99}"/>
              </a:ext>
            </a:extLst>
          </p:cNvPr>
          <p:cNvGrpSpPr/>
          <p:nvPr/>
        </p:nvGrpSpPr>
        <p:grpSpPr>
          <a:xfrm>
            <a:off x="9774510" y="2922596"/>
            <a:ext cx="72121" cy="72142"/>
            <a:chOff x="9774510" y="2900824"/>
            <a:chExt cx="72121" cy="72142"/>
          </a:xfrm>
        </p:grpSpPr>
        <p:sp>
          <p:nvSpPr>
            <p:cNvPr id="94" name="Freeform 93">
              <a:extLst>
                <a:ext uri="{FF2B5EF4-FFF2-40B4-BE49-F238E27FC236}">
                  <a16:creationId xmlns:a16="http://schemas.microsoft.com/office/drawing/2014/main" id="{A7243014-F7C2-8FCE-1FC9-26D72A94BD45}"/>
                </a:ext>
              </a:extLst>
            </p:cNvPr>
            <p:cNvSpPr/>
            <p:nvPr/>
          </p:nvSpPr>
          <p:spPr>
            <a:xfrm>
              <a:off x="9810571"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1801F4D2-F246-F1A8-5602-5CF54E6DC803}"/>
                </a:ext>
              </a:extLst>
            </p:cNvPr>
            <p:cNvSpPr/>
            <p:nvPr/>
          </p:nvSpPr>
          <p:spPr>
            <a:xfrm>
              <a:off x="9774510"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96" name="Graphic 4">
            <a:extLst>
              <a:ext uri="{FF2B5EF4-FFF2-40B4-BE49-F238E27FC236}">
                <a16:creationId xmlns:a16="http://schemas.microsoft.com/office/drawing/2014/main" id="{F3AD1902-D029-E5A5-F59A-8106DE747827}"/>
              </a:ext>
            </a:extLst>
          </p:cNvPr>
          <p:cNvGrpSpPr/>
          <p:nvPr/>
        </p:nvGrpSpPr>
        <p:grpSpPr>
          <a:xfrm>
            <a:off x="9752242" y="2922596"/>
            <a:ext cx="72121" cy="72142"/>
            <a:chOff x="9752242" y="2900824"/>
            <a:chExt cx="72121" cy="72142"/>
          </a:xfrm>
        </p:grpSpPr>
        <p:sp>
          <p:nvSpPr>
            <p:cNvPr id="97" name="Freeform 96">
              <a:extLst>
                <a:ext uri="{FF2B5EF4-FFF2-40B4-BE49-F238E27FC236}">
                  <a16:creationId xmlns:a16="http://schemas.microsoft.com/office/drawing/2014/main" id="{D02F756A-89AB-4C39-584D-A71BD3CA46A9}"/>
                </a:ext>
              </a:extLst>
            </p:cNvPr>
            <p:cNvSpPr/>
            <p:nvPr/>
          </p:nvSpPr>
          <p:spPr>
            <a:xfrm>
              <a:off x="9788303"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681BC20F-FE5F-F93E-E016-5B96FF3F1A18}"/>
                </a:ext>
              </a:extLst>
            </p:cNvPr>
            <p:cNvSpPr/>
            <p:nvPr/>
          </p:nvSpPr>
          <p:spPr>
            <a:xfrm>
              <a:off x="9752242"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99" name="Graphic 4">
            <a:extLst>
              <a:ext uri="{FF2B5EF4-FFF2-40B4-BE49-F238E27FC236}">
                <a16:creationId xmlns:a16="http://schemas.microsoft.com/office/drawing/2014/main" id="{DE53B90C-35DE-F1D1-2494-E53C2A37D961}"/>
              </a:ext>
            </a:extLst>
          </p:cNvPr>
          <p:cNvGrpSpPr/>
          <p:nvPr/>
        </p:nvGrpSpPr>
        <p:grpSpPr>
          <a:xfrm>
            <a:off x="9734392" y="2922596"/>
            <a:ext cx="72121" cy="72142"/>
            <a:chOff x="9734392" y="2900824"/>
            <a:chExt cx="72121" cy="72142"/>
          </a:xfrm>
        </p:grpSpPr>
        <p:sp>
          <p:nvSpPr>
            <p:cNvPr id="100" name="Freeform 99">
              <a:extLst>
                <a:ext uri="{FF2B5EF4-FFF2-40B4-BE49-F238E27FC236}">
                  <a16:creationId xmlns:a16="http://schemas.microsoft.com/office/drawing/2014/main" id="{7102A80D-85E2-8F78-B2E7-03F2AA0F647D}"/>
                </a:ext>
              </a:extLst>
            </p:cNvPr>
            <p:cNvSpPr/>
            <p:nvPr/>
          </p:nvSpPr>
          <p:spPr>
            <a:xfrm>
              <a:off x="9770453"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01" name="Freeform 100">
              <a:extLst>
                <a:ext uri="{FF2B5EF4-FFF2-40B4-BE49-F238E27FC236}">
                  <a16:creationId xmlns:a16="http://schemas.microsoft.com/office/drawing/2014/main" id="{8E90EDFB-7F18-B370-119B-DF9B85DE9109}"/>
                </a:ext>
              </a:extLst>
            </p:cNvPr>
            <p:cNvSpPr/>
            <p:nvPr/>
          </p:nvSpPr>
          <p:spPr>
            <a:xfrm>
              <a:off x="9734392" y="293689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102" name="Graphic 4">
            <a:extLst>
              <a:ext uri="{FF2B5EF4-FFF2-40B4-BE49-F238E27FC236}">
                <a16:creationId xmlns:a16="http://schemas.microsoft.com/office/drawing/2014/main" id="{88C27036-7EC1-4F59-0705-815723F9D3B9}"/>
              </a:ext>
            </a:extLst>
          </p:cNvPr>
          <p:cNvGrpSpPr/>
          <p:nvPr/>
        </p:nvGrpSpPr>
        <p:grpSpPr>
          <a:xfrm>
            <a:off x="9553637" y="2922596"/>
            <a:ext cx="72121" cy="72142"/>
            <a:chOff x="9553637" y="2900824"/>
            <a:chExt cx="72121" cy="72142"/>
          </a:xfrm>
        </p:grpSpPr>
        <p:sp>
          <p:nvSpPr>
            <p:cNvPr id="103" name="Freeform 102">
              <a:extLst>
                <a:ext uri="{FF2B5EF4-FFF2-40B4-BE49-F238E27FC236}">
                  <a16:creationId xmlns:a16="http://schemas.microsoft.com/office/drawing/2014/main" id="{EC072087-E974-6720-4FBC-85D4BED80F87}"/>
                </a:ext>
              </a:extLst>
            </p:cNvPr>
            <p:cNvSpPr/>
            <p:nvPr/>
          </p:nvSpPr>
          <p:spPr>
            <a:xfrm>
              <a:off x="9589698"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C1FAA07F-CF5B-790A-89C3-A2F5DB20889C}"/>
                </a:ext>
              </a:extLst>
            </p:cNvPr>
            <p:cNvSpPr/>
            <p:nvPr/>
          </p:nvSpPr>
          <p:spPr>
            <a:xfrm>
              <a:off x="9553637"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05" name="Graphic 4">
            <a:extLst>
              <a:ext uri="{FF2B5EF4-FFF2-40B4-BE49-F238E27FC236}">
                <a16:creationId xmlns:a16="http://schemas.microsoft.com/office/drawing/2014/main" id="{646E4FFD-0192-B944-800A-0F73FD7FAF5F}"/>
              </a:ext>
            </a:extLst>
          </p:cNvPr>
          <p:cNvGrpSpPr/>
          <p:nvPr/>
        </p:nvGrpSpPr>
        <p:grpSpPr>
          <a:xfrm>
            <a:off x="9559046" y="2922596"/>
            <a:ext cx="72121" cy="72142"/>
            <a:chOff x="9559046" y="2900824"/>
            <a:chExt cx="72121" cy="72142"/>
          </a:xfrm>
        </p:grpSpPr>
        <p:sp>
          <p:nvSpPr>
            <p:cNvPr id="106" name="Freeform 105">
              <a:extLst>
                <a:ext uri="{FF2B5EF4-FFF2-40B4-BE49-F238E27FC236}">
                  <a16:creationId xmlns:a16="http://schemas.microsoft.com/office/drawing/2014/main" id="{51158209-53F7-8FDE-9CF0-8506B3421EDE}"/>
                </a:ext>
              </a:extLst>
            </p:cNvPr>
            <p:cNvSpPr/>
            <p:nvPr/>
          </p:nvSpPr>
          <p:spPr>
            <a:xfrm>
              <a:off x="9595107"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8014DFF4-1A59-3B25-4125-7638EA8EB1A0}"/>
                </a:ext>
              </a:extLst>
            </p:cNvPr>
            <p:cNvSpPr/>
            <p:nvPr/>
          </p:nvSpPr>
          <p:spPr>
            <a:xfrm>
              <a:off x="9559046"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08" name="Graphic 4">
            <a:extLst>
              <a:ext uri="{FF2B5EF4-FFF2-40B4-BE49-F238E27FC236}">
                <a16:creationId xmlns:a16="http://schemas.microsoft.com/office/drawing/2014/main" id="{C3B356BB-D37C-892B-B143-2E9D298AFC69}"/>
              </a:ext>
            </a:extLst>
          </p:cNvPr>
          <p:cNvGrpSpPr/>
          <p:nvPr/>
        </p:nvGrpSpPr>
        <p:grpSpPr>
          <a:xfrm>
            <a:off x="9382348" y="2922596"/>
            <a:ext cx="72121" cy="72142"/>
            <a:chOff x="9382348" y="2900824"/>
            <a:chExt cx="72121" cy="72142"/>
          </a:xfrm>
        </p:grpSpPr>
        <p:sp>
          <p:nvSpPr>
            <p:cNvPr id="109" name="Freeform 108">
              <a:extLst>
                <a:ext uri="{FF2B5EF4-FFF2-40B4-BE49-F238E27FC236}">
                  <a16:creationId xmlns:a16="http://schemas.microsoft.com/office/drawing/2014/main" id="{56CA192B-5072-B998-A0D7-4CCB15130DC9}"/>
                </a:ext>
              </a:extLst>
            </p:cNvPr>
            <p:cNvSpPr/>
            <p:nvPr/>
          </p:nvSpPr>
          <p:spPr>
            <a:xfrm>
              <a:off x="9418409"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1E5A7EA5-59BB-CE09-261A-745BFF895A46}"/>
                </a:ext>
              </a:extLst>
            </p:cNvPr>
            <p:cNvSpPr/>
            <p:nvPr/>
          </p:nvSpPr>
          <p:spPr>
            <a:xfrm>
              <a:off x="9382348"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11" name="Graphic 4">
            <a:extLst>
              <a:ext uri="{FF2B5EF4-FFF2-40B4-BE49-F238E27FC236}">
                <a16:creationId xmlns:a16="http://schemas.microsoft.com/office/drawing/2014/main" id="{9CC6E8FA-35E6-22FC-F39D-BB5E0BABB68A}"/>
              </a:ext>
            </a:extLst>
          </p:cNvPr>
          <p:cNvGrpSpPr/>
          <p:nvPr/>
        </p:nvGrpSpPr>
        <p:grpSpPr>
          <a:xfrm>
            <a:off x="9285885" y="2922596"/>
            <a:ext cx="72121" cy="72142"/>
            <a:chOff x="9285885" y="2900824"/>
            <a:chExt cx="72121" cy="72142"/>
          </a:xfrm>
        </p:grpSpPr>
        <p:sp>
          <p:nvSpPr>
            <p:cNvPr id="112" name="Freeform 111">
              <a:extLst>
                <a:ext uri="{FF2B5EF4-FFF2-40B4-BE49-F238E27FC236}">
                  <a16:creationId xmlns:a16="http://schemas.microsoft.com/office/drawing/2014/main" id="{44120345-43A1-7DC3-C443-C3103E1C9AEE}"/>
                </a:ext>
              </a:extLst>
            </p:cNvPr>
            <p:cNvSpPr/>
            <p:nvPr/>
          </p:nvSpPr>
          <p:spPr>
            <a:xfrm>
              <a:off x="9321946"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8FB98CCA-DDC3-CA65-13B8-E0D57C46561E}"/>
                </a:ext>
              </a:extLst>
            </p:cNvPr>
            <p:cNvSpPr/>
            <p:nvPr/>
          </p:nvSpPr>
          <p:spPr>
            <a:xfrm>
              <a:off x="9285885" y="293689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114" name="Graphic 4">
            <a:extLst>
              <a:ext uri="{FF2B5EF4-FFF2-40B4-BE49-F238E27FC236}">
                <a16:creationId xmlns:a16="http://schemas.microsoft.com/office/drawing/2014/main" id="{09BD033F-F274-DF3E-7761-6D80F36643B3}"/>
              </a:ext>
            </a:extLst>
          </p:cNvPr>
          <p:cNvGrpSpPr/>
          <p:nvPr/>
        </p:nvGrpSpPr>
        <p:grpSpPr>
          <a:xfrm>
            <a:off x="9201863" y="2922596"/>
            <a:ext cx="72121" cy="72142"/>
            <a:chOff x="9201863" y="2900824"/>
            <a:chExt cx="72121" cy="72142"/>
          </a:xfrm>
        </p:grpSpPr>
        <p:sp>
          <p:nvSpPr>
            <p:cNvPr id="115" name="Freeform 114">
              <a:extLst>
                <a:ext uri="{FF2B5EF4-FFF2-40B4-BE49-F238E27FC236}">
                  <a16:creationId xmlns:a16="http://schemas.microsoft.com/office/drawing/2014/main" id="{98D93158-1139-BE54-A0AF-89A36E62BB0B}"/>
                </a:ext>
              </a:extLst>
            </p:cNvPr>
            <p:cNvSpPr/>
            <p:nvPr/>
          </p:nvSpPr>
          <p:spPr>
            <a:xfrm>
              <a:off x="9237924"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25B6A887-CBDF-1623-ECCC-992F53E95F69}"/>
                </a:ext>
              </a:extLst>
            </p:cNvPr>
            <p:cNvSpPr/>
            <p:nvPr/>
          </p:nvSpPr>
          <p:spPr>
            <a:xfrm>
              <a:off x="9201863"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17" name="Graphic 4">
            <a:extLst>
              <a:ext uri="{FF2B5EF4-FFF2-40B4-BE49-F238E27FC236}">
                <a16:creationId xmlns:a16="http://schemas.microsoft.com/office/drawing/2014/main" id="{2498F17D-7131-5B7C-98C1-B0172D94309E}"/>
              </a:ext>
            </a:extLst>
          </p:cNvPr>
          <p:cNvGrpSpPr/>
          <p:nvPr/>
        </p:nvGrpSpPr>
        <p:grpSpPr>
          <a:xfrm>
            <a:off x="9219353" y="2922596"/>
            <a:ext cx="72121" cy="72142"/>
            <a:chOff x="9219353" y="2900824"/>
            <a:chExt cx="72121" cy="72142"/>
          </a:xfrm>
        </p:grpSpPr>
        <p:sp>
          <p:nvSpPr>
            <p:cNvPr id="118" name="Freeform 117">
              <a:extLst>
                <a:ext uri="{FF2B5EF4-FFF2-40B4-BE49-F238E27FC236}">
                  <a16:creationId xmlns:a16="http://schemas.microsoft.com/office/drawing/2014/main" id="{7DEF559F-D140-719C-AFC3-682E7BCAABCB}"/>
                </a:ext>
              </a:extLst>
            </p:cNvPr>
            <p:cNvSpPr/>
            <p:nvPr/>
          </p:nvSpPr>
          <p:spPr>
            <a:xfrm>
              <a:off x="9255414"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443FA827-982A-EA36-4163-BA2717CD0169}"/>
                </a:ext>
              </a:extLst>
            </p:cNvPr>
            <p:cNvSpPr/>
            <p:nvPr/>
          </p:nvSpPr>
          <p:spPr>
            <a:xfrm>
              <a:off x="9219353" y="293689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350C1340-697B-1E45-85CD-92A41F26AA20}"/>
              </a:ext>
            </a:extLst>
          </p:cNvPr>
          <p:cNvGrpSpPr/>
          <p:nvPr/>
        </p:nvGrpSpPr>
        <p:grpSpPr>
          <a:xfrm>
            <a:off x="9162377" y="2922596"/>
            <a:ext cx="72121" cy="72142"/>
            <a:chOff x="9162377" y="2900824"/>
            <a:chExt cx="72121" cy="72142"/>
          </a:xfrm>
        </p:grpSpPr>
        <p:sp>
          <p:nvSpPr>
            <p:cNvPr id="121" name="Freeform 120">
              <a:extLst>
                <a:ext uri="{FF2B5EF4-FFF2-40B4-BE49-F238E27FC236}">
                  <a16:creationId xmlns:a16="http://schemas.microsoft.com/office/drawing/2014/main" id="{7362880B-F86F-1AE4-D3B4-2E79C198B8A4}"/>
                </a:ext>
              </a:extLst>
            </p:cNvPr>
            <p:cNvSpPr/>
            <p:nvPr/>
          </p:nvSpPr>
          <p:spPr>
            <a:xfrm>
              <a:off x="9198438"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E6F6275-6CA3-5DFD-35F8-57A5315B1920}"/>
                </a:ext>
              </a:extLst>
            </p:cNvPr>
            <p:cNvSpPr/>
            <p:nvPr/>
          </p:nvSpPr>
          <p:spPr>
            <a:xfrm>
              <a:off x="9162377"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23" name="Graphic 4">
            <a:extLst>
              <a:ext uri="{FF2B5EF4-FFF2-40B4-BE49-F238E27FC236}">
                <a16:creationId xmlns:a16="http://schemas.microsoft.com/office/drawing/2014/main" id="{48E0C36F-78AB-5441-D38B-1C46A8B93896}"/>
              </a:ext>
            </a:extLst>
          </p:cNvPr>
          <p:cNvGrpSpPr/>
          <p:nvPr/>
        </p:nvGrpSpPr>
        <p:grpSpPr>
          <a:xfrm>
            <a:off x="9122710" y="2922596"/>
            <a:ext cx="72121" cy="72142"/>
            <a:chOff x="9122710" y="2900824"/>
            <a:chExt cx="72121" cy="72142"/>
          </a:xfrm>
        </p:grpSpPr>
        <p:sp>
          <p:nvSpPr>
            <p:cNvPr id="124" name="Freeform 123">
              <a:extLst>
                <a:ext uri="{FF2B5EF4-FFF2-40B4-BE49-F238E27FC236}">
                  <a16:creationId xmlns:a16="http://schemas.microsoft.com/office/drawing/2014/main" id="{86B62204-87B0-713B-EF95-34746BDFD36A}"/>
                </a:ext>
              </a:extLst>
            </p:cNvPr>
            <p:cNvSpPr/>
            <p:nvPr/>
          </p:nvSpPr>
          <p:spPr>
            <a:xfrm>
              <a:off x="9158771"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CCC47499-BC7A-762D-15C2-E83F35704C42}"/>
                </a:ext>
              </a:extLst>
            </p:cNvPr>
            <p:cNvSpPr/>
            <p:nvPr/>
          </p:nvSpPr>
          <p:spPr>
            <a:xfrm>
              <a:off x="9122710"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26" name="Graphic 4">
            <a:extLst>
              <a:ext uri="{FF2B5EF4-FFF2-40B4-BE49-F238E27FC236}">
                <a16:creationId xmlns:a16="http://schemas.microsoft.com/office/drawing/2014/main" id="{BDA63165-A992-1BFC-B651-2D2A73A6822B}"/>
              </a:ext>
            </a:extLst>
          </p:cNvPr>
          <p:cNvGrpSpPr/>
          <p:nvPr/>
        </p:nvGrpSpPr>
        <p:grpSpPr>
          <a:xfrm>
            <a:off x="9127218" y="2922596"/>
            <a:ext cx="72121" cy="72142"/>
            <a:chOff x="9127218" y="2900824"/>
            <a:chExt cx="72121" cy="72142"/>
          </a:xfrm>
        </p:grpSpPr>
        <p:sp>
          <p:nvSpPr>
            <p:cNvPr id="127" name="Freeform 126">
              <a:extLst>
                <a:ext uri="{FF2B5EF4-FFF2-40B4-BE49-F238E27FC236}">
                  <a16:creationId xmlns:a16="http://schemas.microsoft.com/office/drawing/2014/main" id="{C6A77088-539D-C7D3-3F8B-9DEFB7E44F53}"/>
                </a:ext>
              </a:extLst>
            </p:cNvPr>
            <p:cNvSpPr/>
            <p:nvPr/>
          </p:nvSpPr>
          <p:spPr>
            <a:xfrm>
              <a:off x="9163278"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5223A8A6-5BA7-DADC-D1AB-2D79812DC827}"/>
                </a:ext>
              </a:extLst>
            </p:cNvPr>
            <p:cNvSpPr/>
            <p:nvPr/>
          </p:nvSpPr>
          <p:spPr>
            <a:xfrm>
              <a:off x="9127218"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29" name="Graphic 4">
            <a:extLst>
              <a:ext uri="{FF2B5EF4-FFF2-40B4-BE49-F238E27FC236}">
                <a16:creationId xmlns:a16="http://schemas.microsoft.com/office/drawing/2014/main" id="{BACEB737-AB3D-F5F2-A28C-227A3EE54C47}"/>
              </a:ext>
            </a:extLst>
          </p:cNvPr>
          <p:cNvGrpSpPr/>
          <p:nvPr/>
        </p:nvGrpSpPr>
        <p:grpSpPr>
          <a:xfrm>
            <a:off x="8911754" y="2922596"/>
            <a:ext cx="72121" cy="72142"/>
            <a:chOff x="8911754" y="2900824"/>
            <a:chExt cx="72121" cy="72142"/>
          </a:xfrm>
        </p:grpSpPr>
        <p:sp>
          <p:nvSpPr>
            <p:cNvPr id="130" name="Freeform 129">
              <a:extLst>
                <a:ext uri="{FF2B5EF4-FFF2-40B4-BE49-F238E27FC236}">
                  <a16:creationId xmlns:a16="http://schemas.microsoft.com/office/drawing/2014/main" id="{C2B98AD7-7DB7-A390-A44A-BEE20E0BF3B1}"/>
                </a:ext>
              </a:extLst>
            </p:cNvPr>
            <p:cNvSpPr/>
            <p:nvPr/>
          </p:nvSpPr>
          <p:spPr>
            <a:xfrm>
              <a:off x="8947815"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C8D4D9A8-B86C-26B9-FF7F-BCB3AF8F3AC8}"/>
                </a:ext>
              </a:extLst>
            </p:cNvPr>
            <p:cNvSpPr/>
            <p:nvPr/>
          </p:nvSpPr>
          <p:spPr>
            <a:xfrm>
              <a:off x="8911754" y="293689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548CDB25-C49D-4C5F-5447-9E2517F048C1}"/>
              </a:ext>
            </a:extLst>
          </p:cNvPr>
          <p:cNvGrpSpPr/>
          <p:nvPr/>
        </p:nvGrpSpPr>
        <p:grpSpPr>
          <a:xfrm>
            <a:off x="8872087" y="2922596"/>
            <a:ext cx="72121" cy="72142"/>
            <a:chOff x="8872087" y="2900824"/>
            <a:chExt cx="72121" cy="72142"/>
          </a:xfrm>
        </p:grpSpPr>
        <p:sp>
          <p:nvSpPr>
            <p:cNvPr id="133" name="Freeform 132">
              <a:extLst>
                <a:ext uri="{FF2B5EF4-FFF2-40B4-BE49-F238E27FC236}">
                  <a16:creationId xmlns:a16="http://schemas.microsoft.com/office/drawing/2014/main" id="{BF706433-A991-3777-8E30-27FB1E16CE07}"/>
                </a:ext>
              </a:extLst>
            </p:cNvPr>
            <p:cNvSpPr/>
            <p:nvPr/>
          </p:nvSpPr>
          <p:spPr>
            <a:xfrm>
              <a:off x="8908148"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AAD4CC55-85A1-3E74-963C-CA3D94CFA0E3}"/>
                </a:ext>
              </a:extLst>
            </p:cNvPr>
            <p:cNvSpPr/>
            <p:nvPr/>
          </p:nvSpPr>
          <p:spPr>
            <a:xfrm>
              <a:off x="8872087"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35" name="Graphic 4">
            <a:extLst>
              <a:ext uri="{FF2B5EF4-FFF2-40B4-BE49-F238E27FC236}">
                <a16:creationId xmlns:a16="http://schemas.microsoft.com/office/drawing/2014/main" id="{7CA8AFAE-1124-0720-401E-05452F07F4A2}"/>
              </a:ext>
            </a:extLst>
          </p:cNvPr>
          <p:cNvGrpSpPr/>
          <p:nvPr/>
        </p:nvGrpSpPr>
        <p:grpSpPr>
          <a:xfrm>
            <a:off x="8757594" y="2922596"/>
            <a:ext cx="72121" cy="72142"/>
            <a:chOff x="8757594" y="2900824"/>
            <a:chExt cx="72121" cy="72142"/>
          </a:xfrm>
        </p:grpSpPr>
        <p:sp>
          <p:nvSpPr>
            <p:cNvPr id="136" name="Freeform 135">
              <a:extLst>
                <a:ext uri="{FF2B5EF4-FFF2-40B4-BE49-F238E27FC236}">
                  <a16:creationId xmlns:a16="http://schemas.microsoft.com/office/drawing/2014/main" id="{5B775A1A-C934-0BF5-3A17-A53AD5AACD88}"/>
                </a:ext>
              </a:extLst>
            </p:cNvPr>
            <p:cNvSpPr/>
            <p:nvPr/>
          </p:nvSpPr>
          <p:spPr>
            <a:xfrm>
              <a:off x="8793655"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37" name="Freeform 136">
              <a:extLst>
                <a:ext uri="{FF2B5EF4-FFF2-40B4-BE49-F238E27FC236}">
                  <a16:creationId xmlns:a16="http://schemas.microsoft.com/office/drawing/2014/main" id="{E2F31564-5C4B-ACBC-E33E-44F6A65836F5}"/>
                </a:ext>
              </a:extLst>
            </p:cNvPr>
            <p:cNvSpPr/>
            <p:nvPr/>
          </p:nvSpPr>
          <p:spPr>
            <a:xfrm>
              <a:off x="8757594"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38" name="Graphic 4">
            <a:extLst>
              <a:ext uri="{FF2B5EF4-FFF2-40B4-BE49-F238E27FC236}">
                <a16:creationId xmlns:a16="http://schemas.microsoft.com/office/drawing/2014/main" id="{B3DF7C30-6707-6966-668E-E4ECE2A2FA08}"/>
              </a:ext>
            </a:extLst>
          </p:cNvPr>
          <p:cNvGrpSpPr/>
          <p:nvPr/>
        </p:nvGrpSpPr>
        <p:grpSpPr>
          <a:xfrm>
            <a:off x="8661131" y="2922596"/>
            <a:ext cx="72121" cy="72142"/>
            <a:chOff x="8661131" y="2900824"/>
            <a:chExt cx="72121" cy="72142"/>
          </a:xfrm>
        </p:grpSpPr>
        <p:sp>
          <p:nvSpPr>
            <p:cNvPr id="139" name="Freeform 138">
              <a:extLst>
                <a:ext uri="{FF2B5EF4-FFF2-40B4-BE49-F238E27FC236}">
                  <a16:creationId xmlns:a16="http://schemas.microsoft.com/office/drawing/2014/main" id="{91404BB7-24B1-7C31-8E39-4933B8807DAC}"/>
                </a:ext>
              </a:extLst>
            </p:cNvPr>
            <p:cNvSpPr/>
            <p:nvPr/>
          </p:nvSpPr>
          <p:spPr>
            <a:xfrm>
              <a:off x="8697192"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D30F2941-86B3-40B1-FA0E-93A19FBF6626}"/>
                </a:ext>
              </a:extLst>
            </p:cNvPr>
            <p:cNvSpPr/>
            <p:nvPr/>
          </p:nvSpPr>
          <p:spPr>
            <a:xfrm>
              <a:off x="8661131"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41" name="Graphic 4">
            <a:extLst>
              <a:ext uri="{FF2B5EF4-FFF2-40B4-BE49-F238E27FC236}">
                <a16:creationId xmlns:a16="http://schemas.microsoft.com/office/drawing/2014/main" id="{926BDD57-780E-AA72-2C44-68F9A7618408}"/>
              </a:ext>
            </a:extLst>
          </p:cNvPr>
          <p:cNvGrpSpPr/>
          <p:nvPr/>
        </p:nvGrpSpPr>
        <p:grpSpPr>
          <a:xfrm>
            <a:off x="8620563" y="2922596"/>
            <a:ext cx="72121" cy="72142"/>
            <a:chOff x="8620563" y="2900824"/>
            <a:chExt cx="72121" cy="72142"/>
          </a:xfrm>
        </p:grpSpPr>
        <p:sp>
          <p:nvSpPr>
            <p:cNvPr id="142" name="Freeform 141">
              <a:extLst>
                <a:ext uri="{FF2B5EF4-FFF2-40B4-BE49-F238E27FC236}">
                  <a16:creationId xmlns:a16="http://schemas.microsoft.com/office/drawing/2014/main" id="{488B8AC9-ED66-C6A2-6DFD-30A370EA1438}"/>
                </a:ext>
              </a:extLst>
            </p:cNvPr>
            <p:cNvSpPr/>
            <p:nvPr/>
          </p:nvSpPr>
          <p:spPr>
            <a:xfrm>
              <a:off x="8656624"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43" name="Freeform 142">
              <a:extLst>
                <a:ext uri="{FF2B5EF4-FFF2-40B4-BE49-F238E27FC236}">
                  <a16:creationId xmlns:a16="http://schemas.microsoft.com/office/drawing/2014/main" id="{C0B813F5-D140-DAF6-2472-28755A84474D}"/>
                </a:ext>
              </a:extLst>
            </p:cNvPr>
            <p:cNvSpPr/>
            <p:nvPr/>
          </p:nvSpPr>
          <p:spPr>
            <a:xfrm>
              <a:off x="8620563"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44" name="Graphic 4">
            <a:extLst>
              <a:ext uri="{FF2B5EF4-FFF2-40B4-BE49-F238E27FC236}">
                <a16:creationId xmlns:a16="http://schemas.microsoft.com/office/drawing/2014/main" id="{1B1899E2-3259-C25A-AD05-49CE5BD6CCA3}"/>
              </a:ext>
            </a:extLst>
          </p:cNvPr>
          <p:cNvGrpSpPr/>
          <p:nvPr/>
        </p:nvGrpSpPr>
        <p:grpSpPr>
          <a:xfrm>
            <a:off x="8563677" y="2922596"/>
            <a:ext cx="72121" cy="72142"/>
            <a:chOff x="8563677" y="2900824"/>
            <a:chExt cx="72121" cy="72142"/>
          </a:xfrm>
        </p:grpSpPr>
        <p:sp>
          <p:nvSpPr>
            <p:cNvPr id="145" name="Freeform 144">
              <a:extLst>
                <a:ext uri="{FF2B5EF4-FFF2-40B4-BE49-F238E27FC236}">
                  <a16:creationId xmlns:a16="http://schemas.microsoft.com/office/drawing/2014/main" id="{24F79696-C83A-372D-AC80-8DDC49F934C2}"/>
                </a:ext>
              </a:extLst>
            </p:cNvPr>
            <p:cNvSpPr/>
            <p:nvPr/>
          </p:nvSpPr>
          <p:spPr>
            <a:xfrm>
              <a:off x="8599738"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46" name="Freeform 145">
              <a:extLst>
                <a:ext uri="{FF2B5EF4-FFF2-40B4-BE49-F238E27FC236}">
                  <a16:creationId xmlns:a16="http://schemas.microsoft.com/office/drawing/2014/main" id="{3C56CDF7-615B-03A1-8745-898B28C34B7E}"/>
                </a:ext>
              </a:extLst>
            </p:cNvPr>
            <p:cNvSpPr/>
            <p:nvPr/>
          </p:nvSpPr>
          <p:spPr>
            <a:xfrm>
              <a:off x="8563677"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47" name="Graphic 4">
            <a:extLst>
              <a:ext uri="{FF2B5EF4-FFF2-40B4-BE49-F238E27FC236}">
                <a16:creationId xmlns:a16="http://schemas.microsoft.com/office/drawing/2014/main" id="{517EE6BF-7BF2-4429-7A67-710879E989A7}"/>
              </a:ext>
            </a:extLst>
          </p:cNvPr>
          <p:cNvGrpSpPr/>
          <p:nvPr/>
        </p:nvGrpSpPr>
        <p:grpSpPr>
          <a:xfrm>
            <a:off x="8475869" y="2922596"/>
            <a:ext cx="72121" cy="72142"/>
            <a:chOff x="8475869" y="2900824"/>
            <a:chExt cx="72121" cy="72142"/>
          </a:xfrm>
        </p:grpSpPr>
        <p:sp>
          <p:nvSpPr>
            <p:cNvPr id="148" name="Freeform 147">
              <a:extLst>
                <a:ext uri="{FF2B5EF4-FFF2-40B4-BE49-F238E27FC236}">
                  <a16:creationId xmlns:a16="http://schemas.microsoft.com/office/drawing/2014/main" id="{FC4C50C6-D919-1261-163E-2A7A5A80CD5F}"/>
                </a:ext>
              </a:extLst>
            </p:cNvPr>
            <p:cNvSpPr/>
            <p:nvPr/>
          </p:nvSpPr>
          <p:spPr>
            <a:xfrm>
              <a:off x="8511929"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49" name="Freeform 148">
              <a:extLst>
                <a:ext uri="{FF2B5EF4-FFF2-40B4-BE49-F238E27FC236}">
                  <a16:creationId xmlns:a16="http://schemas.microsoft.com/office/drawing/2014/main" id="{130F240A-D418-877D-F3BF-845E9D5C6C3B}"/>
                </a:ext>
              </a:extLst>
            </p:cNvPr>
            <p:cNvSpPr/>
            <p:nvPr/>
          </p:nvSpPr>
          <p:spPr>
            <a:xfrm>
              <a:off x="8475869"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50" name="Graphic 4">
            <a:extLst>
              <a:ext uri="{FF2B5EF4-FFF2-40B4-BE49-F238E27FC236}">
                <a16:creationId xmlns:a16="http://schemas.microsoft.com/office/drawing/2014/main" id="{F554FB92-5693-8D1B-FAF6-704F13352BBE}"/>
              </a:ext>
            </a:extLst>
          </p:cNvPr>
          <p:cNvGrpSpPr/>
          <p:nvPr/>
        </p:nvGrpSpPr>
        <p:grpSpPr>
          <a:xfrm>
            <a:off x="8479925" y="2922596"/>
            <a:ext cx="72121" cy="72142"/>
            <a:chOff x="8479925" y="2900824"/>
            <a:chExt cx="72121" cy="72142"/>
          </a:xfrm>
        </p:grpSpPr>
        <p:sp>
          <p:nvSpPr>
            <p:cNvPr id="151" name="Freeform 150">
              <a:extLst>
                <a:ext uri="{FF2B5EF4-FFF2-40B4-BE49-F238E27FC236}">
                  <a16:creationId xmlns:a16="http://schemas.microsoft.com/office/drawing/2014/main" id="{18A7432B-0355-E602-ACBA-0B7E39060947}"/>
                </a:ext>
              </a:extLst>
            </p:cNvPr>
            <p:cNvSpPr/>
            <p:nvPr/>
          </p:nvSpPr>
          <p:spPr>
            <a:xfrm>
              <a:off x="8515986" y="2900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52" name="Freeform 151">
              <a:extLst>
                <a:ext uri="{FF2B5EF4-FFF2-40B4-BE49-F238E27FC236}">
                  <a16:creationId xmlns:a16="http://schemas.microsoft.com/office/drawing/2014/main" id="{0C8C7D0A-FA82-98F9-6D66-C5F54D05DE3D}"/>
                </a:ext>
              </a:extLst>
            </p:cNvPr>
            <p:cNvSpPr/>
            <p:nvPr/>
          </p:nvSpPr>
          <p:spPr>
            <a:xfrm>
              <a:off x="8479925" y="29368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53" name="Graphic 4">
            <a:extLst>
              <a:ext uri="{FF2B5EF4-FFF2-40B4-BE49-F238E27FC236}">
                <a16:creationId xmlns:a16="http://schemas.microsoft.com/office/drawing/2014/main" id="{D244515F-3291-B483-F829-5614C6712384}"/>
              </a:ext>
            </a:extLst>
          </p:cNvPr>
          <p:cNvGrpSpPr/>
          <p:nvPr/>
        </p:nvGrpSpPr>
        <p:grpSpPr>
          <a:xfrm>
            <a:off x="8449274" y="2831515"/>
            <a:ext cx="72121" cy="72142"/>
            <a:chOff x="8449274" y="2809743"/>
            <a:chExt cx="72121" cy="72142"/>
          </a:xfrm>
        </p:grpSpPr>
        <p:sp>
          <p:nvSpPr>
            <p:cNvPr id="154" name="Freeform 153">
              <a:extLst>
                <a:ext uri="{FF2B5EF4-FFF2-40B4-BE49-F238E27FC236}">
                  <a16:creationId xmlns:a16="http://schemas.microsoft.com/office/drawing/2014/main" id="{6E32B73C-AFB1-B4B1-501F-9013624BC8DA}"/>
                </a:ext>
              </a:extLst>
            </p:cNvPr>
            <p:cNvSpPr/>
            <p:nvPr/>
          </p:nvSpPr>
          <p:spPr>
            <a:xfrm>
              <a:off x="8485335" y="2809743"/>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55" name="Freeform 154">
              <a:extLst>
                <a:ext uri="{FF2B5EF4-FFF2-40B4-BE49-F238E27FC236}">
                  <a16:creationId xmlns:a16="http://schemas.microsoft.com/office/drawing/2014/main" id="{C82753FA-1BA3-3C82-2CAE-6B0807A94145}"/>
                </a:ext>
              </a:extLst>
            </p:cNvPr>
            <p:cNvSpPr/>
            <p:nvPr/>
          </p:nvSpPr>
          <p:spPr>
            <a:xfrm>
              <a:off x="8449274" y="284581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56" name="Graphic 4">
            <a:extLst>
              <a:ext uri="{FF2B5EF4-FFF2-40B4-BE49-F238E27FC236}">
                <a16:creationId xmlns:a16="http://schemas.microsoft.com/office/drawing/2014/main" id="{9A510FEA-C876-AFAB-6CE0-37DF3D62EF8F}"/>
              </a:ext>
            </a:extLst>
          </p:cNvPr>
          <p:cNvGrpSpPr/>
          <p:nvPr/>
        </p:nvGrpSpPr>
        <p:grpSpPr>
          <a:xfrm>
            <a:off x="8361375" y="2745666"/>
            <a:ext cx="72121" cy="72142"/>
            <a:chOff x="8361375" y="2723894"/>
            <a:chExt cx="72121" cy="72142"/>
          </a:xfrm>
        </p:grpSpPr>
        <p:sp>
          <p:nvSpPr>
            <p:cNvPr id="157" name="Freeform 156">
              <a:extLst>
                <a:ext uri="{FF2B5EF4-FFF2-40B4-BE49-F238E27FC236}">
                  <a16:creationId xmlns:a16="http://schemas.microsoft.com/office/drawing/2014/main" id="{AB7CE82E-A9F6-AF65-223B-E663FC9C58CE}"/>
                </a:ext>
              </a:extLst>
            </p:cNvPr>
            <p:cNvSpPr/>
            <p:nvPr/>
          </p:nvSpPr>
          <p:spPr>
            <a:xfrm>
              <a:off x="8397436"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58" name="Freeform 157">
              <a:extLst>
                <a:ext uri="{FF2B5EF4-FFF2-40B4-BE49-F238E27FC236}">
                  <a16:creationId xmlns:a16="http://schemas.microsoft.com/office/drawing/2014/main" id="{62F3F11E-C995-6661-B974-AFAFAD6CF539}"/>
                </a:ext>
              </a:extLst>
            </p:cNvPr>
            <p:cNvSpPr/>
            <p:nvPr/>
          </p:nvSpPr>
          <p:spPr>
            <a:xfrm>
              <a:off x="8361375" y="2759965"/>
              <a:ext cx="72121" cy="9017"/>
            </a:xfrm>
            <a:custGeom>
              <a:avLst/>
              <a:gdLst>
                <a:gd name="connsiteX0" fmla="*/ 72122 w 72121"/>
                <a:gd name="connsiteY0" fmla="*/ 0 h 9017"/>
                <a:gd name="connsiteX1" fmla="*/ 0 w 72121"/>
                <a:gd name="connsiteY1" fmla="*/ 0 h 9017"/>
              </a:gdLst>
              <a:ahLst/>
              <a:cxnLst>
                <a:cxn ang="0">
                  <a:pos x="connsiteX0" y="connsiteY0"/>
                </a:cxn>
                <a:cxn ang="0">
                  <a:pos x="connsiteX1" y="connsiteY1"/>
                </a:cxn>
              </a:cxnLst>
              <a:rect l="l" t="t" r="r" b="b"/>
              <a:pathLst>
                <a:path w="72121" h="9017">
                  <a:moveTo>
                    <a:pt x="72122" y="0"/>
                  </a:moveTo>
                  <a:lnTo>
                    <a:pt x="0" y="0"/>
                  </a:lnTo>
                </a:path>
              </a:pathLst>
            </a:custGeom>
            <a:ln w="4508" cap="flat">
              <a:solidFill>
                <a:srgbClr val="000000"/>
              </a:solidFill>
              <a:prstDash val="solid"/>
              <a:miter/>
            </a:ln>
          </p:spPr>
          <p:txBody>
            <a:bodyPr rtlCol="0" anchor="ctr"/>
            <a:lstStyle/>
            <a:p>
              <a:endParaRPr lang="en-US"/>
            </a:p>
          </p:txBody>
        </p:sp>
      </p:grpSp>
      <p:grpSp>
        <p:nvGrpSpPr>
          <p:cNvPr id="159" name="Graphic 4">
            <a:extLst>
              <a:ext uri="{FF2B5EF4-FFF2-40B4-BE49-F238E27FC236}">
                <a16:creationId xmlns:a16="http://schemas.microsoft.com/office/drawing/2014/main" id="{AEDA81AF-6B60-9D99-120D-3439BF83F6CB}"/>
              </a:ext>
            </a:extLst>
          </p:cNvPr>
          <p:cNvGrpSpPr/>
          <p:nvPr/>
        </p:nvGrpSpPr>
        <p:grpSpPr>
          <a:xfrm>
            <a:off x="8168450" y="2745666"/>
            <a:ext cx="72121" cy="72142"/>
            <a:chOff x="8168450" y="2723894"/>
            <a:chExt cx="72121" cy="72142"/>
          </a:xfrm>
        </p:grpSpPr>
        <p:sp>
          <p:nvSpPr>
            <p:cNvPr id="160" name="Freeform 159">
              <a:extLst>
                <a:ext uri="{FF2B5EF4-FFF2-40B4-BE49-F238E27FC236}">
                  <a16:creationId xmlns:a16="http://schemas.microsoft.com/office/drawing/2014/main" id="{34396793-4608-C486-ACD5-D2F43341492D}"/>
                </a:ext>
              </a:extLst>
            </p:cNvPr>
            <p:cNvSpPr/>
            <p:nvPr/>
          </p:nvSpPr>
          <p:spPr>
            <a:xfrm>
              <a:off x="8204511"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61" name="Freeform 160">
              <a:extLst>
                <a:ext uri="{FF2B5EF4-FFF2-40B4-BE49-F238E27FC236}">
                  <a16:creationId xmlns:a16="http://schemas.microsoft.com/office/drawing/2014/main" id="{C146FA44-C1C9-2A41-CB6F-D17AB1E424C1}"/>
                </a:ext>
              </a:extLst>
            </p:cNvPr>
            <p:cNvSpPr/>
            <p:nvPr/>
          </p:nvSpPr>
          <p:spPr>
            <a:xfrm>
              <a:off x="8168450"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62" name="Graphic 4">
            <a:extLst>
              <a:ext uri="{FF2B5EF4-FFF2-40B4-BE49-F238E27FC236}">
                <a16:creationId xmlns:a16="http://schemas.microsoft.com/office/drawing/2014/main" id="{8E1F7A3A-F5C3-96A3-C239-A2CF46E2336D}"/>
              </a:ext>
            </a:extLst>
          </p:cNvPr>
          <p:cNvGrpSpPr/>
          <p:nvPr/>
        </p:nvGrpSpPr>
        <p:grpSpPr>
          <a:xfrm>
            <a:off x="8146363" y="2745666"/>
            <a:ext cx="72121" cy="72142"/>
            <a:chOff x="8146363" y="2723894"/>
            <a:chExt cx="72121" cy="72142"/>
          </a:xfrm>
        </p:grpSpPr>
        <p:sp>
          <p:nvSpPr>
            <p:cNvPr id="163" name="Freeform 162">
              <a:extLst>
                <a:ext uri="{FF2B5EF4-FFF2-40B4-BE49-F238E27FC236}">
                  <a16:creationId xmlns:a16="http://schemas.microsoft.com/office/drawing/2014/main" id="{3A3CD0A7-4BA2-72AB-7D66-9578DD0FF547}"/>
                </a:ext>
              </a:extLst>
            </p:cNvPr>
            <p:cNvSpPr/>
            <p:nvPr/>
          </p:nvSpPr>
          <p:spPr>
            <a:xfrm>
              <a:off x="8182423"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64" name="Freeform 163">
              <a:extLst>
                <a:ext uri="{FF2B5EF4-FFF2-40B4-BE49-F238E27FC236}">
                  <a16:creationId xmlns:a16="http://schemas.microsoft.com/office/drawing/2014/main" id="{F29D7A53-BF2E-DB58-E9F9-511E5B521FFB}"/>
                </a:ext>
              </a:extLst>
            </p:cNvPr>
            <p:cNvSpPr/>
            <p:nvPr/>
          </p:nvSpPr>
          <p:spPr>
            <a:xfrm>
              <a:off x="8146363"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65" name="Graphic 4">
            <a:extLst>
              <a:ext uri="{FF2B5EF4-FFF2-40B4-BE49-F238E27FC236}">
                <a16:creationId xmlns:a16="http://schemas.microsoft.com/office/drawing/2014/main" id="{6BE22F8D-4367-C381-A4F6-3DBC93E04798}"/>
              </a:ext>
            </a:extLst>
          </p:cNvPr>
          <p:cNvGrpSpPr/>
          <p:nvPr/>
        </p:nvGrpSpPr>
        <p:grpSpPr>
          <a:xfrm>
            <a:off x="8132840" y="2745666"/>
            <a:ext cx="72121" cy="72142"/>
            <a:chOff x="8132840" y="2723894"/>
            <a:chExt cx="72121" cy="72142"/>
          </a:xfrm>
        </p:grpSpPr>
        <p:sp>
          <p:nvSpPr>
            <p:cNvPr id="166" name="Freeform 165">
              <a:extLst>
                <a:ext uri="{FF2B5EF4-FFF2-40B4-BE49-F238E27FC236}">
                  <a16:creationId xmlns:a16="http://schemas.microsoft.com/office/drawing/2014/main" id="{DAB82618-AB0A-F994-CF3D-AA0D4A847EB2}"/>
                </a:ext>
              </a:extLst>
            </p:cNvPr>
            <p:cNvSpPr/>
            <p:nvPr/>
          </p:nvSpPr>
          <p:spPr>
            <a:xfrm>
              <a:off x="8168901"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67" name="Freeform 166">
              <a:extLst>
                <a:ext uri="{FF2B5EF4-FFF2-40B4-BE49-F238E27FC236}">
                  <a16:creationId xmlns:a16="http://schemas.microsoft.com/office/drawing/2014/main" id="{A74714DC-85FD-1948-ACCB-9E94107328A8}"/>
                </a:ext>
              </a:extLst>
            </p:cNvPr>
            <p:cNvSpPr/>
            <p:nvPr/>
          </p:nvSpPr>
          <p:spPr>
            <a:xfrm>
              <a:off x="8132840"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68" name="Graphic 4">
            <a:extLst>
              <a:ext uri="{FF2B5EF4-FFF2-40B4-BE49-F238E27FC236}">
                <a16:creationId xmlns:a16="http://schemas.microsoft.com/office/drawing/2014/main" id="{C6DF544B-9E2B-712C-A316-E2731C58E288}"/>
              </a:ext>
            </a:extLst>
          </p:cNvPr>
          <p:cNvGrpSpPr/>
          <p:nvPr/>
        </p:nvGrpSpPr>
        <p:grpSpPr>
          <a:xfrm>
            <a:off x="8137347" y="2745666"/>
            <a:ext cx="72121" cy="72142"/>
            <a:chOff x="8137347" y="2723894"/>
            <a:chExt cx="72121" cy="72142"/>
          </a:xfrm>
        </p:grpSpPr>
        <p:sp>
          <p:nvSpPr>
            <p:cNvPr id="169" name="Freeform 168">
              <a:extLst>
                <a:ext uri="{FF2B5EF4-FFF2-40B4-BE49-F238E27FC236}">
                  <a16:creationId xmlns:a16="http://schemas.microsoft.com/office/drawing/2014/main" id="{5815FF81-59FE-EA0D-99F8-39EB50392BC4}"/>
                </a:ext>
              </a:extLst>
            </p:cNvPr>
            <p:cNvSpPr/>
            <p:nvPr/>
          </p:nvSpPr>
          <p:spPr>
            <a:xfrm>
              <a:off x="8173408"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70" name="Freeform 169">
              <a:extLst>
                <a:ext uri="{FF2B5EF4-FFF2-40B4-BE49-F238E27FC236}">
                  <a16:creationId xmlns:a16="http://schemas.microsoft.com/office/drawing/2014/main" id="{1B156547-4E80-33E7-8A86-85A806913D84}"/>
                </a:ext>
              </a:extLst>
            </p:cNvPr>
            <p:cNvSpPr/>
            <p:nvPr/>
          </p:nvSpPr>
          <p:spPr>
            <a:xfrm>
              <a:off x="8137347"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71" name="Graphic 4">
            <a:extLst>
              <a:ext uri="{FF2B5EF4-FFF2-40B4-BE49-F238E27FC236}">
                <a16:creationId xmlns:a16="http://schemas.microsoft.com/office/drawing/2014/main" id="{9FEDAC84-92E6-52D6-9C56-A7868A3CED52}"/>
              </a:ext>
            </a:extLst>
          </p:cNvPr>
          <p:cNvGrpSpPr/>
          <p:nvPr/>
        </p:nvGrpSpPr>
        <p:grpSpPr>
          <a:xfrm>
            <a:off x="8150870" y="2745666"/>
            <a:ext cx="72121" cy="72142"/>
            <a:chOff x="8150870" y="2723894"/>
            <a:chExt cx="72121" cy="72142"/>
          </a:xfrm>
        </p:grpSpPr>
        <p:sp>
          <p:nvSpPr>
            <p:cNvPr id="172" name="Freeform 171">
              <a:extLst>
                <a:ext uri="{FF2B5EF4-FFF2-40B4-BE49-F238E27FC236}">
                  <a16:creationId xmlns:a16="http://schemas.microsoft.com/office/drawing/2014/main" id="{3D151517-3E14-FB59-0435-D642B20EDD0F}"/>
                </a:ext>
              </a:extLst>
            </p:cNvPr>
            <p:cNvSpPr/>
            <p:nvPr/>
          </p:nvSpPr>
          <p:spPr>
            <a:xfrm>
              <a:off x="8186931"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20DA9952-DACA-BE70-4FF8-C888406A2F7A}"/>
                </a:ext>
              </a:extLst>
            </p:cNvPr>
            <p:cNvSpPr/>
            <p:nvPr/>
          </p:nvSpPr>
          <p:spPr>
            <a:xfrm>
              <a:off x="8150870"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74" name="Graphic 4">
            <a:extLst>
              <a:ext uri="{FF2B5EF4-FFF2-40B4-BE49-F238E27FC236}">
                <a16:creationId xmlns:a16="http://schemas.microsoft.com/office/drawing/2014/main" id="{B2A85E83-B044-7612-77E1-68D432C43184}"/>
              </a:ext>
            </a:extLst>
          </p:cNvPr>
          <p:cNvGrpSpPr/>
          <p:nvPr/>
        </p:nvGrpSpPr>
        <p:grpSpPr>
          <a:xfrm>
            <a:off x="8101287" y="2745666"/>
            <a:ext cx="72121" cy="72142"/>
            <a:chOff x="8101287" y="2723894"/>
            <a:chExt cx="72121" cy="72142"/>
          </a:xfrm>
        </p:grpSpPr>
        <p:sp>
          <p:nvSpPr>
            <p:cNvPr id="175" name="Freeform 174">
              <a:extLst>
                <a:ext uri="{FF2B5EF4-FFF2-40B4-BE49-F238E27FC236}">
                  <a16:creationId xmlns:a16="http://schemas.microsoft.com/office/drawing/2014/main" id="{86224358-FD25-121C-99A8-BE704054FD75}"/>
                </a:ext>
              </a:extLst>
            </p:cNvPr>
            <p:cNvSpPr/>
            <p:nvPr/>
          </p:nvSpPr>
          <p:spPr>
            <a:xfrm>
              <a:off x="8137347"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12AEF682-EA58-C548-D602-F0284FE40F30}"/>
                </a:ext>
              </a:extLst>
            </p:cNvPr>
            <p:cNvSpPr/>
            <p:nvPr/>
          </p:nvSpPr>
          <p:spPr>
            <a:xfrm>
              <a:off x="8101287"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77" name="Graphic 4">
            <a:extLst>
              <a:ext uri="{FF2B5EF4-FFF2-40B4-BE49-F238E27FC236}">
                <a16:creationId xmlns:a16="http://schemas.microsoft.com/office/drawing/2014/main" id="{FB7C5702-4C4D-D0F8-47C2-72C5A263DEB8}"/>
              </a:ext>
            </a:extLst>
          </p:cNvPr>
          <p:cNvGrpSpPr/>
          <p:nvPr/>
        </p:nvGrpSpPr>
        <p:grpSpPr>
          <a:xfrm>
            <a:off x="8039983" y="2745666"/>
            <a:ext cx="72121" cy="72142"/>
            <a:chOff x="8039983" y="2723894"/>
            <a:chExt cx="72121" cy="72142"/>
          </a:xfrm>
        </p:grpSpPr>
        <p:sp>
          <p:nvSpPr>
            <p:cNvPr id="178" name="Freeform 177">
              <a:extLst>
                <a:ext uri="{FF2B5EF4-FFF2-40B4-BE49-F238E27FC236}">
                  <a16:creationId xmlns:a16="http://schemas.microsoft.com/office/drawing/2014/main" id="{4F67AE57-9444-B188-1F7D-4C110561EECB}"/>
                </a:ext>
              </a:extLst>
            </p:cNvPr>
            <p:cNvSpPr/>
            <p:nvPr/>
          </p:nvSpPr>
          <p:spPr>
            <a:xfrm>
              <a:off x="8076044"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B1AACD56-5036-8640-542E-AC520D1B41DB}"/>
                </a:ext>
              </a:extLst>
            </p:cNvPr>
            <p:cNvSpPr/>
            <p:nvPr/>
          </p:nvSpPr>
          <p:spPr>
            <a:xfrm>
              <a:off x="8039983"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80" name="Graphic 4">
            <a:extLst>
              <a:ext uri="{FF2B5EF4-FFF2-40B4-BE49-F238E27FC236}">
                <a16:creationId xmlns:a16="http://schemas.microsoft.com/office/drawing/2014/main" id="{228F6812-1609-CE27-5139-3B25585B824B}"/>
              </a:ext>
            </a:extLst>
          </p:cNvPr>
          <p:cNvGrpSpPr/>
          <p:nvPr/>
        </p:nvGrpSpPr>
        <p:grpSpPr>
          <a:xfrm>
            <a:off x="7926391" y="2745666"/>
            <a:ext cx="72121" cy="72142"/>
            <a:chOff x="7926391" y="2723894"/>
            <a:chExt cx="72121" cy="72142"/>
          </a:xfrm>
        </p:grpSpPr>
        <p:sp>
          <p:nvSpPr>
            <p:cNvPr id="181" name="Freeform 180">
              <a:extLst>
                <a:ext uri="{FF2B5EF4-FFF2-40B4-BE49-F238E27FC236}">
                  <a16:creationId xmlns:a16="http://schemas.microsoft.com/office/drawing/2014/main" id="{A8162DCF-677B-1321-5EF4-4D568B51BD75}"/>
                </a:ext>
              </a:extLst>
            </p:cNvPr>
            <p:cNvSpPr/>
            <p:nvPr/>
          </p:nvSpPr>
          <p:spPr>
            <a:xfrm>
              <a:off x="7962452"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FA57A585-EBF7-D07C-636F-71321A2212A8}"/>
                </a:ext>
              </a:extLst>
            </p:cNvPr>
            <p:cNvSpPr/>
            <p:nvPr/>
          </p:nvSpPr>
          <p:spPr>
            <a:xfrm>
              <a:off x="7926391"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83" name="Graphic 4">
            <a:extLst>
              <a:ext uri="{FF2B5EF4-FFF2-40B4-BE49-F238E27FC236}">
                <a16:creationId xmlns:a16="http://schemas.microsoft.com/office/drawing/2014/main" id="{EB932BE8-7501-5AD9-3BC3-F43A31CFDCF5}"/>
              </a:ext>
            </a:extLst>
          </p:cNvPr>
          <p:cNvGrpSpPr/>
          <p:nvPr/>
        </p:nvGrpSpPr>
        <p:grpSpPr>
          <a:xfrm>
            <a:off x="7894387" y="2745666"/>
            <a:ext cx="72121" cy="72142"/>
            <a:chOff x="7894387" y="2723894"/>
            <a:chExt cx="72121" cy="72142"/>
          </a:xfrm>
        </p:grpSpPr>
        <p:sp>
          <p:nvSpPr>
            <p:cNvPr id="184" name="Freeform 183">
              <a:extLst>
                <a:ext uri="{FF2B5EF4-FFF2-40B4-BE49-F238E27FC236}">
                  <a16:creationId xmlns:a16="http://schemas.microsoft.com/office/drawing/2014/main" id="{533A4A47-BDA9-2DAB-66F4-9BBCE298CE3A}"/>
                </a:ext>
              </a:extLst>
            </p:cNvPr>
            <p:cNvSpPr/>
            <p:nvPr/>
          </p:nvSpPr>
          <p:spPr>
            <a:xfrm>
              <a:off x="7930448"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40D3B627-C028-7C07-DFBD-1DE240A29A60}"/>
                </a:ext>
              </a:extLst>
            </p:cNvPr>
            <p:cNvSpPr/>
            <p:nvPr/>
          </p:nvSpPr>
          <p:spPr>
            <a:xfrm>
              <a:off x="7894387"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86" name="Graphic 4">
            <a:extLst>
              <a:ext uri="{FF2B5EF4-FFF2-40B4-BE49-F238E27FC236}">
                <a16:creationId xmlns:a16="http://schemas.microsoft.com/office/drawing/2014/main" id="{C8F488E8-FD71-C8DC-22DC-6BDFF68E9F9E}"/>
              </a:ext>
            </a:extLst>
          </p:cNvPr>
          <p:cNvGrpSpPr/>
          <p:nvPr/>
        </p:nvGrpSpPr>
        <p:grpSpPr>
          <a:xfrm>
            <a:off x="7797474" y="2745666"/>
            <a:ext cx="72121" cy="72142"/>
            <a:chOff x="7797474" y="2723894"/>
            <a:chExt cx="72121" cy="72142"/>
          </a:xfrm>
        </p:grpSpPr>
        <p:sp>
          <p:nvSpPr>
            <p:cNvPr id="187" name="Freeform 186">
              <a:extLst>
                <a:ext uri="{FF2B5EF4-FFF2-40B4-BE49-F238E27FC236}">
                  <a16:creationId xmlns:a16="http://schemas.microsoft.com/office/drawing/2014/main" id="{DB6BF5C1-D3B4-D36B-2076-789E474AE027}"/>
                </a:ext>
              </a:extLst>
            </p:cNvPr>
            <p:cNvSpPr/>
            <p:nvPr/>
          </p:nvSpPr>
          <p:spPr>
            <a:xfrm>
              <a:off x="7833535"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88" name="Freeform 187">
              <a:extLst>
                <a:ext uri="{FF2B5EF4-FFF2-40B4-BE49-F238E27FC236}">
                  <a16:creationId xmlns:a16="http://schemas.microsoft.com/office/drawing/2014/main" id="{A7FB4B2C-9449-1CC6-FBC2-F75D1A20DFDC}"/>
                </a:ext>
              </a:extLst>
            </p:cNvPr>
            <p:cNvSpPr/>
            <p:nvPr/>
          </p:nvSpPr>
          <p:spPr>
            <a:xfrm>
              <a:off x="7797474"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89" name="Graphic 4">
            <a:extLst>
              <a:ext uri="{FF2B5EF4-FFF2-40B4-BE49-F238E27FC236}">
                <a16:creationId xmlns:a16="http://schemas.microsoft.com/office/drawing/2014/main" id="{BC7BE93D-6473-E267-C4E2-FA75961C4DE0}"/>
              </a:ext>
            </a:extLst>
          </p:cNvPr>
          <p:cNvGrpSpPr/>
          <p:nvPr/>
        </p:nvGrpSpPr>
        <p:grpSpPr>
          <a:xfrm>
            <a:off x="7665852" y="2745666"/>
            <a:ext cx="72121" cy="72142"/>
            <a:chOff x="7665852" y="2723894"/>
            <a:chExt cx="72121" cy="72142"/>
          </a:xfrm>
        </p:grpSpPr>
        <p:sp>
          <p:nvSpPr>
            <p:cNvPr id="190" name="Freeform 189">
              <a:extLst>
                <a:ext uri="{FF2B5EF4-FFF2-40B4-BE49-F238E27FC236}">
                  <a16:creationId xmlns:a16="http://schemas.microsoft.com/office/drawing/2014/main" id="{D693BE73-3A09-137E-42AE-1107D263A834}"/>
                </a:ext>
              </a:extLst>
            </p:cNvPr>
            <p:cNvSpPr/>
            <p:nvPr/>
          </p:nvSpPr>
          <p:spPr>
            <a:xfrm>
              <a:off x="7701913"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91" name="Freeform 190">
              <a:extLst>
                <a:ext uri="{FF2B5EF4-FFF2-40B4-BE49-F238E27FC236}">
                  <a16:creationId xmlns:a16="http://schemas.microsoft.com/office/drawing/2014/main" id="{49E0F74C-6126-7B5A-411C-97852AA5AA32}"/>
                </a:ext>
              </a:extLst>
            </p:cNvPr>
            <p:cNvSpPr/>
            <p:nvPr/>
          </p:nvSpPr>
          <p:spPr>
            <a:xfrm>
              <a:off x="7665852"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92" name="Graphic 4">
            <a:extLst>
              <a:ext uri="{FF2B5EF4-FFF2-40B4-BE49-F238E27FC236}">
                <a16:creationId xmlns:a16="http://schemas.microsoft.com/office/drawing/2014/main" id="{68C29A25-2AB5-08E3-6587-92E39DE01B89}"/>
              </a:ext>
            </a:extLst>
          </p:cNvPr>
          <p:cNvGrpSpPr/>
          <p:nvPr/>
        </p:nvGrpSpPr>
        <p:grpSpPr>
          <a:xfrm>
            <a:off x="7648723" y="2745666"/>
            <a:ext cx="72121" cy="72142"/>
            <a:chOff x="7648723" y="2723894"/>
            <a:chExt cx="72121" cy="72142"/>
          </a:xfrm>
        </p:grpSpPr>
        <p:sp>
          <p:nvSpPr>
            <p:cNvPr id="193" name="Freeform 192">
              <a:extLst>
                <a:ext uri="{FF2B5EF4-FFF2-40B4-BE49-F238E27FC236}">
                  <a16:creationId xmlns:a16="http://schemas.microsoft.com/office/drawing/2014/main" id="{E7336F55-0CCC-8A29-24BF-D7EC087DFB2A}"/>
                </a:ext>
              </a:extLst>
            </p:cNvPr>
            <p:cNvSpPr/>
            <p:nvPr/>
          </p:nvSpPr>
          <p:spPr>
            <a:xfrm>
              <a:off x="7684784"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94" name="Freeform 193">
              <a:extLst>
                <a:ext uri="{FF2B5EF4-FFF2-40B4-BE49-F238E27FC236}">
                  <a16:creationId xmlns:a16="http://schemas.microsoft.com/office/drawing/2014/main" id="{CB13770C-9F40-601A-3C97-FC18ADE92E3A}"/>
                </a:ext>
              </a:extLst>
            </p:cNvPr>
            <p:cNvSpPr/>
            <p:nvPr/>
          </p:nvSpPr>
          <p:spPr>
            <a:xfrm>
              <a:off x="7648723"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95" name="Graphic 4">
            <a:extLst>
              <a:ext uri="{FF2B5EF4-FFF2-40B4-BE49-F238E27FC236}">
                <a16:creationId xmlns:a16="http://schemas.microsoft.com/office/drawing/2014/main" id="{8F1BF4D7-E96B-78A8-D7CF-BD0B1BECA1EB}"/>
              </a:ext>
            </a:extLst>
          </p:cNvPr>
          <p:cNvGrpSpPr/>
          <p:nvPr/>
        </p:nvGrpSpPr>
        <p:grpSpPr>
          <a:xfrm>
            <a:off x="7657738" y="2745666"/>
            <a:ext cx="72121" cy="72142"/>
            <a:chOff x="7657738" y="2723894"/>
            <a:chExt cx="72121" cy="72142"/>
          </a:xfrm>
        </p:grpSpPr>
        <p:sp>
          <p:nvSpPr>
            <p:cNvPr id="196" name="Freeform 195">
              <a:extLst>
                <a:ext uri="{FF2B5EF4-FFF2-40B4-BE49-F238E27FC236}">
                  <a16:creationId xmlns:a16="http://schemas.microsoft.com/office/drawing/2014/main" id="{2F5634A9-6122-C904-7AE8-D2536F674ABD}"/>
                </a:ext>
              </a:extLst>
            </p:cNvPr>
            <p:cNvSpPr/>
            <p:nvPr/>
          </p:nvSpPr>
          <p:spPr>
            <a:xfrm>
              <a:off x="7693799"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1AE92A62-B576-BB9B-6C27-D07F7784B3CB}"/>
                </a:ext>
              </a:extLst>
            </p:cNvPr>
            <p:cNvSpPr/>
            <p:nvPr/>
          </p:nvSpPr>
          <p:spPr>
            <a:xfrm>
              <a:off x="7657738"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198" name="Graphic 4">
            <a:extLst>
              <a:ext uri="{FF2B5EF4-FFF2-40B4-BE49-F238E27FC236}">
                <a16:creationId xmlns:a16="http://schemas.microsoft.com/office/drawing/2014/main" id="{700941B6-FEAC-2801-254A-C65B8B8ED81D}"/>
              </a:ext>
            </a:extLst>
          </p:cNvPr>
          <p:cNvGrpSpPr/>
          <p:nvPr/>
        </p:nvGrpSpPr>
        <p:grpSpPr>
          <a:xfrm>
            <a:off x="7427850" y="2745666"/>
            <a:ext cx="72121" cy="72142"/>
            <a:chOff x="7427850" y="2723894"/>
            <a:chExt cx="72121" cy="72142"/>
          </a:xfrm>
        </p:grpSpPr>
        <p:sp>
          <p:nvSpPr>
            <p:cNvPr id="199" name="Freeform 198">
              <a:extLst>
                <a:ext uri="{FF2B5EF4-FFF2-40B4-BE49-F238E27FC236}">
                  <a16:creationId xmlns:a16="http://schemas.microsoft.com/office/drawing/2014/main" id="{890E4F27-CD6A-4CE3-5BFE-0928D6297047}"/>
                </a:ext>
              </a:extLst>
            </p:cNvPr>
            <p:cNvSpPr/>
            <p:nvPr/>
          </p:nvSpPr>
          <p:spPr>
            <a:xfrm>
              <a:off x="7463911"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00" name="Freeform 199">
              <a:extLst>
                <a:ext uri="{FF2B5EF4-FFF2-40B4-BE49-F238E27FC236}">
                  <a16:creationId xmlns:a16="http://schemas.microsoft.com/office/drawing/2014/main" id="{5F6EAACF-F9DC-8833-FC94-EDCD0C775623}"/>
                </a:ext>
              </a:extLst>
            </p:cNvPr>
            <p:cNvSpPr/>
            <p:nvPr/>
          </p:nvSpPr>
          <p:spPr>
            <a:xfrm>
              <a:off x="7427850"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01" name="Graphic 4">
            <a:extLst>
              <a:ext uri="{FF2B5EF4-FFF2-40B4-BE49-F238E27FC236}">
                <a16:creationId xmlns:a16="http://schemas.microsoft.com/office/drawing/2014/main" id="{247AB3AF-87FE-A146-5014-4E8FEE00EC2B}"/>
              </a:ext>
            </a:extLst>
          </p:cNvPr>
          <p:cNvGrpSpPr/>
          <p:nvPr/>
        </p:nvGrpSpPr>
        <p:grpSpPr>
          <a:xfrm>
            <a:off x="7379619" y="2745666"/>
            <a:ext cx="72121" cy="72142"/>
            <a:chOff x="7379619" y="2723894"/>
            <a:chExt cx="72121" cy="72142"/>
          </a:xfrm>
        </p:grpSpPr>
        <p:sp>
          <p:nvSpPr>
            <p:cNvPr id="202" name="Freeform 201">
              <a:extLst>
                <a:ext uri="{FF2B5EF4-FFF2-40B4-BE49-F238E27FC236}">
                  <a16:creationId xmlns:a16="http://schemas.microsoft.com/office/drawing/2014/main" id="{8841770D-6FC6-CCFF-311D-69ABF8E94CAE}"/>
                </a:ext>
              </a:extLst>
            </p:cNvPr>
            <p:cNvSpPr/>
            <p:nvPr/>
          </p:nvSpPr>
          <p:spPr>
            <a:xfrm>
              <a:off x="7415680"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B61C5F2F-6E74-CEF9-5946-3057F8F43E3D}"/>
                </a:ext>
              </a:extLst>
            </p:cNvPr>
            <p:cNvSpPr/>
            <p:nvPr/>
          </p:nvSpPr>
          <p:spPr>
            <a:xfrm>
              <a:off x="7379619"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04" name="Graphic 4">
            <a:extLst>
              <a:ext uri="{FF2B5EF4-FFF2-40B4-BE49-F238E27FC236}">
                <a16:creationId xmlns:a16="http://schemas.microsoft.com/office/drawing/2014/main" id="{307C123D-A45E-1975-A503-1FEF3DCBD7E1}"/>
              </a:ext>
            </a:extLst>
          </p:cNvPr>
          <p:cNvGrpSpPr/>
          <p:nvPr/>
        </p:nvGrpSpPr>
        <p:grpSpPr>
          <a:xfrm>
            <a:off x="6755225" y="2745666"/>
            <a:ext cx="72121" cy="72142"/>
            <a:chOff x="6755225" y="2723894"/>
            <a:chExt cx="72121" cy="72142"/>
          </a:xfrm>
        </p:grpSpPr>
        <p:sp>
          <p:nvSpPr>
            <p:cNvPr id="205" name="Freeform 204">
              <a:extLst>
                <a:ext uri="{FF2B5EF4-FFF2-40B4-BE49-F238E27FC236}">
                  <a16:creationId xmlns:a16="http://schemas.microsoft.com/office/drawing/2014/main" id="{3C91F76A-6C2D-AF53-D48A-BAB30B093A9C}"/>
                </a:ext>
              </a:extLst>
            </p:cNvPr>
            <p:cNvSpPr/>
            <p:nvPr/>
          </p:nvSpPr>
          <p:spPr>
            <a:xfrm>
              <a:off x="6791286"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4FCAC9F6-D03A-5865-0CB9-87E1B87DF93D}"/>
                </a:ext>
              </a:extLst>
            </p:cNvPr>
            <p:cNvSpPr/>
            <p:nvPr/>
          </p:nvSpPr>
          <p:spPr>
            <a:xfrm>
              <a:off x="6755225"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07" name="Graphic 4">
            <a:extLst>
              <a:ext uri="{FF2B5EF4-FFF2-40B4-BE49-F238E27FC236}">
                <a16:creationId xmlns:a16="http://schemas.microsoft.com/office/drawing/2014/main" id="{E3EB8040-A2D4-2722-3D00-3E152D60E5E8}"/>
              </a:ext>
            </a:extLst>
          </p:cNvPr>
          <p:cNvGrpSpPr/>
          <p:nvPr/>
        </p:nvGrpSpPr>
        <p:grpSpPr>
          <a:xfrm>
            <a:off x="6812382" y="2745666"/>
            <a:ext cx="72121" cy="72142"/>
            <a:chOff x="6812382" y="2723894"/>
            <a:chExt cx="72121" cy="72142"/>
          </a:xfrm>
        </p:grpSpPr>
        <p:sp>
          <p:nvSpPr>
            <p:cNvPr id="208" name="Freeform 207">
              <a:extLst>
                <a:ext uri="{FF2B5EF4-FFF2-40B4-BE49-F238E27FC236}">
                  <a16:creationId xmlns:a16="http://schemas.microsoft.com/office/drawing/2014/main" id="{80C11358-2DBF-7B4F-40D8-437267346164}"/>
                </a:ext>
              </a:extLst>
            </p:cNvPr>
            <p:cNvSpPr/>
            <p:nvPr/>
          </p:nvSpPr>
          <p:spPr>
            <a:xfrm>
              <a:off x="6848443"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FF2BB7A7-CC44-D7DF-03CE-F914DB3F0817}"/>
                </a:ext>
              </a:extLst>
            </p:cNvPr>
            <p:cNvSpPr/>
            <p:nvPr/>
          </p:nvSpPr>
          <p:spPr>
            <a:xfrm>
              <a:off x="6812382"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10" name="Graphic 4">
            <a:extLst>
              <a:ext uri="{FF2B5EF4-FFF2-40B4-BE49-F238E27FC236}">
                <a16:creationId xmlns:a16="http://schemas.microsoft.com/office/drawing/2014/main" id="{D7FAC2EA-7556-38DD-845E-61C1D223A1FA}"/>
              </a:ext>
            </a:extLst>
          </p:cNvPr>
          <p:cNvGrpSpPr/>
          <p:nvPr/>
        </p:nvGrpSpPr>
        <p:grpSpPr>
          <a:xfrm>
            <a:off x="6834559" y="2745666"/>
            <a:ext cx="72121" cy="72142"/>
            <a:chOff x="6834559" y="2723894"/>
            <a:chExt cx="72121" cy="72142"/>
          </a:xfrm>
        </p:grpSpPr>
        <p:sp>
          <p:nvSpPr>
            <p:cNvPr id="211" name="Freeform 210">
              <a:extLst>
                <a:ext uri="{FF2B5EF4-FFF2-40B4-BE49-F238E27FC236}">
                  <a16:creationId xmlns:a16="http://schemas.microsoft.com/office/drawing/2014/main" id="{5F768D74-72F8-06C7-3651-06EB721162EE}"/>
                </a:ext>
              </a:extLst>
            </p:cNvPr>
            <p:cNvSpPr/>
            <p:nvPr/>
          </p:nvSpPr>
          <p:spPr>
            <a:xfrm>
              <a:off x="6870620"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AFA60242-9ADF-42A5-46C5-4FA5C20CA8AD}"/>
                </a:ext>
              </a:extLst>
            </p:cNvPr>
            <p:cNvSpPr/>
            <p:nvPr/>
          </p:nvSpPr>
          <p:spPr>
            <a:xfrm>
              <a:off x="6834559"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13" name="Graphic 4">
            <a:extLst>
              <a:ext uri="{FF2B5EF4-FFF2-40B4-BE49-F238E27FC236}">
                <a16:creationId xmlns:a16="http://schemas.microsoft.com/office/drawing/2014/main" id="{E56D2961-CC16-19A7-9DDD-8718D83557F4}"/>
              </a:ext>
            </a:extLst>
          </p:cNvPr>
          <p:cNvGrpSpPr/>
          <p:nvPr/>
        </p:nvGrpSpPr>
        <p:grpSpPr>
          <a:xfrm>
            <a:off x="6869809" y="2745666"/>
            <a:ext cx="72121" cy="72142"/>
            <a:chOff x="6869809" y="2723894"/>
            <a:chExt cx="72121" cy="72142"/>
          </a:xfrm>
        </p:grpSpPr>
        <p:sp>
          <p:nvSpPr>
            <p:cNvPr id="214" name="Freeform 213">
              <a:extLst>
                <a:ext uri="{FF2B5EF4-FFF2-40B4-BE49-F238E27FC236}">
                  <a16:creationId xmlns:a16="http://schemas.microsoft.com/office/drawing/2014/main" id="{09FB3686-01A2-58BC-D159-3912A1FBFA0A}"/>
                </a:ext>
              </a:extLst>
            </p:cNvPr>
            <p:cNvSpPr/>
            <p:nvPr/>
          </p:nvSpPr>
          <p:spPr>
            <a:xfrm>
              <a:off x="6905869"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15" name="Freeform 214">
              <a:extLst>
                <a:ext uri="{FF2B5EF4-FFF2-40B4-BE49-F238E27FC236}">
                  <a16:creationId xmlns:a16="http://schemas.microsoft.com/office/drawing/2014/main" id="{BBA9E02C-A113-72F7-C3A0-B98B8784D696}"/>
                </a:ext>
              </a:extLst>
            </p:cNvPr>
            <p:cNvSpPr/>
            <p:nvPr/>
          </p:nvSpPr>
          <p:spPr>
            <a:xfrm>
              <a:off x="6869809" y="275996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216" name="Graphic 4">
            <a:extLst>
              <a:ext uri="{FF2B5EF4-FFF2-40B4-BE49-F238E27FC236}">
                <a16:creationId xmlns:a16="http://schemas.microsoft.com/office/drawing/2014/main" id="{1C4DC39D-C1F1-68D5-5C9F-4D4E38E0FB5D}"/>
              </a:ext>
            </a:extLst>
          </p:cNvPr>
          <p:cNvGrpSpPr/>
          <p:nvPr/>
        </p:nvGrpSpPr>
        <p:grpSpPr>
          <a:xfrm>
            <a:off x="6943733" y="2745666"/>
            <a:ext cx="72121" cy="72142"/>
            <a:chOff x="6943733" y="2723894"/>
            <a:chExt cx="72121" cy="72142"/>
          </a:xfrm>
        </p:grpSpPr>
        <p:sp>
          <p:nvSpPr>
            <p:cNvPr id="217" name="Freeform 216">
              <a:extLst>
                <a:ext uri="{FF2B5EF4-FFF2-40B4-BE49-F238E27FC236}">
                  <a16:creationId xmlns:a16="http://schemas.microsoft.com/office/drawing/2014/main" id="{13419728-4AD5-3679-9C12-FA391F27DCCC}"/>
                </a:ext>
              </a:extLst>
            </p:cNvPr>
            <p:cNvSpPr/>
            <p:nvPr/>
          </p:nvSpPr>
          <p:spPr>
            <a:xfrm>
              <a:off x="6979794"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EA3F7242-F14C-DA2C-8548-3413851188EC}"/>
                </a:ext>
              </a:extLst>
            </p:cNvPr>
            <p:cNvSpPr/>
            <p:nvPr/>
          </p:nvSpPr>
          <p:spPr>
            <a:xfrm>
              <a:off x="6943733"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19" name="Graphic 4">
            <a:extLst>
              <a:ext uri="{FF2B5EF4-FFF2-40B4-BE49-F238E27FC236}">
                <a16:creationId xmlns:a16="http://schemas.microsoft.com/office/drawing/2014/main" id="{515D5E1D-60CC-1105-DED5-A86F7C92B434}"/>
              </a:ext>
            </a:extLst>
          </p:cNvPr>
          <p:cNvGrpSpPr/>
          <p:nvPr/>
        </p:nvGrpSpPr>
        <p:grpSpPr>
          <a:xfrm>
            <a:off x="6950044" y="2745666"/>
            <a:ext cx="72121" cy="72142"/>
            <a:chOff x="6950044" y="2723894"/>
            <a:chExt cx="72121" cy="72142"/>
          </a:xfrm>
        </p:grpSpPr>
        <p:sp>
          <p:nvSpPr>
            <p:cNvPr id="220" name="Freeform 219">
              <a:extLst>
                <a:ext uri="{FF2B5EF4-FFF2-40B4-BE49-F238E27FC236}">
                  <a16:creationId xmlns:a16="http://schemas.microsoft.com/office/drawing/2014/main" id="{9139D63D-F0A8-0734-84CE-FC6208689584}"/>
                </a:ext>
              </a:extLst>
            </p:cNvPr>
            <p:cNvSpPr/>
            <p:nvPr/>
          </p:nvSpPr>
          <p:spPr>
            <a:xfrm>
              <a:off x="6986105"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BA542B0C-94E1-368B-489F-95ECE754B530}"/>
                </a:ext>
              </a:extLst>
            </p:cNvPr>
            <p:cNvSpPr/>
            <p:nvPr/>
          </p:nvSpPr>
          <p:spPr>
            <a:xfrm>
              <a:off x="6950044"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22" name="Graphic 4">
            <a:extLst>
              <a:ext uri="{FF2B5EF4-FFF2-40B4-BE49-F238E27FC236}">
                <a16:creationId xmlns:a16="http://schemas.microsoft.com/office/drawing/2014/main" id="{C644A7CE-2DF2-6170-8BFE-32A291B1BD29}"/>
              </a:ext>
            </a:extLst>
          </p:cNvPr>
          <p:cNvGrpSpPr/>
          <p:nvPr/>
        </p:nvGrpSpPr>
        <p:grpSpPr>
          <a:xfrm>
            <a:off x="6996472" y="2745666"/>
            <a:ext cx="72121" cy="72142"/>
            <a:chOff x="6996472" y="2723894"/>
            <a:chExt cx="72121" cy="72142"/>
          </a:xfrm>
        </p:grpSpPr>
        <p:sp>
          <p:nvSpPr>
            <p:cNvPr id="223" name="Freeform 222">
              <a:extLst>
                <a:ext uri="{FF2B5EF4-FFF2-40B4-BE49-F238E27FC236}">
                  <a16:creationId xmlns:a16="http://schemas.microsoft.com/office/drawing/2014/main" id="{17C0FA6F-5B31-3B43-CFCD-C2B4EC0F14FB}"/>
                </a:ext>
              </a:extLst>
            </p:cNvPr>
            <p:cNvSpPr/>
            <p:nvPr/>
          </p:nvSpPr>
          <p:spPr>
            <a:xfrm>
              <a:off x="7032533"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1C2835B4-1DDC-1AE6-8ECB-C2B1E90F99C5}"/>
                </a:ext>
              </a:extLst>
            </p:cNvPr>
            <p:cNvSpPr/>
            <p:nvPr/>
          </p:nvSpPr>
          <p:spPr>
            <a:xfrm>
              <a:off x="6996472"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25" name="Graphic 4">
            <a:extLst>
              <a:ext uri="{FF2B5EF4-FFF2-40B4-BE49-F238E27FC236}">
                <a16:creationId xmlns:a16="http://schemas.microsoft.com/office/drawing/2014/main" id="{75C46D32-14FB-A74A-4CEB-D3C5E846B86E}"/>
              </a:ext>
            </a:extLst>
          </p:cNvPr>
          <p:cNvGrpSpPr/>
          <p:nvPr/>
        </p:nvGrpSpPr>
        <p:grpSpPr>
          <a:xfrm>
            <a:off x="7002783" y="2745666"/>
            <a:ext cx="72121" cy="72142"/>
            <a:chOff x="7002783" y="2723894"/>
            <a:chExt cx="72121" cy="72142"/>
          </a:xfrm>
        </p:grpSpPr>
        <p:sp>
          <p:nvSpPr>
            <p:cNvPr id="226" name="Freeform 225">
              <a:extLst>
                <a:ext uri="{FF2B5EF4-FFF2-40B4-BE49-F238E27FC236}">
                  <a16:creationId xmlns:a16="http://schemas.microsoft.com/office/drawing/2014/main" id="{E557D51D-FCB8-80E5-11BB-963B63F8D2F1}"/>
                </a:ext>
              </a:extLst>
            </p:cNvPr>
            <p:cNvSpPr/>
            <p:nvPr/>
          </p:nvSpPr>
          <p:spPr>
            <a:xfrm>
              <a:off x="7038844"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27" name="Freeform 226">
              <a:extLst>
                <a:ext uri="{FF2B5EF4-FFF2-40B4-BE49-F238E27FC236}">
                  <a16:creationId xmlns:a16="http://schemas.microsoft.com/office/drawing/2014/main" id="{5AE751B3-39BD-66D8-3AB6-5A11AFA445B7}"/>
                </a:ext>
              </a:extLst>
            </p:cNvPr>
            <p:cNvSpPr/>
            <p:nvPr/>
          </p:nvSpPr>
          <p:spPr>
            <a:xfrm>
              <a:off x="7002783" y="275996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228" name="Graphic 4">
            <a:extLst>
              <a:ext uri="{FF2B5EF4-FFF2-40B4-BE49-F238E27FC236}">
                <a16:creationId xmlns:a16="http://schemas.microsoft.com/office/drawing/2014/main" id="{5F9BAC49-8A5A-27AD-3A0A-5A3BA01B4E83}"/>
              </a:ext>
            </a:extLst>
          </p:cNvPr>
          <p:cNvGrpSpPr/>
          <p:nvPr/>
        </p:nvGrpSpPr>
        <p:grpSpPr>
          <a:xfrm>
            <a:off x="7129537" y="2745666"/>
            <a:ext cx="72121" cy="72142"/>
            <a:chOff x="7129537" y="2723894"/>
            <a:chExt cx="72121" cy="72142"/>
          </a:xfrm>
        </p:grpSpPr>
        <p:sp>
          <p:nvSpPr>
            <p:cNvPr id="229" name="Freeform 228">
              <a:extLst>
                <a:ext uri="{FF2B5EF4-FFF2-40B4-BE49-F238E27FC236}">
                  <a16:creationId xmlns:a16="http://schemas.microsoft.com/office/drawing/2014/main" id="{D28A698B-1306-3805-FA03-E4A74A8BF3A6}"/>
                </a:ext>
              </a:extLst>
            </p:cNvPr>
            <p:cNvSpPr/>
            <p:nvPr/>
          </p:nvSpPr>
          <p:spPr>
            <a:xfrm>
              <a:off x="7165598"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30" name="Freeform 229">
              <a:extLst>
                <a:ext uri="{FF2B5EF4-FFF2-40B4-BE49-F238E27FC236}">
                  <a16:creationId xmlns:a16="http://schemas.microsoft.com/office/drawing/2014/main" id="{6951BE64-A588-0D82-8E2C-1F71744285B0}"/>
                </a:ext>
              </a:extLst>
            </p:cNvPr>
            <p:cNvSpPr/>
            <p:nvPr/>
          </p:nvSpPr>
          <p:spPr>
            <a:xfrm>
              <a:off x="7129537" y="275996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231" name="Graphic 4">
            <a:extLst>
              <a:ext uri="{FF2B5EF4-FFF2-40B4-BE49-F238E27FC236}">
                <a16:creationId xmlns:a16="http://schemas.microsoft.com/office/drawing/2014/main" id="{4C83CD03-0C0D-EF41-5F5F-F55133B571EB}"/>
              </a:ext>
            </a:extLst>
          </p:cNvPr>
          <p:cNvGrpSpPr/>
          <p:nvPr/>
        </p:nvGrpSpPr>
        <p:grpSpPr>
          <a:xfrm>
            <a:off x="7160189" y="2745666"/>
            <a:ext cx="72121" cy="72142"/>
            <a:chOff x="7160189" y="2723894"/>
            <a:chExt cx="72121" cy="72142"/>
          </a:xfrm>
        </p:grpSpPr>
        <p:sp>
          <p:nvSpPr>
            <p:cNvPr id="232" name="Freeform 231">
              <a:extLst>
                <a:ext uri="{FF2B5EF4-FFF2-40B4-BE49-F238E27FC236}">
                  <a16:creationId xmlns:a16="http://schemas.microsoft.com/office/drawing/2014/main" id="{AD142FE6-8CCD-F525-2FA6-ABA454D7C07B}"/>
                </a:ext>
              </a:extLst>
            </p:cNvPr>
            <p:cNvSpPr/>
            <p:nvPr/>
          </p:nvSpPr>
          <p:spPr>
            <a:xfrm>
              <a:off x="7196249"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33" name="Freeform 232">
              <a:extLst>
                <a:ext uri="{FF2B5EF4-FFF2-40B4-BE49-F238E27FC236}">
                  <a16:creationId xmlns:a16="http://schemas.microsoft.com/office/drawing/2014/main" id="{DFFA40EF-9BC9-0550-516B-99F9B5560F0D}"/>
                </a:ext>
              </a:extLst>
            </p:cNvPr>
            <p:cNvSpPr/>
            <p:nvPr/>
          </p:nvSpPr>
          <p:spPr>
            <a:xfrm>
              <a:off x="7160189"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34" name="Graphic 4">
            <a:extLst>
              <a:ext uri="{FF2B5EF4-FFF2-40B4-BE49-F238E27FC236}">
                <a16:creationId xmlns:a16="http://schemas.microsoft.com/office/drawing/2014/main" id="{A927B910-425F-52DD-4722-46D07682FE34}"/>
              </a:ext>
            </a:extLst>
          </p:cNvPr>
          <p:cNvGrpSpPr/>
          <p:nvPr/>
        </p:nvGrpSpPr>
        <p:grpSpPr>
          <a:xfrm>
            <a:off x="7222303" y="2745666"/>
            <a:ext cx="72121" cy="72142"/>
            <a:chOff x="7222303" y="2723894"/>
            <a:chExt cx="72121" cy="72142"/>
          </a:xfrm>
        </p:grpSpPr>
        <p:sp>
          <p:nvSpPr>
            <p:cNvPr id="235" name="Freeform 234">
              <a:extLst>
                <a:ext uri="{FF2B5EF4-FFF2-40B4-BE49-F238E27FC236}">
                  <a16:creationId xmlns:a16="http://schemas.microsoft.com/office/drawing/2014/main" id="{DFA95334-0D4A-8010-7666-0F9576C07653}"/>
                </a:ext>
              </a:extLst>
            </p:cNvPr>
            <p:cNvSpPr/>
            <p:nvPr/>
          </p:nvSpPr>
          <p:spPr>
            <a:xfrm>
              <a:off x="7258364"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36" name="Freeform 235">
              <a:extLst>
                <a:ext uri="{FF2B5EF4-FFF2-40B4-BE49-F238E27FC236}">
                  <a16:creationId xmlns:a16="http://schemas.microsoft.com/office/drawing/2014/main" id="{E36453E5-C211-6C9A-F88D-EC0860132EBF}"/>
                </a:ext>
              </a:extLst>
            </p:cNvPr>
            <p:cNvSpPr/>
            <p:nvPr/>
          </p:nvSpPr>
          <p:spPr>
            <a:xfrm>
              <a:off x="7222303"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37" name="Graphic 4">
            <a:extLst>
              <a:ext uri="{FF2B5EF4-FFF2-40B4-BE49-F238E27FC236}">
                <a16:creationId xmlns:a16="http://schemas.microsoft.com/office/drawing/2014/main" id="{F11376ED-E59D-7827-85D7-0B7C716A4EAD}"/>
              </a:ext>
            </a:extLst>
          </p:cNvPr>
          <p:cNvGrpSpPr/>
          <p:nvPr/>
        </p:nvGrpSpPr>
        <p:grpSpPr>
          <a:xfrm>
            <a:off x="7208781" y="2745666"/>
            <a:ext cx="72121" cy="72142"/>
            <a:chOff x="7208781" y="2723894"/>
            <a:chExt cx="72121" cy="72142"/>
          </a:xfrm>
        </p:grpSpPr>
        <p:sp>
          <p:nvSpPr>
            <p:cNvPr id="238" name="Freeform 237">
              <a:extLst>
                <a:ext uri="{FF2B5EF4-FFF2-40B4-BE49-F238E27FC236}">
                  <a16:creationId xmlns:a16="http://schemas.microsoft.com/office/drawing/2014/main" id="{7E819328-64A2-7EE7-1734-FCB134082B90}"/>
                </a:ext>
              </a:extLst>
            </p:cNvPr>
            <p:cNvSpPr/>
            <p:nvPr/>
          </p:nvSpPr>
          <p:spPr>
            <a:xfrm>
              <a:off x="7244841"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39" name="Freeform 238">
              <a:extLst>
                <a:ext uri="{FF2B5EF4-FFF2-40B4-BE49-F238E27FC236}">
                  <a16:creationId xmlns:a16="http://schemas.microsoft.com/office/drawing/2014/main" id="{2F73DF19-78A6-240C-D888-4DF05A4668AF}"/>
                </a:ext>
              </a:extLst>
            </p:cNvPr>
            <p:cNvSpPr/>
            <p:nvPr/>
          </p:nvSpPr>
          <p:spPr>
            <a:xfrm>
              <a:off x="7208781"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40" name="Graphic 4">
            <a:extLst>
              <a:ext uri="{FF2B5EF4-FFF2-40B4-BE49-F238E27FC236}">
                <a16:creationId xmlns:a16="http://schemas.microsoft.com/office/drawing/2014/main" id="{B951BF6F-E987-9E2C-53C2-DCCC2C1831C9}"/>
              </a:ext>
            </a:extLst>
          </p:cNvPr>
          <p:cNvGrpSpPr/>
          <p:nvPr/>
        </p:nvGrpSpPr>
        <p:grpSpPr>
          <a:xfrm>
            <a:off x="7234925" y="2745666"/>
            <a:ext cx="72121" cy="72142"/>
            <a:chOff x="7234925" y="2723894"/>
            <a:chExt cx="72121" cy="72142"/>
          </a:xfrm>
        </p:grpSpPr>
        <p:sp>
          <p:nvSpPr>
            <p:cNvPr id="241" name="Freeform 240">
              <a:extLst>
                <a:ext uri="{FF2B5EF4-FFF2-40B4-BE49-F238E27FC236}">
                  <a16:creationId xmlns:a16="http://schemas.microsoft.com/office/drawing/2014/main" id="{4A57FE67-31AD-375C-46AE-A9541329B751}"/>
                </a:ext>
              </a:extLst>
            </p:cNvPr>
            <p:cNvSpPr/>
            <p:nvPr/>
          </p:nvSpPr>
          <p:spPr>
            <a:xfrm>
              <a:off x="7270986"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42" name="Freeform 241">
              <a:extLst>
                <a:ext uri="{FF2B5EF4-FFF2-40B4-BE49-F238E27FC236}">
                  <a16:creationId xmlns:a16="http://schemas.microsoft.com/office/drawing/2014/main" id="{9CD46B6B-B396-078F-B642-9D7CCC9E08A0}"/>
                </a:ext>
              </a:extLst>
            </p:cNvPr>
            <p:cNvSpPr/>
            <p:nvPr/>
          </p:nvSpPr>
          <p:spPr>
            <a:xfrm>
              <a:off x="7234925" y="2759965"/>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243" name="Graphic 4">
            <a:extLst>
              <a:ext uri="{FF2B5EF4-FFF2-40B4-BE49-F238E27FC236}">
                <a16:creationId xmlns:a16="http://schemas.microsoft.com/office/drawing/2014/main" id="{D54FB3ED-8C11-A7C3-7F80-05266F558174}"/>
              </a:ext>
            </a:extLst>
          </p:cNvPr>
          <p:cNvGrpSpPr/>
          <p:nvPr/>
        </p:nvGrpSpPr>
        <p:grpSpPr>
          <a:xfrm>
            <a:off x="7305243" y="2745666"/>
            <a:ext cx="72121" cy="72142"/>
            <a:chOff x="7305243" y="2723894"/>
            <a:chExt cx="72121" cy="72142"/>
          </a:xfrm>
        </p:grpSpPr>
        <p:sp>
          <p:nvSpPr>
            <p:cNvPr id="244" name="Freeform 243">
              <a:extLst>
                <a:ext uri="{FF2B5EF4-FFF2-40B4-BE49-F238E27FC236}">
                  <a16:creationId xmlns:a16="http://schemas.microsoft.com/office/drawing/2014/main" id="{0F308F9D-CCA5-0A76-E436-4911C4FE5C29}"/>
                </a:ext>
              </a:extLst>
            </p:cNvPr>
            <p:cNvSpPr/>
            <p:nvPr/>
          </p:nvSpPr>
          <p:spPr>
            <a:xfrm>
              <a:off x="7341304" y="272389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45" name="Freeform 244">
              <a:extLst>
                <a:ext uri="{FF2B5EF4-FFF2-40B4-BE49-F238E27FC236}">
                  <a16:creationId xmlns:a16="http://schemas.microsoft.com/office/drawing/2014/main" id="{67245716-CF6E-738C-F0D4-91F55A06E73C}"/>
                </a:ext>
              </a:extLst>
            </p:cNvPr>
            <p:cNvSpPr/>
            <p:nvPr/>
          </p:nvSpPr>
          <p:spPr>
            <a:xfrm>
              <a:off x="7305243" y="275996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46" name="Graphic 4">
            <a:extLst>
              <a:ext uri="{FF2B5EF4-FFF2-40B4-BE49-F238E27FC236}">
                <a16:creationId xmlns:a16="http://schemas.microsoft.com/office/drawing/2014/main" id="{E26B22FB-52E0-7651-3129-E369DBD52BC3}"/>
              </a:ext>
            </a:extLst>
          </p:cNvPr>
          <p:cNvGrpSpPr/>
          <p:nvPr/>
        </p:nvGrpSpPr>
        <p:grpSpPr>
          <a:xfrm>
            <a:off x="6566086" y="2707610"/>
            <a:ext cx="72121" cy="72142"/>
            <a:chOff x="6566086" y="2685838"/>
            <a:chExt cx="72121" cy="72142"/>
          </a:xfrm>
        </p:grpSpPr>
        <p:sp>
          <p:nvSpPr>
            <p:cNvPr id="247" name="Freeform 246">
              <a:extLst>
                <a:ext uri="{FF2B5EF4-FFF2-40B4-BE49-F238E27FC236}">
                  <a16:creationId xmlns:a16="http://schemas.microsoft.com/office/drawing/2014/main" id="{094EACAB-C819-C187-507F-DC5F8E8F8EEF}"/>
                </a:ext>
              </a:extLst>
            </p:cNvPr>
            <p:cNvSpPr/>
            <p:nvPr/>
          </p:nvSpPr>
          <p:spPr>
            <a:xfrm>
              <a:off x="6602147" y="2685838"/>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48" name="Freeform 247">
              <a:extLst>
                <a:ext uri="{FF2B5EF4-FFF2-40B4-BE49-F238E27FC236}">
                  <a16:creationId xmlns:a16="http://schemas.microsoft.com/office/drawing/2014/main" id="{C1D12641-8671-2DA2-ABD5-AC8A70A24A19}"/>
                </a:ext>
              </a:extLst>
            </p:cNvPr>
            <p:cNvSpPr/>
            <p:nvPr/>
          </p:nvSpPr>
          <p:spPr>
            <a:xfrm>
              <a:off x="6566086" y="2721910"/>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249" name="Graphic 4">
            <a:extLst>
              <a:ext uri="{FF2B5EF4-FFF2-40B4-BE49-F238E27FC236}">
                <a16:creationId xmlns:a16="http://schemas.microsoft.com/office/drawing/2014/main" id="{6976A694-B342-EAEE-8A29-86F3219C0F2B}"/>
              </a:ext>
            </a:extLst>
          </p:cNvPr>
          <p:cNvGrpSpPr/>
          <p:nvPr/>
        </p:nvGrpSpPr>
        <p:grpSpPr>
          <a:xfrm>
            <a:off x="6570504" y="2707610"/>
            <a:ext cx="72121" cy="72142"/>
            <a:chOff x="6570504" y="2685838"/>
            <a:chExt cx="72121" cy="72142"/>
          </a:xfrm>
        </p:grpSpPr>
        <p:sp>
          <p:nvSpPr>
            <p:cNvPr id="250" name="Freeform 249">
              <a:extLst>
                <a:ext uri="{FF2B5EF4-FFF2-40B4-BE49-F238E27FC236}">
                  <a16:creationId xmlns:a16="http://schemas.microsoft.com/office/drawing/2014/main" id="{C98185A9-31DD-79CE-234A-3B594C41F047}"/>
                </a:ext>
              </a:extLst>
            </p:cNvPr>
            <p:cNvSpPr/>
            <p:nvPr/>
          </p:nvSpPr>
          <p:spPr>
            <a:xfrm>
              <a:off x="6606564" y="2685838"/>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51" name="Freeform 250">
              <a:extLst>
                <a:ext uri="{FF2B5EF4-FFF2-40B4-BE49-F238E27FC236}">
                  <a16:creationId xmlns:a16="http://schemas.microsoft.com/office/drawing/2014/main" id="{821782BA-9485-2232-FB07-C8F78DAB19DD}"/>
                </a:ext>
              </a:extLst>
            </p:cNvPr>
            <p:cNvSpPr/>
            <p:nvPr/>
          </p:nvSpPr>
          <p:spPr>
            <a:xfrm>
              <a:off x="6570504" y="2721910"/>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52" name="Graphic 4">
            <a:extLst>
              <a:ext uri="{FF2B5EF4-FFF2-40B4-BE49-F238E27FC236}">
                <a16:creationId xmlns:a16="http://schemas.microsoft.com/office/drawing/2014/main" id="{7BECA69F-799C-912B-BB4F-2122805776BD}"/>
              </a:ext>
            </a:extLst>
          </p:cNvPr>
          <p:cNvGrpSpPr/>
          <p:nvPr/>
        </p:nvGrpSpPr>
        <p:grpSpPr>
          <a:xfrm>
            <a:off x="6376677" y="2672801"/>
            <a:ext cx="72121" cy="72142"/>
            <a:chOff x="6376677" y="2651029"/>
            <a:chExt cx="72121" cy="72142"/>
          </a:xfrm>
        </p:grpSpPr>
        <p:sp>
          <p:nvSpPr>
            <p:cNvPr id="253" name="Freeform 252">
              <a:extLst>
                <a:ext uri="{FF2B5EF4-FFF2-40B4-BE49-F238E27FC236}">
                  <a16:creationId xmlns:a16="http://schemas.microsoft.com/office/drawing/2014/main" id="{474A26F4-6F4B-1EFD-B9AD-1CB837CF4614}"/>
                </a:ext>
              </a:extLst>
            </p:cNvPr>
            <p:cNvSpPr/>
            <p:nvPr/>
          </p:nvSpPr>
          <p:spPr>
            <a:xfrm>
              <a:off x="6412737" y="2651029"/>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54" name="Freeform 253">
              <a:extLst>
                <a:ext uri="{FF2B5EF4-FFF2-40B4-BE49-F238E27FC236}">
                  <a16:creationId xmlns:a16="http://schemas.microsoft.com/office/drawing/2014/main" id="{FDB6F6FE-55A4-34BF-927A-E0962F915078}"/>
                </a:ext>
              </a:extLst>
            </p:cNvPr>
            <p:cNvSpPr/>
            <p:nvPr/>
          </p:nvSpPr>
          <p:spPr>
            <a:xfrm>
              <a:off x="6376677" y="268710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55" name="Graphic 4">
            <a:extLst>
              <a:ext uri="{FF2B5EF4-FFF2-40B4-BE49-F238E27FC236}">
                <a16:creationId xmlns:a16="http://schemas.microsoft.com/office/drawing/2014/main" id="{9AEA6159-D66A-AE36-6DF3-F3FAF9E77E6B}"/>
              </a:ext>
            </a:extLst>
          </p:cNvPr>
          <p:cNvGrpSpPr/>
          <p:nvPr/>
        </p:nvGrpSpPr>
        <p:grpSpPr>
          <a:xfrm>
            <a:off x="6077372" y="2603364"/>
            <a:ext cx="72121" cy="72142"/>
            <a:chOff x="6077372" y="2581592"/>
            <a:chExt cx="72121" cy="72142"/>
          </a:xfrm>
        </p:grpSpPr>
        <p:sp>
          <p:nvSpPr>
            <p:cNvPr id="256" name="Freeform 255">
              <a:extLst>
                <a:ext uri="{FF2B5EF4-FFF2-40B4-BE49-F238E27FC236}">
                  <a16:creationId xmlns:a16="http://schemas.microsoft.com/office/drawing/2014/main" id="{18A45D79-3622-E033-7094-620066EE2A18}"/>
                </a:ext>
              </a:extLst>
            </p:cNvPr>
            <p:cNvSpPr/>
            <p:nvPr/>
          </p:nvSpPr>
          <p:spPr>
            <a:xfrm>
              <a:off x="6113432" y="2581592"/>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57" name="Freeform 256">
              <a:extLst>
                <a:ext uri="{FF2B5EF4-FFF2-40B4-BE49-F238E27FC236}">
                  <a16:creationId xmlns:a16="http://schemas.microsoft.com/office/drawing/2014/main" id="{2693D01B-1275-E9BA-C3DE-6AB06EFE4EED}"/>
                </a:ext>
              </a:extLst>
            </p:cNvPr>
            <p:cNvSpPr/>
            <p:nvPr/>
          </p:nvSpPr>
          <p:spPr>
            <a:xfrm>
              <a:off x="6077372" y="2617663"/>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58" name="Graphic 4">
            <a:extLst>
              <a:ext uri="{FF2B5EF4-FFF2-40B4-BE49-F238E27FC236}">
                <a16:creationId xmlns:a16="http://schemas.microsoft.com/office/drawing/2014/main" id="{090844B2-94E8-6CE8-BE88-98AD1415B561}"/>
              </a:ext>
            </a:extLst>
          </p:cNvPr>
          <p:cNvGrpSpPr/>
          <p:nvPr/>
        </p:nvGrpSpPr>
        <p:grpSpPr>
          <a:xfrm>
            <a:off x="6060243" y="2603364"/>
            <a:ext cx="72121" cy="72142"/>
            <a:chOff x="6060243" y="2581592"/>
            <a:chExt cx="72121" cy="72142"/>
          </a:xfrm>
        </p:grpSpPr>
        <p:sp>
          <p:nvSpPr>
            <p:cNvPr id="259" name="Freeform 258">
              <a:extLst>
                <a:ext uri="{FF2B5EF4-FFF2-40B4-BE49-F238E27FC236}">
                  <a16:creationId xmlns:a16="http://schemas.microsoft.com/office/drawing/2014/main" id="{83270B9C-E37B-1DB0-CEDF-D01F0E751513}"/>
                </a:ext>
              </a:extLst>
            </p:cNvPr>
            <p:cNvSpPr/>
            <p:nvPr/>
          </p:nvSpPr>
          <p:spPr>
            <a:xfrm>
              <a:off x="6096304" y="2581592"/>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60" name="Freeform 259">
              <a:extLst>
                <a:ext uri="{FF2B5EF4-FFF2-40B4-BE49-F238E27FC236}">
                  <a16:creationId xmlns:a16="http://schemas.microsoft.com/office/drawing/2014/main" id="{4474C84E-5565-5FC6-F17E-2DF8618B752F}"/>
                </a:ext>
              </a:extLst>
            </p:cNvPr>
            <p:cNvSpPr/>
            <p:nvPr/>
          </p:nvSpPr>
          <p:spPr>
            <a:xfrm>
              <a:off x="6060243" y="2617663"/>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61" name="Graphic 4">
            <a:extLst>
              <a:ext uri="{FF2B5EF4-FFF2-40B4-BE49-F238E27FC236}">
                <a16:creationId xmlns:a16="http://schemas.microsoft.com/office/drawing/2014/main" id="{00A1CD28-1B5D-A3E9-9957-5F828EA69407}"/>
              </a:ext>
            </a:extLst>
          </p:cNvPr>
          <p:cNvGrpSpPr/>
          <p:nvPr/>
        </p:nvGrpSpPr>
        <p:grpSpPr>
          <a:xfrm>
            <a:off x="6028689" y="2603364"/>
            <a:ext cx="72121" cy="72142"/>
            <a:chOff x="6028689" y="2581592"/>
            <a:chExt cx="72121" cy="72142"/>
          </a:xfrm>
        </p:grpSpPr>
        <p:sp>
          <p:nvSpPr>
            <p:cNvPr id="262" name="Freeform 261">
              <a:extLst>
                <a:ext uri="{FF2B5EF4-FFF2-40B4-BE49-F238E27FC236}">
                  <a16:creationId xmlns:a16="http://schemas.microsoft.com/office/drawing/2014/main" id="{0C00AFD0-F810-FBCD-2826-17A25150D55A}"/>
                </a:ext>
              </a:extLst>
            </p:cNvPr>
            <p:cNvSpPr/>
            <p:nvPr/>
          </p:nvSpPr>
          <p:spPr>
            <a:xfrm>
              <a:off x="6064750" y="2581592"/>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63" name="Freeform 262">
              <a:extLst>
                <a:ext uri="{FF2B5EF4-FFF2-40B4-BE49-F238E27FC236}">
                  <a16:creationId xmlns:a16="http://schemas.microsoft.com/office/drawing/2014/main" id="{9ABAA76F-AAA3-4BC1-EF18-538BCF83D0B8}"/>
                </a:ext>
              </a:extLst>
            </p:cNvPr>
            <p:cNvSpPr/>
            <p:nvPr/>
          </p:nvSpPr>
          <p:spPr>
            <a:xfrm>
              <a:off x="6028689" y="2617663"/>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64" name="Graphic 4">
            <a:extLst>
              <a:ext uri="{FF2B5EF4-FFF2-40B4-BE49-F238E27FC236}">
                <a16:creationId xmlns:a16="http://schemas.microsoft.com/office/drawing/2014/main" id="{4194BB38-364E-450B-DBFC-2230AAB8B7D8}"/>
              </a:ext>
            </a:extLst>
          </p:cNvPr>
          <p:cNvGrpSpPr/>
          <p:nvPr/>
        </p:nvGrpSpPr>
        <p:grpSpPr>
          <a:xfrm>
            <a:off x="5984966" y="2603364"/>
            <a:ext cx="72121" cy="72142"/>
            <a:chOff x="5984966" y="2581592"/>
            <a:chExt cx="72121" cy="72142"/>
          </a:xfrm>
        </p:grpSpPr>
        <p:sp>
          <p:nvSpPr>
            <p:cNvPr id="265" name="Freeform 264">
              <a:extLst>
                <a:ext uri="{FF2B5EF4-FFF2-40B4-BE49-F238E27FC236}">
                  <a16:creationId xmlns:a16="http://schemas.microsoft.com/office/drawing/2014/main" id="{59C24A60-87AD-9268-2C89-8048636DA630}"/>
                </a:ext>
              </a:extLst>
            </p:cNvPr>
            <p:cNvSpPr/>
            <p:nvPr/>
          </p:nvSpPr>
          <p:spPr>
            <a:xfrm>
              <a:off x="5984966" y="2617663"/>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662D91"/>
              </a:solidFill>
              <a:prstDash val="solid"/>
              <a:miter/>
            </a:ln>
          </p:spPr>
          <p:txBody>
            <a:bodyPr rtlCol="0" anchor="ctr"/>
            <a:lstStyle/>
            <a:p>
              <a:endParaRPr lang="en-US"/>
            </a:p>
          </p:txBody>
        </p:sp>
        <p:sp>
          <p:nvSpPr>
            <p:cNvPr id="266" name="Freeform 265">
              <a:extLst>
                <a:ext uri="{FF2B5EF4-FFF2-40B4-BE49-F238E27FC236}">
                  <a16:creationId xmlns:a16="http://schemas.microsoft.com/office/drawing/2014/main" id="{179A61EE-EF3B-C55C-2326-67E4B02F9265}"/>
                </a:ext>
              </a:extLst>
            </p:cNvPr>
            <p:cNvSpPr/>
            <p:nvPr/>
          </p:nvSpPr>
          <p:spPr>
            <a:xfrm>
              <a:off x="6021027" y="2581592"/>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grpSp>
      <p:grpSp>
        <p:nvGrpSpPr>
          <p:cNvPr id="267" name="Graphic 4">
            <a:extLst>
              <a:ext uri="{FF2B5EF4-FFF2-40B4-BE49-F238E27FC236}">
                <a16:creationId xmlns:a16="http://schemas.microsoft.com/office/drawing/2014/main" id="{5EC49BBF-DDE2-DE0B-5BE7-0012B833DA84}"/>
              </a:ext>
            </a:extLst>
          </p:cNvPr>
          <p:cNvGrpSpPr/>
          <p:nvPr/>
        </p:nvGrpSpPr>
        <p:grpSpPr>
          <a:xfrm>
            <a:off x="5857400" y="2571802"/>
            <a:ext cx="72121" cy="72142"/>
            <a:chOff x="5857400" y="2550030"/>
            <a:chExt cx="72121" cy="72142"/>
          </a:xfrm>
        </p:grpSpPr>
        <p:sp>
          <p:nvSpPr>
            <p:cNvPr id="268" name="Freeform 267">
              <a:extLst>
                <a:ext uri="{FF2B5EF4-FFF2-40B4-BE49-F238E27FC236}">
                  <a16:creationId xmlns:a16="http://schemas.microsoft.com/office/drawing/2014/main" id="{E89923D0-E376-2F3B-95F7-51A0E92CFF04}"/>
                </a:ext>
              </a:extLst>
            </p:cNvPr>
            <p:cNvSpPr/>
            <p:nvPr/>
          </p:nvSpPr>
          <p:spPr>
            <a:xfrm>
              <a:off x="5893461" y="2550030"/>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69" name="Freeform 268">
              <a:extLst>
                <a:ext uri="{FF2B5EF4-FFF2-40B4-BE49-F238E27FC236}">
                  <a16:creationId xmlns:a16="http://schemas.microsoft.com/office/drawing/2014/main" id="{5ED6BFE6-20A4-3314-E47C-508DDF2FEE51}"/>
                </a:ext>
              </a:extLst>
            </p:cNvPr>
            <p:cNvSpPr/>
            <p:nvPr/>
          </p:nvSpPr>
          <p:spPr>
            <a:xfrm>
              <a:off x="5857400" y="258610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70" name="Graphic 4">
            <a:extLst>
              <a:ext uri="{FF2B5EF4-FFF2-40B4-BE49-F238E27FC236}">
                <a16:creationId xmlns:a16="http://schemas.microsoft.com/office/drawing/2014/main" id="{CB35B20B-45C5-4CAA-8E11-06050F62D22D}"/>
              </a:ext>
            </a:extLst>
          </p:cNvPr>
          <p:cNvGrpSpPr/>
          <p:nvPr/>
        </p:nvGrpSpPr>
        <p:grpSpPr>
          <a:xfrm>
            <a:off x="5830806" y="2571802"/>
            <a:ext cx="72121" cy="72142"/>
            <a:chOff x="5830806" y="2550030"/>
            <a:chExt cx="72121" cy="72142"/>
          </a:xfrm>
        </p:grpSpPr>
        <p:sp>
          <p:nvSpPr>
            <p:cNvPr id="271" name="Freeform 270">
              <a:extLst>
                <a:ext uri="{FF2B5EF4-FFF2-40B4-BE49-F238E27FC236}">
                  <a16:creationId xmlns:a16="http://schemas.microsoft.com/office/drawing/2014/main" id="{3140C8B1-5E24-11C5-1385-FA52910AB4B8}"/>
                </a:ext>
              </a:extLst>
            </p:cNvPr>
            <p:cNvSpPr/>
            <p:nvPr/>
          </p:nvSpPr>
          <p:spPr>
            <a:xfrm>
              <a:off x="5866866" y="2550030"/>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72" name="Freeform 271">
              <a:extLst>
                <a:ext uri="{FF2B5EF4-FFF2-40B4-BE49-F238E27FC236}">
                  <a16:creationId xmlns:a16="http://schemas.microsoft.com/office/drawing/2014/main" id="{EB82D839-4079-2BAB-48FC-95558C58A8F5}"/>
                </a:ext>
              </a:extLst>
            </p:cNvPr>
            <p:cNvSpPr/>
            <p:nvPr/>
          </p:nvSpPr>
          <p:spPr>
            <a:xfrm>
              <a:off x="5830806" y="2586101"/>
              <a:ext cx="72121" cy="9017"/>
            </a:xfrm>
            <a:custGeom>
              <a:avLst/>
              <a:gdLst>
                <a:gd name="connsiteX0" fmla="*/ 0 w 72121"/>
                <a:gd name="connsiteY0" fmla="*/ 0 h 9017"/>
                <a:gd name="connsiteX1" fmla="*/ 72121 w 72121"/>
                <a:gd name="connsiteY1" fmla="*/ 0 h 9017"/>
              </a:gdLst>
              <a:ahLst/>
              <a:cxnLst>
                <a:cxn ang="0">
                  <a:pos x="connsiteX0" y="connsiteY0"/>
                </a:cxn>
                <a:cxn ang="0">
                  <a:pos x="connsiteX1" y="connsiteY1"/>
                </a:cxn>
              </a:cxnLst>
              <a:rect l="l" t="t" r="r" b="b"/>
              <a:pathLst>
                <a:path w="72121" h="9017">
                  <a:moveTo>
                    <a:pt x="0" y="0"/>
                  </a:moveTo>
                  <a:lnTo>
                    <a:pt x="72121" y="0"/>
                  </a:lnTo>
                </a:path>
              </a:pathLst>
            </a:custGeom>
            <a:ln w="4508" cap="flat">
              <a:solidFill>
                <a:srgbClr val="000000"/>
              </a:solidFill>
              <a:prstDash val="solid"/>
              <a:miter/>
            </a:ln>
          </p:spPr>
          <p:txBody>
            <a:bodyPr rtlCol="0" anchor="ctr"/>
            <a:lstStyle/>
            <a:p>
              <a:endParaRPr lang="en-US"/>
            </a:p>
          </p:txBody>
        </p:sp>
      </p:grpSp>
      <p:grpSp>
        <p:nvGrpSpPr>
          <p:cNvPr id="273" name="Graphic 4">
            <a:extLst>
              <a:ext uri="{FF2B5EF4-FFF2-40B4-BE49-F238E27FC236}">
                <a16:creationId xmlns:a16="http://schemas.microsoft.com/office/drawing/2014/main" id="{0FB9FC37-D878-BD89-C820-C2F4489A06E9}"/>
              </a:ext>
            </a:extLst>
          </p:cNvPr>
          <p:cNvGrpSpPr/>
          <p:nvPr/>
        </p:nvGrpSpPr>
        <p:grpSpPr>
          <a:xfrm>
            <a:off x="5800605" y="2571802"/>
            <a:ext cx="72121" cy="72142"/>
            <a:chOff x="5800605" y="2550030"/>
            <a:chExt cx="72121" cy="72142"/>
          </a:xfrm>
        </p:grpSpPr>
        <p:sp>
          <p:nvSpPr>
            <p:cNvPr id="274" name="Freeform 273">
              <a:extLst>
                <a:ext uri="{FF2B5EF4-FFF2-40B4-BE49-F238E27FC236}">
                  <a16:creationId xmlns:a16="http://schemas.microsoft.com/office/drawing/2014/main" id="{E23076A2-1B25-D574-C6F4-0B918ED6CF86}"/>
                </a:ext>
              </a:extLst>
            </p:cNvPr>
            <p:cNvSpPr/>
            <p:nvPr/>
          </p:nvSpPr>
          <p:spPr>
            <a:xfrm>
              <a:off x="5836665" y="2550030"/>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75" name="Freeform 274">
              <a:extLst>
                <a:ext uri="{FF2B5EF4-FFF2-40B4-BE49-F238E27FC236}">
                  <a16:creationId xmlns:a16="http://schemas.microsoft.com/office/drawing/2014/main" id="{3019C193-19D2-E3C6-15DF-2E92D0882723}"/>
                </a:ext>
              </a:extLst>
            </p:cNvPr>
            <p:cNvSpPr/>
            <p:nvPr/>
          </p:nvSpPr>
          <p:spPr>
            <a:xfrm>
              <a:off x="5800605" y="258610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76" name="Graphic 4">
            <a:extLst>
              <a:ext uri="{FF2B5EF4-FFF2-40B4-BE49-F238E27FC236}">
                <a16:creationId xmlns:a16="http://schemas.microsoft.com/office/drawing/2014/main" id="{875AC644-B31B-812C-FBCD-837EEFB02B23}"/>
              </a:ext>
            </a:extLst>
          </p:cNvPr>
          <p:cNvGrpSpPr/>
          <p:nvPr/>
        </p:nvGrpSpPr>
        <p:grpSpPr>
          <a:xfrm>
            <a:off x="5606687" y="2542043"/>
            <a:ext cx="72121" cy="72142"/>
            <a:chOff x="5606687" y="2520271"/>
            <a:chExt cx="72121" cy="72142"/>
          </a:xfrm>
        </p:grpSpPr>
        <p:sp>
          <p:nvSpPr>
            <p:cNvPr id="277" name="Freeform 276">
              <a:extLst>
                <a:ext uri="{FF2B5EF4-FFF2-40B4-BE49-F238E27FC236}">
                  <a16:creationId xmlns:a16="http://schemas.microsoft.com/office/drawing/2014/main" id="{70A7362A-BC40-938F-157E-97BEDA465E29}"/>
                </a:ext>
              </a:extLst>
            </p:cNvPr>
            <p:cNvSpPr/>
            <p:nvPr/>
          </p:nvSpPr>
          <p:spPr>
            <a:xfrm>
              <a:off x="5642748" y="252027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78" name="Freeform 277">
              <a:extLst>
                <a:ext uri="{FF2B5EF4-FFF2-40B4-BE49-F238E27FC236}">
                  <a16:creationId xmlns:a16="http://schemas.microsoft.com/office/drawing/2014/main" id="{C334D6C4-836E-8C78-1ED1-6AFBF17AE8A0}"/>
                </a:ext>
              </a:extLst>
            </p:cNvPr>
            <p:cNvSpPr/>
            <p:nvPr/>
          </p:nvSpPr>
          <p:spPr>
            <a:xfrm>
              <a:off x="5606687" y="2556342"/>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79" name="Graphic 4">
            <a:extLst>
              <a:ext uri="{FF2B5EF4-FFF2-40B4-BE49-F238E27FC236}">
                <a16:creationId xmlns:a16="http://schemas.microsoft.com/office/drawing/2014/main" id="{11002F12-228B-74D2-1579-EBA0AAE36CD9}"/>
              </a:ext>
            </a:extLst>
          </p:cNvPr>
          <p:cNvGrpSpPr/>
          <p:nvPr/>
        </p:nvGrpSpPr>
        <p:grpSpPr>
          <a:xfrm>
            <a:off x="5553588" y="2542043"/>
            <a:ext cx="72121" cy="72142"/>
            <a:chOff x="5553588" y="2520271"/>
            <a:chExt cx="72121" cy="72142"/>
          </a:xfrm>
        </p:grpSpPr>
        <p:sp>
          <p:nvSpPr>
            <p:cNvPr id="280" name="Freeform 279">
              <a:extLst>
                <a:ext uri="{FF2B5EF4-FFF2-40B4-BE49-F238E27FC236}">
                  <a16:creationId xmlns:a16="http://schemas.microsoft.com/office/drawing/2014/main" id="{D555D736-B37F-A124-03A8-592C8E2F23CF}"/>
                </a:ext>
              </a:extLst>
            </p:cNvPr>
            <p:cNvSpPr/>
            <p:nvPr/>
          </p:nvSpPr>
          <p:spPr>
            <a:xfrm>
              <a:off x="5589649" y="252027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81" name="Freeform 280">
              <a:extLst>
                <a:ext uri="{FF2B5EF4-FFF2-40B4-BE49-F238E27FC236}">
                  <a16:creationId xmlns:a16="http://schemas.microsoft.com/office/drawing/2014/main" id="{AC040E47-34A3-CF35-5E84-5EA3C74BF447}"/>
                </a:ext>
              </a:extLst>
            </p:cNvPr>
            <p:cNvSpPr/>
            <p:nvPr/>
          </p:nvSpPr>
          <p:spPr>
            <a:xfrm>
              <a:off x="5553588" y="2556342"/>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82" name="Graphic 4">
            <a:extLst>
              <a:ext uri="{FF2B5EF4-FFF2-40B4-BE49-F238E27FC236}">
                <a16:creationId xmlns:a16="http://schemas.microsoft.com/office/drawing/2014/main" id="{AACA4A8B-B395-E6CC-7EC3-5B8F38AD68C9}"/>
              </a:ext>
            </a:extLst>
          </p:cNvPr>
          <p:cNvGrpSpPr/>
          <p:nvPr/>
        </p:nvGrpSpPr>
        <p:grpSpPr>
          <a:xfrm>
            <a:off x="5509413" y="2512103"/>
            <a:ext cx="72121" cy="72142"/>
            <a:chOff x="5509413" y="2490331"/>
            <a:chExt cx="72121" cy="72142"/>
          </a:xfrm>
        </p:grpSpPr>
        <p:sp>
          <p:nvSpPr>
            <p:cNvPr id="283" name="Freeform 282">
              <a:extLst>
                <a:ext uri="{FF2B5EF4-FFF2-40B4-BE49-F238E27FC236}">
                  <a16:creationId xmlns:a16="http://schemas.microsoft.com/office/drawing/2014/main" id="{75047686-4354-91D0-8927-1B12079FF709}"/>
                </a:ext>
              </a:extLst>
            </p:cNvPr>
            <p:cNvSpPr/>
            <p:nvPr/>
          </p:nvSpPr>
          <p:spPr>
            <a:xfrm>
              <a:off x="5545474" y="249033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84" name="Freeform 283">
              <a:extLst>
                <a:ext uri="{FF2B5EF4-FFF2-40B4-BE49-F238E27FC236}">
                  <a16:creationId xmlns:a16="http://schemas.microsoft.com/office/drawing/2014/main" id="{080D8B7F-8407-54CD-C219-3FC6CE89E4E9}"/>
                </a:ext>
              </a:extLst>
            </p:cNvPr>
            <p:cNvSpPr/>
            <p:nvPr/>
          </p:nvSpPr>
          <p:spPr>
            <a:xfrm>
              <a:off x="5509413" y="2526403"/>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85" name="Graphic 4">
            <a:extLst>
              <a:ext uri="{FF2B5EF4-FFF2-40B4-BE49-F238E27FC236}">
                <a16:creationId xmlns:a16="http://schemas.microsoft.com/office/drawing/2014/main" id="{6A6E6355-B028-41A0-E250-CBCF37257729}"/>
              </a:ext>
            </a:extLst>
          </p:cNvPr>
          <p:cNvGrpSpPr/>
          <p:nvPr/>
        </p:nvGrpSpPr>
        <p:grpSpPr>
          <a:xfrm>
            <a:off x="5452617" y="2456103"/>
            <a:ext cx="72121" cy="72142"/>
            <a:chOff x="5452617" y="2434331"/>
            <a:chExt cx="72121" cy="72142"/>
          </a:xfrm>
        </p:grpSpPr>
        <p:sp>
          <p:nvSpPr>
            <p:cNvPr id="286" name="Freeform 285">
              <a:extLst>
                <a:ext uri="{FF2B5EF4-FFF2-40B4-BE49-F238E27FC236}">
                  <a16:creationId xmlns:a16="http://schemas.microsoft.com/office/drawing/2014/main" id="{7F046DF2-8FE8-85B4-E644-C15F2A419C0E}"/>
                </a:ext>
              </a:extLst>
            </p:cNvPr>
            <p:cNvSpPr/>
            <p:nvPr/>
          </p:nvSpPr>
          <p:spPr>
            <a:xfrm>
              <a:off x="5488678" y="243433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87" name="Freeform 286">
              <a:extLst>
                <a:ext uri="{FF2B5EF4-FFF2-40B4-BE49-F238E27FC236}">
                  <a16:creationId xmlns:a16="http://schemas.microsoft.com/office/drawing/2014/main" id="{256B0FE3-6417-65B7-8DEB-84FE8D4352DC}"/>
                </a:ext>
              </a:extLst>
            </p:cNvPr>
            <p:cNvSpPr/>
            <p:nvPr/>
          </p:nvSpPr>
          <p:spPr>
            <a:xfrm>
              <a:off x="5452617" y="2470402"/>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88" name="Graphic 4">
            <a:extLst>
              <a:ext uri="{FF2B5EF4-FFF2-40B4-BE49-F238E27FC236}">
                <a16:creationId xmlns:a16="http://schemas.microsoft.com/office/drawing/2014/main" id="{E783A6E9-8288-0E10-65C6-6D9D3C9CDD72}"/>
              </a:ext>
            </a:extLst>
          </p:cNvPr>
          <p:cNvGrpSpPr/>
          <p:nvPr/>
        </p:nvGrpSpPr>
        <p:grpSpPr>
          <a:xfrm>
            <a:off x="5338124" y="2427516"/>
            <a:ext cx="72121" cy="72142"/>
            <a:chOff x="5338124" y="2405744"/>
            <a:chExt cx="72121" cy="72142"/>
          </a:xfrm>
        </p:grpSpPr>
        <p:sp>
          <p:nvSpPr>
            <p:cNvPr id="289" name="Freeform 288">
              <a:extLst>
                <a:ext uri="{FF2B5EF4-FFF2-40B4-BE49-F238E27FC236}">
                  <a16:creationId xmlns:a16="http://schemas.microsoft.com/office/drawing/2014/main" id="{BE08DBAD-7A6D-94E6-6BB3-2829BA155499}"/>
                </a:ext>
              </a:extLst>
            </p:cNvPr>
            <p:cNvSpPr/>
            <p:nvPr/>
          </p:nvSpPr>
          <p:spPr>
            <a:xfrm>
              <a:off x="5374185" y="240574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90" name="Freeform 289">
              <a:extLst>
                <a:ext uri="{FF2B5EF4-FFF2-40B4-BE49-F238E27FC236}">
                  <a16:creationId xmlns:a16="http://schemas.microsoft.com/office/drawing/2014/main" id="{728EEE4C-DA57-C86C-128B-050B2C3816AB}"/>
                </a:ext>
              </a:extLst>
            </p:cNvPr>
            <p:cNvSpPr/>
            <p:nvPr/>
          </p:nvSpPr>
          <p:spPr>
            <a:xfrm>
              <a:off x="5338124" y="244181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91" name="Graphic 4">
            <a:extLst>
              <a:ext uri="{FF2B5EF4-FFF2-40B4-BE49-F238E27FC236}">
                <a16:creationId xmlns:a16="http://schemas.microsoft.com/office/drawing/2014/main" id="{9A71DABF-BD95-54AF-0CD2-2CBBAAAC05F2}"/>
              </a:ext>
            </a:extLst>
          </p:cNvPr>
          <p:cNvGrpSpPr/>
          <p:nvPr/>
        </p:nvGrpSpPr>
        <p:grpSpPr>
          <a:xfrm>
            <a:off x="5034312" y="2371605"/>
            <a:ext cx="72121" cy="72142"/>
            <a:chOff x="5034312" y="2349833"/>
            <a:chExt cx="72121" cy="72142"/>
          </a:xfrm>
        </p:grpSpPr>
        <p:sp>
          <p:nvSpPr>
            <p:cNvPr id="292" name="Freeform 291">
              <a:extLst>
                <a:ext uri="{FF2B5EF4-FFF2-40B4-BE49-F238E27FC236}">
                  <a16:creationId xmlns:a16="http://schemas.microsoft.com/office/drawing/2014/main" id="{E82A58A7-C305-0FDE-E123-76203EBEB78D}"/>
                </a:ext>
              </a:extLst>
            </p:cNvPr>
            <p:cNvSpPr/>
            <p:nvPr/>
          </p:nvSpPr>
          <p:spPr>
            <a:xfrm>
              <a:off x="5070372" y="2349833"/>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93" name="Freeform 292">
              <a:extLst>
                <a:ext uri="{FF2B5EF4-FFF2-40B4-BE49-F238E27FC236}">
                  <a16:creationId xmlns:a16="http://schemas.microsoft.com/office/drawing/2014/main" id="{D17BCC11-C584-E835-4184-342679005D55}"/>
                </a:ext>
              </a:extLst>
            </p:cNvPr>
            <p:cNvSpPr/>
            <p:nvPr/>
          </p:nvSpPr>
          <p:spPr>
            <a:xfrm>
              <a:off x="5034312" y="238590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94" name="Graphic 4">
            <a:extLst>
              <a:ext uri="{FF2B5EF4-FFF2-40B4-BE49-F238E27FC236}">
                <a16:creationId xmlns:a16="http://schemas.microsoft.com/office/drawing/2014/main" id="{C50D671A-720F-1E04-D098-3F74ECE5B03B}"/>
              </a:ext>
            </a:extLst>
          </p:cNvPr>
          <p:cNvGrpSpPr/>
          <p:nvPr/>
        </p:nvGrpSpPr>
        <p:grpSpPr>
          <a:xfrm>
            <a:off x="4937849" y="2316596"/>
            <a:ext cx="72121" cy="72142"/>
            <a:chOff x="4937849" y="2294824"/>
            <a:chExt cx="72121" cy="72142"/>
          </a:xfrm>
        </p:grpSpPr>
        <p:sp>
          <p:nvSpPr>
            <p:cNvPr id="295" name="Freeform 294">
              <a:extLst>
                <a:ext uri="{FF2B5EF4-FFF2-40B4-BE49-F238E27FC236}">
                  <a16:creationId xmlns:a16="http://schemas.microsoft.com/office/drawing/2014/main" id="{62F91B36-EF1B-681A-083B-316B709483E4}"/>
                </a:ext>
              </a:extLst>
            </p:cNvPr>
            <p:cNvSpPr/>
            <p:nvPr/>
          </p:nvSpPr>
          <p:spPr>
            <a:xfrm>
              <a:off x="4973910" y="2294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96" name="Freeform 295">
              <a:extLst>
                <a:ext uri="{FF2B5EF4-FFF2-40B4-BE49-F238E27FC236}">
                  <a16:creationId xmlns:a16="http://schemas.microsoft.com/office/drawing/2014/main" id="{3D6D2DFD-3EB0-23AA-8CB5-DF24B9103914}"/>
                </a:ext>
              </a:extLst>
            </p:cNvPr>
            <p:cNvSpPr/>
            <p:nvPr/>
          </p:nvSpPr>
          <p:spPr>
            <a:xfrm>
              <a:off x="4937849" y="2330896"/>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297" name="Graphic 4">
            <a:extLst>
              <a:ext uri="{FF2B5EF4-FFF2-40B4-BE49-F238E27FC236}">
                <a16:creationId xmlns:a16="http://schemas.microsoft.com/office/drawing/2014/main" id="{948C068A-57FE-1399-AF24-0C5BAE76C68F}"/>
              </a:ext>
            </a:extLst>
          </p:cNvPr>
          <p:cNvGrpSpPr/>
          <p:nvPr/>
        </p:nvGrpSpPr>
        <p:grpSpPr>
          <a:xfrm>
            <a:off x="4902690" y="2316596"/>
            <a:ext cx="72121" cy="72142"/>
            <a:chOff x="4902690" y="2294824"/>
            <a:chExt cx="72121" cy="72142"/>
          </a:xfrm>
        </p:grpSpPr>
        <p:sp>
          <p:nvSpPr>
            <p:cNvPr id="298" name="Freeform 297">
              <a:extLst>
                <a:ext uri="{FF2B5EF4-FFF2-40B4-BE49-F238E27FC236}">
                  <a16:creationId xmlns:a16="http://schemas.microsoft.com/office/drawing/2014/main" id="{7F0A1FC8-3188-C6CE-FCCD-FDAD07FF02E3}"/>
                </a:ext>
              </a:extLst>
            </p:cNvPr>
            <p:cNvSpPr/>
            <p:nvPr/>
          </p:nvSpPr>
          <p:spPr>
            <a:xfrm>
              <a:off x="4938750" y="22948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299" name="Freeform 298">
              <a:extLst>
                <a:ext uri="{FF2B5EF4-FFF2-40B4-BE49-F238E27FC236}">
                  <a16:creationId xmlns:a16="http://schemas.microsoft.com/office/drawing/2014/main" id="{913A06B3-0C24-CEE2-D39B-18D0C594C318}"/>
                </a:ext>
              </a:extLst>
            </p:cNvPr>
            <p:cNvSpPr/>
            <p:nvPr/>
          </p:nvSpPr>
          <p:spPr>
            <a:xfrm>
              <a:off x="4902690" y="2330896"/>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00" name="Graphic 4">
            <a:extLst>
              <a:ext uri="{FF2B5EF4-FFF2-40B4-BE49-F238E27FC236}">
                <a16:creationId xmlns:a16="http://schemas.microsoft.com/office/drawing/2014/main" id="{70E36C95-EE06-54C4-0986-B283E8A81CFB}"/>
              </a:ext>
            </a:extLst>
          </p:cNvPr>
          <p:cNvGrpSpPr/>
          <p:nvPr/>
        </p:nvGrpSpPr>
        <p:grpSpPr>
          <a:xfrm>
            <a:off x="4858515" y="2263391"/>
            <a:ext cx="72121" cy="72142"/>
            <a:chOff x="4858515" y="2241619"/>
            <a:chExt cx="72121" cy="72142"/>
          </a:xfrm>
        </p:grpSpPr>
        <p:sp>
          <p:nvSpPr>
            <p:cNvPr id="301" name="Freeform 300">
              <a:extLst>
                <a:ext uri="{FF2B5EF4-FFF2-40B4-BE49-F238E27FC236}">
                  <a16:creationId xmlns:a16="http://schemas.microsoft.com/office/drawing/2014/main" id="{020736D1-9529-3A01-9599-D3C81B72A264}"/>
                </a:ext>
              </a:extLst>
            </p:cNvPr>
            <p:cNvSpPr/>
            <p:nvPr/>
          </p:nvSpPr>
          <p:spPr>
            <a:xfrm>
              <a:off x="4894576" y="2241619"/>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02" name="Freeform 301">
              <a:extLst>
                <a:ext uri="{FF2B5EF4-FFF2-40B4-BE49-F238E27FC236}">
                  <a16:creationId xmlns:a16="http://schemas.microsoft.com/office/drawing/2014/main" id="{63F74F9A-B635-9737-4DE6-DAD483556EA9}"/>
                </a:ext>
              </a:extLst>
            </p:cNvPr>
            <p:cNvSpPr/>
            <p:nvPr/>
          </p:nvSpPr>
          <p:spPr>
            <a:xfrm>
              <a:off x="4858515" y="227769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03" name="Graphic 4">
            <a:extLst>
              <a:ext uri="{FF2B5EF4-FFF2-40B4-BE49-F238E27FC236}">
                <a16:creationId xmlns:a16="http://schemas.microsoft.com/office/drawing/2014/main" id="{61A1B920-8E17-F117-C638-9CBEBD85CFFD}"/>
              </a:ext>
            </a:extLst>
          </p:cNvPr>
          <p:cNvGrpSpPr/>
          <p:nvPr/>
        </p:nvGrpSpPr>
        <p:grpSpPr>
          <a:xfrm>
            <a:off x="4757094" y="2263391"/>
            <a:ext cx="72121" cy="72142"/>
            <a:chOff x="4757094" y="2241619"/>
            <a:chExt cx="72121" cy="72142"/>
          </a:xfrm>
        </p:grpSpPr>
        <p:sp>
          <p:nvSpPr>
            <p:cNvPr id="304" name="Freeform 303">
              <a:extLst>
                <a:ext uri="{FF2B5EF4-FFF2-40B4-BE49-F238E27FC236}">
                  <a16:creationId xmlns:a16="http://schemas.microsoft.com/office/drawing/2014/main" id="{842238DD-7E05-55EF-CC6E-7F841BC86C35}"/>
                </a:ext>
              </a:extLst>
            </p:cNvPr>
            <p:cNvSpPr/>
            <p:nvPr/>
          </p:nvSpPr>
          <p:spPr>
            <a:xfrm>
              <a:off x="4793155" y="2241619"/>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05" name="Freeform 304">
              <a:extLst>
                <a:ext uri="{FF2B5EF4-FFF2-40B4-BE49-F238E27FC236}">
                  <a16:creationId xmlns:a16="http://schemas.microsoft.com/office/drawing/2014/main" id="{85982E01-6616-C0BA-A726-9D5F48719A89}"/>
                </a:ext>
              </a:extLst>
            </p:cNvPr>
            <p:cNvSpPr/>
            <p:nvPr/>
          </p:nvSpPr>
          <p:spPr>
            <a:xfrm>
              <a:off x="4757094" y="227769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06" name="Graphic 4">
            <a:extLst>
              <a:ext uri="{FF2B5EF4-FFF2-40B4-BE49-F238E27FC236}">
                <a16:creationId xmlns:a16="http://schemas.microsoft.com/office/drawing/2014/main" id="{B0EF1C6B-41D9-8AF4-216E-58E4B9E3F6BB}"/>
              </a:ext>
            </a:extLst>
          </p:cNvPr>
          <p:cNvGrpSpPr/>
          <p:nvPr/>
        </p:nvGrpSpPr>
        <p:grpSpPr>
          <a:xfrm>
            <a:off x="4598877" y="2236338"/>
            <a:ext cx="72121" cy="72142"/>
            <a:chOff x="4598877" y="2214566"/>
            <a:chExt cx="72121" cy="72142"/>
          </a:xfrm>
        </p:grpSpPr>
        <p:sp>
          <p:nvSpPr>
            <p:cNvPr id="307" name="Freeform 306">
              <a:extLst>
                <a:ext uri="{FF2B5EF4-FFF2-40B4-BE49-F238E27FC236}">
                  <a16:creationId xmlns:a16="http://schemas.microsoft.com/office/drawing/2014/main" id="{FA0EF01F-E719-82FA-5BF2-E484BE298EEC}"/>
                </a:ext>
              </a:extLst>
            </p:cNvPr>
            <p:cNvSpPr/>
            <p:nvPr/>
          </p:nvSpPr>
          <p:spPr>
            <a:xfrm>
              <a:off x="4634938" y="2214566"/>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08" name="Freeform 307">
              <a:extLst>
                <a:ext uri="{FF2B5EF4-FFF2-40B4-BE49-F238E27FC236}">
                  <a16:creationId xmlns:a16="http://schemas.microsoft.com/office/drawing/2014/main" id="{3249AC58-69CF-007E-4B6D-F9A87D0839BF}"/>
                </a:ext>
              </a:extLst>
            </p:cNvPr>
            <p:cNvSpPr/>
            <p:nvPr/>
          </p:nvSpPr>
          <p:spPr>
            <a:xfrm>
              <a:off x="4598877" y="225063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09" name="Graphic 4">
            <a:extLst>
              <a:ext uri="{FF2B5EF4-FFF2-40B4-BE49-F238E27FC236}">
                <a16:creationId xmlns:a16="http://schemas.microsoft.com/office/drawing/2014/main" id="{97FE49D0-1252-F49D-05B0-947A267D7AEB}"/>
              </a:ext>
            </a:extLst>
          </p:cNvPr>
          <p:cNvGrpSpPr/>
          <p:nvPr/>
        </p:nvGrpSpPr>
        <p:grpSpPr>
          <a:xfrm>
            <a:off x="4537573" y="2236338"/>
            <a:ext cx="72121" cy="72142"/>
            <a:chOff x="4537573" y="2214566"/>
            <a:chExt cx="72121" cy="72142"/>
          </a:xfrm>
        </p:grpSpPr>
        <p:sp>
          <p:nvSpPr>
            <p:cNvPr id="310" name="Freeform 309">
              <a:extLst>
                <a:ext uri="{FF2B5EF4-FFF2-40B4-BE49-F238E27FC236}">
                  <a16:creationId xmlns:a16="http://schemas.microsoft.com/office/drawing/2014/main" id="{79D22C69-5DCA-0E58-832C-46759E3DC579}"/>
                </a:ext>
              </a:extLst>
            </p:cNvPr>
            <p:cNvSpPr/>
            <p:nvPr/>
          </p:nvSpPr>
          <p:spPr>
            <a:xfrm>
              <a:off x="4573634" y="2214566"/>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11" name="Freeform 310">
              <a:extLst>
                <a:ext uri="{FF2B5EF4-FFF2-40B4-BE49-F238E27FC236}">
                  <a16:creationId xmlns:a16="http://schemas.microsoft.com/office/drawing/2014/main" id="{2E1B9FBE-785A-01C7-4147-8B1DC238C40E}"/>
                </a:ext>
              </a:extLst>
            </p:cNvPr>
            <p:cNvSpPr/>
            <p:nvPr/>
          </p:nvSpPr>
          <p:spPr>
            <a:xfrm>
              <a:off x="4537573" y="225063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12" name="Graphic 4">
            <a:extLst>
              <a:ext uri="{FF2B5EF4-FFF2-40B4-BE49-F238E27FC236}">
                <a16:creationId xmlns:a16="http://schemas.microsoft.com/office/drawing/2014/main" id="{C480E675-A484-2933-99F3-4BF0C9D38051}"/>
              </a:ext>
            </a:extLst>
          </p:cNvPr>
          <p:cNvGrpSpPr/>
          <p:nvPr/>
        </p:nvGrpSpPr>
        <p:grpSpPr>
          <a:xfrm>
            <a:off x="4471762" y="2211088"/>
            <a:ext cx="72121" cy="72142"/>
            <a:chOff x="4471762" y="2189316"/>
            <a:chExt cx="72121" cy="72142"/>
          </a:xfrm>
        </p:grpSpPr>
        <p:sp>
          <p:nvSpPr>
            <p:cNvPr id="313" name="Freeform 312">
              <a:extLst>
                <a:ext uri="{FF2B5EF4-FFF2-40B4-BE49-F238E27FC236}">
                  <a16:creationId xmlns:a16="http://schemas.microsoft.com/office/drawing/2014/main" id="{7B29F24B-BD7E-4288-43FD-EA3FBBC5CD8F}"/>
                </a:ext>
              </a:extLst>
            </p:cNvPr>
            <p:cNvSpPr/>
            <p:nvPr/>
          </p:nvSpPr>
          <p:spPr>
            <a:xfrm>
              <a:off x="4507823" y="2189316"/>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14" name="Freeform 313">
              <a:extLst>
                <a:ext uri="{FF2B5EF4-FFF2-40B4-BE49-F238E27FC236}">
                  <a16:creationId xmlns:a16="http://schemas.microsoft.com/office/drawing/2014/main" id="{3442D065-F5DB-ACCE-1A4F-8C0F9CB42C91}"/>
                </a:ext>
              </a:extLst>
            </p:cNvPr>
            <p:cNvSpPr/>
            <p:nvPr/>
          </p:nvSpPr>
          <p:spPr>
            <a:xfrm>
              <a:off x="4471762" y="222538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15" name="Graphic 4">
            <a:extLst>
              <a:ext uri="{FF2B5EF4-FFF2-40B4-BE49-F238E27FC236}">
                <a16:creationId xmlns:a16="http://schemas.microsoft.com/office/drawing/2014/main" id="{A376525D-B4A8-C4EA-C888-899CE1D757AB}"/>
              </a:ext>
            </a:extLst>
          </p:cNvPr>
          <p:cNvGrpSpPr/>
          <p:nvPr/>
        </p:nvGrpSpPr>
        <p:grpSpPr>
          <a:xfrm>
            <a:off x="4479876" y="2211088"/>
            <a:ext cx="72121" cy="72142"/>
            <a:chOff x="4479876" y="2189316"/>
            <a:chExt cx="72121" cy="72142"/>
          </a:xfrm>
        </p:grpSpPr>
        <p:sp>
          <p:nvSpPr>
            <p:cNvPr id="316" name="Freeform 315">
              <a:extLst>
                <a:ext uri="{FF2B5EF4-FFF2-40B4-BE49-F238E27FC236}">
                  <a16:creationId xmlns:a16="http://schemas.microsoft.com/office/drawing/2014/main" id="{6AD77F04-ED92-42BF-AF28-42F2C37DA6E7}"/>
                </a:ext>
              </a:extLst>
            </p:cNvPr>
            <p:cNvSpPr/>
            <p:nvPr/>
          </p:nvSpPr>
          <p:spPr>
            <a:xfrm>
              <a:off x="4515937" y="2189316"/>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17" name="Freeform 316">
              <a:extLst>
                <a:ext uri="{FF2B5EF4-FFF2-40B4-BE49-F238E27FC236}">
                  <a16:creationId xmlns:a16="http://schemas.microsoft.com/office/drawing/2014/main" id="{4735BAFA-3FF2-3871-E779-9CD460454AFA}"/>
                </a:ext>
              </a:extLst>
            </p:cNvPr>
            <p:cNvSpPr/>
            <p:nvPr/>
          </p:nvSpPr>
          <p:spPr>
            <a:xfrm>
              <a:off x="4479876" y="222538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18" name="Graphic 4">
            <a:extLst>
              <a:ext uri="{FF2B5EF4-FFF2-40B4-BE49-F238E27FC236}">
                <a16:creationId xmlns:a16="http://schemas.microsoft.com/office/drawing/2014/main" id="{1AF2101C-B33D-42EB-FC2C-FE1C1F1FFCEB}"/>
              </a:ext>
            </a:extLst>
          </p:cNvPr>
          <p:cNvGrpSpPr/>
          <p:nvPr/>
        </p:nvGrpSpPr>
        <p:grpSpPr>
          <a:xfrm>
            <a:off x="4405501" y="2185838"/>
            <a:ext cx="72121" cy="72142"/>
            <a:chOff x="4405501" y="2164066"/>
            <a:chExt cx="72121" cy="72142"/>
          </a:xfrm>
        </p:grpSpPr>
        <p:sp>
          <p:nvSpPr>
            <p:cNvPr id="319" name="Freeform 318">
              <a:extLst>
                <a:ext uri="{FF2B5EF4-FFF2-40B4-BE49-F238E27FC236}">
                  <a16:creationId xmlns:a16="http://schemas.microsoft.com/office/drawing/2014/main" id="{59E01C7B-08C3-47ED-AC94-096B5F90B48E}"/>
                </a:ext>
              </a:extLst>
            </p:cNvPr>
            <p:cNvSpPr/>
            <p:nvPr/>
          </p:nvSpPr>
          <p:spPr>
            <a:xfrm>
              <a:off x="4441561" y="2164066"/>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20" name="Freeform 319">
              <a:extLst>
                <a:ext uri="{FF2B5EF4-FFF2-40B4-BE49-F238E27FC236}">
                  <a16:creationId xmlns:a16="http://schemas.microsoft.com/office/drawing/2014/main" id="{D41E8943-632E-EE26-74C1-5B1D22F5D45C}"/>
                </a:ext>
              </a:extLst>
            </p:cNvPr>
            <p:cNvSpPr/>
            <p:nvPr/>
          </p:nvSpPr>
          <p:spPr>
            <a:xfrm>
              <a:off x="4405501" y="220013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21" name="Graphic 4">
            <a:extLst>
              <a:ext uri="{FF2B5EF4-FFF2-40B4-BE49-F238E27FC236}">
                <a16:creationId xmlns:a16="http://schemas.microsoft.com/office/drawing/2014/main" id="{C8CBB08F-0170-A175-348B-0BEC0FF4C6A5}"/>
              </a:ext>
            </a:extLst>
          </p:cNvPr>
          <p:cNvGrpSpPr/>
          <p:nvPr/>
        </p:nvGrpSpPr>
        <p:grpSpPr>
          <a:xfrm>
            <a:off x="4356819" y="2185838"/>
            <a:ext cx="72121" cy="72142"/>
            <a:chOff x="4356819" y="2164066"/>
            <a:chExt cx="72121" cy="72142"/>
          </a:xfrm>
        </p:grpSpPr>
        <p:sp>
          <p:nvSpPr>
            <p:cNvPr id="322" name="Freeform 321">
              <a:extLst>
                <a:ext uri="{FF2B5EF4-FFF2-40B4-BE49-F238E27FC236}">
                  <a16:creationId xmlns:a16="http://schemas.microsoft.com/office/drawing/2014/main" id="{82D1429C-6090-8C5D-19EB-2C8661B39CEB}"/>
                </a:ext>
              </a:extLst>
            </p:cNvPr>
            <p:cNvSpPr/>
            <p:nvPr/>
          </p:nvSpPr>
          <p:spPr>
            <a:xfrm>
              <a:off x="4392879" y="2164066"/>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23" name="Freeform 322">
              <a:extLst>
                <a:ext uri="{FF2B5EF4-FFF2-40B4-BE49-F238E27FC236}">
                  <a16:creationId xmlns:a16="http://schemas.microsoft.com/office/drawing/2014/main" id="{15DC612E-1B54-4EEE-CF61-6CC0B4690097}"/>
                </a:ext>
              </a:extLst>
            </p:cNvPr>
            <p:cNvSpPr/>
            <p:nvPr/>
          </p:nvSpPr>
          <p:spPr>
            <a:xfrm>
              <a:off x="4356819" y="220013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24" name="Graphic 4">
            <a:extLst>
              <a:ext uri="{FF2B5EF4-FFF2-40B4-BE49-F238E27FC236}">
                <a16:creationId xmlns:a16="http://schemas.microsoft.com/office/drawing/2014/main" id="{00C8709B-815C-67D4-029D-88E7BA5B210C}"/>
              </a:ext>
            </a:extLst>
          </p:cNvPr>
          <p:cNvGrpSpPr/>
          <p:nvPr/>
        </p:nvGrpSpPr>
        <p:grpSpPr>
          <a:xfrm>
            <a:off x="4224746" y="2062203"/>
            <a:ext cx="72121" cy="72142"/>
            <a:chOff x="4224746" y="2040431"/>
            <a:chExt cx="72121" cy="72142"/>
          </a:xfrm>
        </p:grpSpPr>
        <p:sp>
          <p:nvSpPr>
            <p:cNvPr id="325" name="Freeform 324">
              <a:extLst>
                <a:ext uri="{FF2B5EF4-FFF2-40B4-BE49-F238E27FC236}">
                  <a16:creationId xmlns:a16="http://schemas.microsoft.com/office/drawing/2014/main" id="{2066437F-323B-6645-2B85-6D945A131DB6}"/>
                </a:ext>
              </a:extLst>
            </p:cNvPr>
            <p:cNvSpPr/>
            <p:nvPr/>
          </p:nvSpPr>
          <p:spPr>
            <a:xfrm>
              <a:off x="4260807" y="204043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26" name="Freeform 325">
              <a:extLst>
                <a:ext uri="{FF2B5EF4-FFF2-40B4-BE49-F238E27FC236}">
                  <a16:creationId xmlns:a16="http://schemas.microsoft.com/office/drawing/2014/main" id="{5C038A2F-5ADD-1AD3-10C6-9EEF44232247}"/>
                </a:ext>
              </a:extLst>
            </p:cNvPr>
            <p:cNvSpPr/>
            <p:nvPr/>
          </p:nvSpPr>
          <p:spPr>
            <a:xfrm>
              <a:off x="4224746" y="2076502"/>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27" name="Graphic 4">
            <a:extLst>
              <a:ext uri="{FF2B5EF4-FFF2-40B4-BE49-F238E27FC236}">
                <a16:creationId xmlns:a16="http://schemas.microsoft.com/office/drawing/2014/main" id="{1103F05F-0065-B442-C4FD-384D433AF73F}"/>
              </a:ext>
            </a:extLst>
          </p:cNvPr>
          <p:cNvGrpSpPr/>
          <p:nvPr/>
        </p:nvGrpSpPr>
        <p:grpSpPr>
          <a:xfrm>
            <a:off x="5645994" y="2542043"/>
            <a:ext cx="72121" cy="72142"/>
            <a:chOff x="5645994" y="2520271"/>
            <a:chExt cx="72121" cy="72142"/>
          </a:xfrm>
        </p:grpSpPr>
        <p:sp>
          <p:nvSpPr>
            <p:cNvPr id="328" name="Freeform 327">
              <a:extLst>
                <a:ext uri="{FF2B5EF4-FFF2-40B4-BE49-F238E27FC236}">
                  <a16:creationId xmlns:a16="http://schemas.microsoft.com/office/drawing/2014/main" id="{FEF9F7B1-3904-2F48-5BA3-A268D986A7B1}"/>
                </a:ext>
              </a:extLst>
            </p:cNvPr>
            <p:cNvSpPr/>
            <p:nvPr/>
          </p:nvSpPr>
          <p:spPr>
            <a:xfrm>
              <a:off x="5682055" y="252027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29" name="Freeform 328">
              <a:extLst>
                <a:ext uri="{FF2B5EF4-FFF2-40B4-BE49-F238E27FC236}">
                  <a16:creationId xmlns:a16="http://schemas.microsoft.com/office/drawing/2014/main" id="{0CF9190B-953E-2A1E-A4DA-E3A5614A839B}"/>
                </a:ext>
              </a:extLst>
            </p:cNvPr>
            <p:cNvSpPr/>
            <p:nvPr/>
          </p:nvSpPr>
          <p:spPr>
            <a:xfrm>
              <a:off x="5645994" y="2556342"/>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30" name="Graphic 4">
            <a:extLst>
              <a:ext uri="{FF2B5EF4-FFF2-40B4-BE49-F238E27FC236}">
                <a16:creationId xmlns:a16="http://schemas.microsoft.com/office/drawing/2014/main" id="{6437E88C-CE5A-3269-B9DA-69E791760711}"/>
              </a:ext>
            </a:extLst>
          </p:cNvPr>
          <p:cNvGrpSpPr/>
          <p:nvPr/>
        </p:nvGrpSpPr>
        <p:grpSpPr>
          <a:xfrm>
            <a:off x="5690619" y="2571802"/>
            <a:ext cx="72121" cy="72142"/>
            <a:chOff x="5690619" y="2550030"/>
            <a:chExt cx="72121" cy="72142"/>
          </a:xfrm>
        </p:grpSpPr>
        <p:sp>
          <p:nvSpPr>
            <p:cNvPr id="331" name="Freeform 330">
              <a:extLst>
                <a:ext uri="{FF2B5EF4-FFF2-40B4-BE49-F238E27FC236}">
                  <a16:creationId xmlns:a16="http://schemas.microsoft.com/office/drawing/2014/main" id="{6613E35C-F8AA-135C-1B34-9EEFAEF541CC}"/>
                </a:ext>
              </a:extLst>
            </p:cNvPr>
            <p:cNvSpPr/>
            <p:nvPr/>
          </p:nvSpPr>
          <p:spPr>
            <a:xfrm>
              <a:off x="5726680" y="2550030"/>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32" name="Freeform 331">
              <a:extLst>
                <a:ext uri="{FF2B5EF4-FFF2-40B4-BE49-F238E27FC236}">
                  <a16:creationId xmlns:a16="http://schemas.microsoft.com/office/drawing/2014/main" id="{2E16A48F-3EBE-FF13-411D-CABED49A64D3}"/>
                </a:ext>
              </a:extLst>
            </p:cNvPr>
            <p:cNvSpPr/>
            <p:nvPr/>
          </p:nvSpPr>
          <p:spPr>
            <a:xfrm>
              <a:off x="5690619" y="258610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33" name="Graphic 4">
            <a:extLst>
              <a:ext uri="{FF2B5EF4-FFF2-40B4-BE49-F238E27FC236}">
                <a16:creationId xmlns:a16="http://schemas.microsoft.com/office/drawing/2014/main" id="{2DE0E3CF-5902-644B-12D8-5487DCDCBF3A}"/>
              </a:ext>
            </a:extLst>
          </p:cNvPr>
          <p:cNvGrpSpPr/>
          <p:nvPr/>
        </p:nvGrpSpPr>
        <p:grpSpPr>
          <a:xfrm>
            <a:off x="5663573" y="2571802"/>
            <a:ext cx="72121" cy="72142"/>
            <a:chOff x="5663573" y="2550030"/>
            <a:chExt cx="72121" cy="72142"/>
          </a:xfrm>
        </p:grpSpPr>
        <p:sp>
          <p:nvSpPr>
            <p:cNvPr id="334" name="Freeform 333">
              <a:extLst>
                <a:ext uri="{FF2B5EF4-FFF2-40B4-BE49-F238E27FC236}">
                  <a16:creationId xmlns:a16="http://schemas.microsoft.com/office/drawing/2014/main" id="{DDA87E2E-4AA5-2CD8-D4BC-33A63194A83A}"/>
                </a:ext>
              </a:extLst>
            </p:cNvPr>
            <p:cNvSpPr/>
            <p:nvPr/>
          </p:nvSpPr>
          <p:spPr>
            <a:xfrm>
              <a:off x="5699634" y="2550030"/>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35" name="Freeform 334">
              <a:extLst>
                <a:ext uri="{FF2B5EF4-FFF2-40B4-BE49-F238E27FC236}">
                  <a16:creationId xmlns:a16="http://schemas.microsoft.com/office/drawing/2014/main" id="{4848B272-99DA-E7C1-30AF-1DC9AB81517F}"/>
                </a:ext>
              </a:extLst>
            </p:cNvPr>
            <p:cNvSpPr/>
            <p:nvPr/>
          </p:nvSpPr>
          <p:spPr>
            <a:xfrm>
              <a:off x="5663573" y="2586101"/>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36" name="Graphic 4">
            <a:extLst>
              <a:ext uri="{FF2B5EF4-FFF2-40B4-BE49-F238E27FC236}">
                <a16:creationId xmlns:a16="http://schemas.microsoft.com/office/drawing/2014/main" id="{5850436C-B0A5-CAC2-71E2-1FB153DAD5F7}"/>
              </a:ext>
            </a:extLst>
          </p:cNvPr>
          <p:cNvGrpSpPr/>
          <p:nvPr/>
        </p:nvGrpSpPr>
        <p:grpSpPr>
          <a:xfrm>
            <a:off x="3819963" y="1841356"/>
            <a:ext cx="72121" cy="72142"/>
            <a:chOff x="3819963" y="1819584"/>
            <a:chExt cx="72121" cy="72142"/>
          </a:xfrm>
        </p:grpSpPr>
        <p:sp>
          <p:nvSpPr>
            <p:cNvPr id="337" name="Freeform 336">
              <a:extLst>
                <a:ext uri="{FF2B5EF4-FFF2-40B4-BE49-F238E27FC236}">
                  <a16:creationId xmlns:a16="http://schemas.microsoft.com/office/drawing/2014/main" id="{79E4AF06-2E01-26AE-B7FA-C24BF2119AF1}"/>
                </a:ext>
              </a:extLst>
            </p:cNvPr>
            <p:cNvSpPr/>
            <p:nvPr/>
          </p:nvSpPr>
          <p:spPr>
            <a:xfrm>
              <a:off x="3856024" y="181958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38" name="Freeform 337">
              <a:extLst>
                <a:ext uri="{FF2B5EF4-FFF2-40B4-BE49-F238E27FC236}">
                  <a16:creationId xmlns:a16="http://schemas.microsoft.com/office/drawing/2014/main" id="{509391F0-42B7-4CF0-AA35-4F5639B953E8}"/>
                </a:ext>
              </a:extLst>
            </p:cNvPr>
            <p:cNvSpPr/>
            <p:nvPr/>
          </p:nvSpPr>
          <p:spPr>
            <a:xfrm>
              <a:off x="3819963" y="185565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39" name="Graphic 4">
            <a:extLst>
              <a:ext uri="{FF2B5EF4-FFF2-40B4-BE49-F238E27FC236}">
                <a16:creationId xmlns:a16="http://schemas.microsoft.com/office/drawing/2014/main" id="{4F443575-4CA3-E2EB-7CE9-B4BA7587E2E9}"/>
              </a:ext>
            </a:extLst>
          </p:cNvPr>
          <p:cNvGrpSpPr/>
          <p:nvPr/>
        </p:nvGrpSpPr>
        <p:grpSpPr>
          <a:xfrm>
            <a:off x="3828978" y="1841356"/>
            <a:ext cx="72121" cy="72142"/>
            <a:chOff x="3828978" y="1819584"/>
            <a:chExt cx="72121" cy="72142"/>
          </a:xfrm>
        </p:grpSpPr>
        <p:sp>
          <p:nvSpPr>
            <p:cNvPr id="340" name="Freeform 339">
              <a:extLst>
                <a:ext uri="{FF2B5EF4-FFF2-40B4-BE49-F238E27FC236}">
                  <a16:creationId xmlns:a16="http://schemas.microsoft.com/office/drawing/2014/main" id="{92140008-0ABF-8110-9EB3-E81574C74BE4}"/>
                </a:ext>
              </a:extLst>
            </p:cNvPr>
            <p:cNvSpPr/>
            <p:nvPr/>
          </p:nvSpPr>
          <p:spPr>
            <a:xfrm>
              <a:off x="3865039" y="181958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41" name="Freeform 340">
              <a:extLst>
                <a:ext uri="{FF2B5EF4-FFF2-40B4-BE49-F238E27FC236}">
                  <a16:creationId xmlns:a16="http://schemas.microsoft.com/office/drawing/2014/main" id="{1F5937EE-2E4E-DA8B-9E10-55E4D47D0292}"/>
                </a:ext>
              </a:extLst>
            </p:cNvPr>
            <p:cNvSpPr/>
            <p:nvPr/>
          </p:nvSpPr>
          <p:spPr>
            <a:xfrm>
              <a:off x="3828978" y="185565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42" name="Graphic 4">
            <a:extLst>
              <a:ext uri="{FF2B5EF4-FFF2-40B4-BE49-F238E27FC236}">
                <a16:creationId xmlns:a16="http://schemas.microsoft.com/office/drawing/2014/main" id="{8B3A379D-2A10-F9E4-88B6-7F435494BDC7}"/>
              </a:ext>
            </a:extLst>
          </p:cNvPr>
          <p:cNvGrpSpPr/>
          <p:nvPr/>
        </p:nvGrpSpPr>
        <p:grpSpPr>
          <a:xfrm>
            <a:off x="3639658" y="1696169"/>
            <a:ext cx="72121" cy="72142"/>
            <a:chOff x="3639658" y="1674397"/>
            <a:chExt cx="72121" cy="72142"/>
          </a:xfrm>
        </p:grpSpPr>
        <p:sp>
          <p:nvSpPr>
            <p:cNvPr id="343" name="Freeform 342">
              <a:extLst>
                <a:ext uri="{FF2B5EF4-FFF2-40B4-BE49-F238E27FC236}">
                  <a16:creationId xmlns:a16="http://schemas.microsoft.com/office/drawing/2014/main" id="{E5D36BDB-CD23-2787-DB5B-44505DE69567}"/>
                </a:ext>
              </a:extLst>
            </p:cNvPr>
            <p:cNvSpPr/>
            <p:nvPr/>
          </p:nvSpPr>
          <p:spPr>
            <a:xfrm>
              <a:off x="3675719" y="1674397"/>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44" name="Freeform 343">
              <a:extLst>
                <a:ext uri="{FF2B5EF4-FFF2-40B4-BE49-F238E27FC236}">
                  <a16:creationId xmlns:a16="http://schemas.microsoft.com/office/drawing/2014/main" id="{9F326915-8BAF-CD41-E625-CF5240427D78}"/>
                </a:ext>
              </a:extLst>
            </p:cNvPr>
            <p:cNvSpPr/>
            <p:nvPr/>
          </p:nvSpPr>
          <p:spPr>
            <a:xfrm>
              <a:off x="3639658" y="1710468"/>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45" name="Graphic 4">
            <a:extLst>
              <a:ext uri="{FF2B5EF4-FFF2-40B4-BE49-F238E27FC236}">
                <a16:creationId xmlns:a16="http://schemas.microsoft.com/office/drawing/2014/main" id="{DFFD1EC5-A8E6-CD7C-36A3-FE24E135031D}"/>
              </a:ext>
            </a:extLst>
          </p:cNvPr>
          <p:cNvGrpSpPr/>
          <p:nvPr/>
        </p:nvGrpSpPr>
        <p:grpSpPr>
          <a:xfrm>
            <a:off x="3595484" y="1600580"/>
            <a:ext cx="72121" cy="72142"/>
            <a:chOff x="3595484" y="1578808"/>
            <a:chExt cx="72121" cy="72142"/>
          </a:xfrm>
        </p:grpSpPr>
        <p:sp>
          <p:nvSpPr>
            <p:cNvPr id="346" name="Freeform 345">
              <a:extLst>
                <a:ext uri="{FF2B5EF4-FFF2-40B4-BE49-F238E27FC236}">
                  <a16:creationId xmlns:a16="http://schemas.microsoft.com/office/drawing/2014/main" id="{F32023C3-B7A6-EADB-E25A-57DD373FB0D9}"/>
                </a:ext>
              </a:extLst>
            </p:cNvPr>
            <p:cNvSpPr/>
            <p:nvPr/>
          </p:nvSpPr>
          <p:spPr>
            <a:xfrm>
              <a:off x="3631545" y="1578808"/>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47" name="Freeform 346">
              <a:extLst>
                <a:ext uri="{FF2B5EF4-FFF2-40B4-BE49-F238E27FC236}">
                  <a16:creationId xmlns:a16="http://schemas.microsoft.com/office/drawing/2014/main" id="{4101101D-24ED-59EE-C08F-3299F8634DDA}"/>
                </a:ext>
              </a:extLst>
            </p:cNvPr>
            <p:cNvSpPr/>
            <p:nvPr/>
          </p:nvSpPr>
          <p:spPr>
            <a:xfrm>
              <a:off x="3595484" y="1614879"/>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48" name="Graphic 4">
            <a:extLst>
              <a:ext uri="{FF2B5EF4-FFF2-40B4-BE49-F238E27FC236}">
                <a16:creationId xmlns:a16="http://schemas.microsoft.com/office/drawing/2014/main" id="{01EBA1F0-54F4-58B7-E62E-445F81ACBD28}"/>
              </a:ext>
            </a:extLst>
          </p:cNvPr>
          <p:cNvGrpSpPr/>
          <p:nvPr/>
        </p:nvGrpSpPr>
        <p:grpSpPr>
          <a:xfrm>
            <a:off x="3564832" y="1577133"/>
            <a:ext cx="72121" cy="72142"/>
            <a:chOff x="3564832" y="1555361"/>
            <a:chExt cx="72121" cy="72142"/>
          </a:xfrm>
        </p:grpSpPr>
        <p:sp>
          <p:nvSpPr>
            <p:cNvPr id="349" name="Freeform 348">
              <a:extLst>
                <a:ext uri="{FF2B5EF4-FFF2-40B4-BE49-F238E27FC236}">
                  <a16:creationId xmlns:a16="http://schemas.microsoft.com/office/drawing/2014/main" id="{733B4934-2FEF-5BE7-ED8C-C95895CFA3E3}"/>
                </a:ext>
              </a:extLst>
            </p:cNvPr>
            <p:cNvSpPr/>
            <p:nvPr/>
          </p:nvSpPr>
          <p:spPr>
            <a:xfrm>
              <a:off x="3600893" y="1555361"/>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50" name="Freeform 349">
              <a:extLst>
                <a:ext uri="{FF2B5EF4-FFF2-40B4-BE49-F238E27FC236}">
                  <a16:creationId xmlns:a16="http://schemas.microsoft.com/office/drawing/2014/main" id="{42CACA95-51AC-53F4-8E55-926C17C29879}"/>
                </a:ext>
              </a:extLst>
            </p:cNvPr>
            <p:cNvSpPr/>
            <p:nvPr/>
          </p:nvSpPr>
          <p:spPr>
            <a:xfrm>
              <a:off x="3564832" y="1591433"/>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51" name="Graphic 4">
            <a:extLst>
              <a:ext uri="{FF2B5EF4-FFF2-40B4-BE49-F238E27FC236}">
                <a16:creationId xmlns:a16="http://schemas.microsoft.com/office/drawing/2014/main" id="{9784AF48-1DE8-41E9-66D3-9B4EA47A8244}"/>
              </a:ext>
            </a:extLst>
          </p:cNvPr>
          <p:cNvGrpSpPr/>
          <p:nvPr/>
        </p:nvGrpSpPr>
        <p:grpSpPr>
          <a:xfrm>
            <a:off x="3547253" y="1553236"/>
            <a:ext cx="72121" cy="72142"/>
            <a:chOff x="3547253" y="1531464"/>
            <a:chExt cx="72121" cy="72142"/>
          </a:xfrm>
        </p:grpSpPr>
        <p:sp>
          <p:nvSpPr>
            <p:cNvPr id="352" name="Freeform 351">
              <a:extLst>
                <a:ext uri="{FF2B5EF4-FFF2-40B4-BE49-F238E27FC236}">
                  <a16:creationId xmlns:a16="http://schemas.microsoft.com/office/drawing/2014/main" id="{A3F9743C-5EB3-5896-39E3-9ACBB7A07171}"/>
                </a:ext>
              </a:extLst>
            </p:cNvPr>
            <p:cNvSpPr/>
            <p:nvPr/>
          </p:nvSpPr>
          <p:spPr>
            <a:xfrm>
              <a:off x="3583313" y="153146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53" name="Freeform 352">
              <a:extLst>
                <a:ext uri="{FF2B5EF4-FFF2-40B4-BE49-F238E27FC236}">
                  <a16:creationId xmlns:a16="http://schemas.microsoft.com/office/drawing/2014/main" id="{7A244C5E-CD01-DE9C-ABF1-26D1C81D9D23}"/>
                </a:ext>
              </a:extLst>
            </p:cNvPr>
            <p:cNvSpPr/>
            <p:nvPr/>
          </p:nvSpPr>
          <p:spPr>
            <a:xfrm>
              <a:off x="3547253" y="156753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54" name="Graphic 4">
            <a:extLst>
              <a:ext uri="{FF2B5EF4-FFF2-40B4-BE49-F238E27FC236}">
                <a16:creationId xmlns:a16="http://schemas.microsoft.com/office/drawing/2014/main" id="{31C2ECF4-8315-C1F3-D9AA-A1805C581062}"/>
              </a:ext>
            </a:extLst>
          </p:cNvPr>
          <p:cNvGrpSpPr/>
          <p:nvPr/>
        </p:nvGrpSpPr>
        <p:grpSpPr>
          <a:xfrm>
            <a:off x="3481441" y="1553236"/>
            <a:ext cx="72121" cy="72142"/>
            <a:chOff x="3481441" y="1531464"/>
            <a:chExt cx="72121" cy="72142"/>
          </a:xfrm>
        </p:grpSpPr>
        <p:sp>
          <p:nvSpPr>
            <p:cNvPr id="355" name="Freeform 354">
              <a:extLst>
                <a:ext uri="{FF2B5EF4-FFF2-40B4-BE49-F238E27FC236}">
                  <a16:creationId xmlns:a16="http://schemas.microsoft.com/office/drawing/2014/main" id="{CD584197-90C9-42AE-F44F-69BB0C0D49EB}"/>
                </a:ext>
              </a:extLst>
            </p:cNvPr>
            <p:cNvSpPr/>
            <p:nvPr/>
          </p:nvSpPr>
          <p:spPr>
            <a:xfrm>
              <a:off x="3517502" y="153146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56" name="Freeform 355">
              <a:extLst>
                <a:ext uri="{FF2B5EF4-FFF2-40B4-BE49-F238E27FC236}">
                  <a16:creationId xmlns:a16="http://schemas.microsoft.com/office/drawing/2014/main" id="{2F5626A9-F291-F501-E695-A230BCF3AF80}"/>
                </a:ext>
              </a:extLst>
            </p:cNvPr>
            <p:cNvSpPr/>
            <p:nvPr/>
          </p:nvSpPr>
          <p:spPr>
            <a:xfrm>
              <a:off x="3481441" y="156753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57" name="Graphic 4">
            <a:extLst>
              <a:ext uri="{FF2B5EF4-FFF2-40B4-BE49-F238E27FC236}">
                <a16:creationId xmlns:a16="http://schemas.microsoft.com/office/drawing/2014/main" id="{8546DF4D-424A-AB3A-4872-026F50044405}"/>
              </a:ext>
            </a:extLst>
          </p:cNvPr>
          <p:cNvGrpSpPr/>
          <p:nvPr/>
        </p:nvGrpSpPr>
        <p:grpSpPr>
          <a:xfrm>
            <a:off x="3428703" y="1532946"/>
            <a:ext cx="72121" cy="72142"/>
            <a:chOff x="3428703" y="1511174"/>
            <a:chExt cx="72121" cy="72142"/>
          </a:xfrm>
        </p:grpSpPr>
        <p:sp>
          <p:nvSpPr>
            <p:cNvPr id="358" name="Freeform 357">
              <a:extLst>
                <a:ext uri="{FF2B5EF4-FFF2-40B4-BE49-F238E27FC236}">
                  <a16:creationId xmlns:a16="http://schemas.microsoft.com/office/drawing/2014/main" id="{0B1E74D6-6C61-675F-2B36-3BF7C642F5E7}"/>
                </a:ext>
              </a:extLst>
            </p:cNvPr>
            <p:cNvSpPr/>
            <p:nvPr/>
          </p:nvSpPr>
          <p:spPr>
            <a:xfrm>
              <a:off x="3464763" y="151117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59" name="Freeform 358">
              <a:extLst>
                <a:ext uri="{FF2B5EF4-FFF2-40B4-BE49-F238E27FC236}">
                  <a16:creationId xmlns:a16="http://schemas.microsoft.com/office/drawing/2014/main" id="{D669317E-7B70-CF9F-56E4-AD3F3255C0A2}"/>
                </a:ext>
              </a:extLst>
            </p:cNvPr>
            <p:cNvSpPr/>
            <p:nvPr/>
          </p:nvSpPr>
          <p:spPr>
            <a:xfrm>
              <a:off x="3428703" y="154724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60" name="Graphic 4">
            <a:extLst>
              <a:ext uri="{FF2B5EF4-FFF2-40B4-BE49-F238E27FC236}">
                <a16:creationId xmlns:a16="http://schemas.microsoft.com/office/drawing/2014/main" id="{832C8130-E511-792F-DAEF-93BC62433557}"/>
              </a:ext>
            </a:extLst>
          </p:cNvPr>
          <p:cNvGrpSpPr/>
          <p:nvPr/>
        </p:nvGrpSpPr>
        <p:grpSpPr>
          <a:xfrm>
            <a:off x="3388945" y="1507696"/>
            <a:ext cx="72121" cy="72142"/>
            <a:chOff x="3388945" y="1485924"/>
            <a:chExt cx="72121" cy="72142"/>
          </a:xfrm>
        </p:grpSpPr>
        <p:sp>
          <p:nvSpPr>
            <p:cNvPr id="361" name="Freeform 360">
              <a:extLst>
                <a:ext uri="{FF2B5EF4-FFF2-40B4-BE49-F238E27FC236}">
                  <a16:creationId xmlns:a16="http://schemas.microsoft.com/office/drawing/2014/main" id="{68E0DD7A-5B03-F9BB-D6C0-914835412270}"/>
                </a:ext>
              </a:extLst>
            </p:cNvPr>
            <p:cNvSpPr/>
            <p:nvPr/>
          </p:nvSpPr>
          <p:spPr>
            <a:xfrm>
              <a:off x="3425006" y="1485924"/>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62" name="Freeform 361">
              <a:extLst>
                <a:ext uri="{FF2B5EF4-FFF2-40B4-BE49-F238E27FC236}">
                  <a16:creationId xmlns:a16="http://schemas.microsoft.com/office/drawing/2014/main" id="{BD352387-D975-1749-3990-14C39B4EFED9}"/>
                </a:ext>
              </a:extLst>
            </p:cNvPr>
            <p:cNvSpPr/>
            <p:nvPr/>
          </p:nvSpPr>
          <p:spPr>
            <a:xfrm>
              <a:off x="3388945" y="1521995"/>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63" name="Graphic 4">
            <a:extLst>
              <a:ext uri="{FF2B5EF4-FFF2-40B4-BE49-F238E27FC236}">
                <a16:creationId xmlns:a16="http://schemas.microsoft.com/office/drawing/2014/main" id="{D1BF5687-2983-A030-3E44-65E9B7B43322}"/>
              </a:ext>
            </a:extLst>
          </p:cNvPr>
          <p:cNvGrpSpPr/>
          <p:nvPr/>
        </p:nvGrpSpPr>
        <p:grpSpPr>
          <a:xfrm>
            <a:off x="3335846" y="1461705"/>
            <a:ext cx="72121" cy="72142"/>
            <a:chOff x="3335846" y="1439933"/>
            <a:chExt cx="72121" cy="72142"/>
          </a:xfrm>
        </p:grpSpPr>
        <p:sp>
          <p:nvSpPr>
            <p:cNvPr id="364" name="Freeform 363">
              <a:extLst>
                <a:ext uri="{FF2B5EF4-FFF2-40B4-BE49-F238E27FC236}">
                  <a16:creationId xmlns:a16="http://schemas.microsoft.com/office/drawing/2014/main" id="{224C570A-ACC4-27B9-19AF-EBB70D4EB83E}"/>
                </a:ext>
              </a:extLst>
            </p:cNvPr>
            <p:cNvSpPr/>
            <p:nvPr/>
          </p:nvSpPr>
          <p:spPr>
            <a:xfrm>
              <a:off x="3371907" y="1439933"/>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65" name="Freeform 364">
              <a:extLst>
                <a:ext uri="{FF2B5EF4-FFF2-40B4-BE49-F238E27FC236}">
                  <a16:creationId xmlns:a16="http://schemas.microsoft.com/office/drawing/2014/main" id="{394AB3ED-E23B-8CFC-98CE-145A1AC108E4}"/>
                </a:ext>
              </a:extLst>
            </p:cNvPr>
            <p:cNvSpPr/>
            <p:nvPr/>
          </p:nvSpPr>
          <p:spPr>
            <a:xfrm>
              <a:off x="3335846" y="1476004"/>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66" name="Graphic 4">
            <a:extLst>
              <a:ext uri="{FF2B5EF4-FFF2-40B4-BE49-F238E27FC236}">
                <a16:creationId xmlns:a16="http://schemas.microsoft.com/office/drawing/2014/main" id="{0708F9CC-8947-E49F-EE08-16BC466258C4}"/>
              </a:ext>
            </a:extLst>
          </p:cNvPr>
          <p:cNvGrpSpPr/>
          <p:nvPr/>
        </p:nvGrpSpPr>
        <p:grpSpPr>
          <a:xfrm>
            <a:off x="3300687" y="1417517"/>
            <a:ext cx="72121" cy="72142"/>
            <a:chOff x="3300687" y="1395745"/>
            <a:chExt cx="72121" cy="72142"/>
          </a:xfrm>
        </p:grpSpPr>
        <p:sp>
          <p:nvSpPr>
            <p:cNvPr id="367" name="Freeform 366">
              <a:extLst>
                <a:ext uri="{FF2B5EF4-FFF2-40B4-BE49-F238E27FC236}">
                  <a16:creationId xmlns:a16="http://schemas.microsoft.com/office/drawing/2014/main" id="{523EB3C5-A3F2-3D44-B1CB-1F1A43BF6AEA}"/>
                </a:ext>
              </a:extLst>
            </p:cNvPr>
            <p:cNvSpPr/>
            <p:nvPr/>
          </p:nvSpPr>
          <p:spPr>
            <a:xfrm>
              <a:off x="3336747" y="1395745"/>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68" name="Freeform 367">
              <a:extLst>
                <a:ext uri="{FF2B5EF4-FFF2-40B4-BE49-F238E27FC236}">
                  <a16:creationId xmlns:a16="http://schemas.microsoft.com/office/drawing/2014/main" id="{D2D77828-EBD3-1B2F-104A-2E310D74C7AD}"/>
                </a:ext>
              </a:extLst>
            </p:cNvPr>
            <p:cNvSpPr/>
            <p:nvPr/>
          </p:nvSpPr>
          <p:spPr>
            <a:xfrm>
              <a:off x="3300687" y="1431817"/>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grpSp>
        <p:nvGrpSpPr>
          <p:cNvPr id="369" name="Graphic 4">
            <a:extLst>
              <a:ext uri="{FF2B5EF4-FFF2-40B4-BE49-F238E27FC236}">
                <a16:creationId xmlns:a16="http://schemas.microsoft.com/office/drawing/2014/main" id="{DCAF5A97-8FA5-5DF3-6E9E-D3B84BE5D47C}"/>
              </a:ext>
            </a:extLst>
          </p:cNvPr>
          <p:cNvGrpSpPr/>
          <p:nvPr/>
        </p:nvGrpSpPr>
        <p:grpSpPr>
          <a:xfrm>
            <a:off x="3273641" y="1394071"/>
            <a:ext cx="72121" cy="72142"/>
            <a:chOff x="3273641" y="1372299"/>
            <a:chExt cx="72121" cy="72142"/>
          </a:xfrm>
        </p:grpSpPr>
        <p:sp>
          <p:nvSpPr>
            <p:cNvPr id="370" name="Freeform 369">
              <a:extLst>
                <a:ext uri="{FF2B5EF4-FFF2-40B4-BE49-F238E27FC236}">
                  <a16:creationId xmlns:a16="http://schemas.microsoft.com/office/drawing/2014/main" id="{3025D391-A961-635E-1AF5-B8E2E3BE74C2}"/>
                </a:ext>
              </a:extLst>
            </p:cNvPr>
            <p:cNvSpPr/>
            <p:nvPr/>
          </p:nvSpPr>
          <p:spPr>
            <a:xfrm>
              <a:off x="3309702" y="1372299"/>
              <a:ext cx="9015" cy="72142"/>
            </a:xfrm>
            <a:custGeom>
              <a:avLst/>
              <a:gdLst>
                <a:gd name="connsiteX0" fmla="*/ 0 w 9015"/>
                <a:gd name="connsiteY0" fmla="*/ 0 h 72142"/>
                <a:gd name="connsiteX1" fmla="*/ 0 w 9015"/>
                <a:gd name="connsiteY1" fmla="*/ 72143 h 72142"/>
              </a:gdLst>
              <a:ahLst/>
              <a:cxnLst>
                <a:cxn ang="0">
                  <a:pos x="connsiteX0" y="connsiteY0"/>
                </a:cxn>
                <a:cxn ang="0">
                  <a:pos x="connsiteX1" y="connsiteY1"/>
                </a:cxn>
              </a:cxnLst>
              <a:rect l="l" t="t" r="r" b="b"/>
              <a:pathLst>
                <a:path w="9015" h="72142">
                  <a:moveTo>
                    <a:pt x="0" y="0"/>
                  </a:moveTo>
                  <a:lnTo>
                    <a:pt x="0" y="72143"/>
                  </a:lnTo>
                </a:path>
              </a:pathLst>
            </a:custGeom>
            <a:ln w="4508" cap="flat">
              <a:solidFill>
                <a:srgbClr val="000000"/>
              </a:solidFill>
              <a:prstDash val="solid"/>
              <a:miter/>
            </a:ln>
          </p:spPr>
          <p:txBody>
            <a:bodyPr rtlCol="0" anchor="ctr"/>
            <a:lstStyle/>
            <a:p>
              <a:endParaRPr lang="en-US"/>
            </a:p>
          </p:txBody>
        </p:sp>
        <p:sp>
          <p:nvSpPr>
            <p:cNvPr id="371" name="Freeform 370">
              <a:extLst>
                <a:ext uri="{FF2B5EF4-FFF2-40B4-BE49-F238E27FC236}">
                  <a16:creationId xmlns:a16="http://schemas.microsoft.com/office/drawing/2014/main" id="{067D7BBC-F5A6-33DB-2E2B-0F010343F293}"/>
                </a:ext>
              </a:extLst>
            </p:cNvPr>
            <p:cNvSpPr/>
            <p:nvPr/>
          </p:nvSpPr>
          <p:spPr>
            <a:xfrm>
              <a:off x="3273641" y="1408370"/>
              <a:ext cx="72121" cy="9017"/>
            </a:xfrm>
            <a:custGeom>
              <a:avLst/>
              <a:gdLst>
                <a:gd name="connsiteX0" fmla="*/ 0 w 72121"/>
                <a:gd name="connsiteY0" fmla="*/ 0 h 9017"/>
                <a:gd name="connsiteX1" fmla="*/ 72122 w 72121"/>
                <a:gd name="connsiteY1" fmla="*/ 0 h 9017"/>
              </a:gdLst>
              <a:ahLst/>
              <a:cxnLst>
                <a:cxn ang="0">
                  <a:pos x="connsiteX0" y="connsiteY0"/>
                </a:cxn>
                <a:cxn ang="0">
                  <a:pos x="connsiteX1" y="connsiteY1"/>
                </a:cxn>
              </a:cxnLst>
              <a:rect l="l" t="t" r="r" b="b"/>
              <a:pathLst>
                <a:path w="72121" h="9017">
                  <a:moveTo>
                    <a:pt x="0" y="0"/>
                  </a:moveTo>
                  <a:lnTo>
                    <a:pt x="72122" y="0"/>
                  </a:lnTo>
                </a:path>
              </a:pathLst>
            </a:custGeom>
            <a:ln w="4508" cap="flat">
              <a:solidFill>
                <a:srgbClr val="000000"/>
              </a:solidFill>
              <a:prstDash val="solid"/>
              <a:miter/>
            </a:ln>
          </p:spPr>
          <p:txBody>
            <a:bodyPr rtlCol="0" anchor="ctr"/>
            <a:lstStyle/>
            <a:p>
              <a:endParaRPr lang="en-US"/>
            </a:p>
          </p:txBody>
        </p:sp>
      </p:grpSp>
      <p:cxnSp>
        <p:nvCxnSpPr>
          <p:cNvPr id="372" name="Straight Connector 371">
            <a:extLst>
              <a:ext uri="{FF2B5EF4-FFF2-40B4-BE49-F238E27FC236}">
                <a16:creationId xmlns:a16="http://schemas.microsoft.com/office/drawing/2014/main" id="{7ECAECB2-37AB-4D62-905B-1513ACC0B88F}"/>
              </a:ext>
            </a:extLst>
          </p:cNvPr>
          <p:cNvCxnSpPr>
            <a:cxnSpLocks/>
          </p:cNvCxnSpPr>
          <p:nvPr/>
        </p:nvCxnSpPr>
        <p:spPr>
          <a:xfrm flipV="1">
            <a:off x="4692184" y="1264214"/>
            <a:ext cx="0" cy="3616155"/>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3" name="Straight Connector 372">
            <a:extLst>
              <a:ext uri="{FF2B5EF4-FFF2-40B4-BE49-F238E27FC236}">
                <a16:creationId xmlns:a16="http://schemas.microsoft.com/office/drawing/2014/main" id="{EC490637-737E-4FC3-991C-409E24ED9174}"/>
              </a:ext>
            </a:extLst>
          </p:cNvPr>
          <p:cNvCxnSpPr>
            <a:cxnSpLocks/>
          </p:cNvCxnSpPr>
          <p:nvPr/>
        </p:nvCxnSpPr>
        <p:spPr>
          <a:xfrm flipV="1">
            <a:off x="6305916" y="1264214"/>
            <a:ext cx="5941" cy="3627103"/>
          </a:xfrm>
          <a:prstGeom prst="line">
            <a:avLst/>
          </a:prstGeom>
          <a:ln>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sp>
        <p:nvSpPr>
          <p:cNvPr id="374" name="TextBox 373">
            <a:extLst>
              <a:ext uri="{FF2B5EF4-FFF2-40B4-BE49-F238E27FC236}">
                <a16:creationId xmlns:a16="http://schemas.microsoft.com/office/drawing/2014/main" id="{ADDD30DE-B6DA-4147-8394-727A4FA4C746}"/>
              </a:ext>
            </a:extLst>
          </p:cNvPr>
          <p:cNvSpPr txBox="1"/>
          <p:nvPr/>
        </p:nvSpPr>
        <p:spPr>
          <a:xfrm>
            <a:off x="4618029" y="1741230"/>
            <a:ext cx="2062894" cy="523220"/>
          </a:xfrm>
          <a:prstGeom prst="rect">
            <a:avLst/>
          </a:prstGeom>
          <a:noFill/>
        </p:spPr>
        <p:txBody>
          <a:bodyPr wrap="square">
            <a:spAutoFit/>
          </a:bodyPr>
          <a:lstStyle/>
          <a:p>
            <a:r>
              <a:rPr lang="en-US" sz="1400" dirty="0"/>
              <a:t>12 </a:t>
            </a:r>
            <a:r>
              <a:rPr lang="en-US" sz="1400" dirty="0" err="1"/>
              <a:t>mo</a:t>
            </a:r>
            <a:r>
              <a:rPr lang="en-US" sz="1400" dirty="0"/>
              <a:t> </a:t>
            </a:r>
          </a:p>
          <a:p>
            <a:r>
              <a:rPr lang="en-US" sz="1400" dirty="0"/>
              <a:t>73.3% (65.2%–79.8%)</a:t>
            </a:r>
          </a:p>
        </p:txBody>
      </p:sp>
      <p:sp>
        <p:nvSpPr>
          <p:cNvPr id="375" name="TextBox 374">
            <a:extLst>
              <a:ext uri="{FF2B5EF4-FFF2-40B4-BE49-F238E27FC236}">
                <a16:creationId xmlns:a16="http://schemas.microsoft.com/office/drawing/2014/main" id="{6AF4D012-BEDA-4B2E-A4F1-30CD9A2869F2}"/>
              </a:ext>
            </a:extLst>
          </p:cNvPr>
          <p:cNvSpPr txBox="1"/>
          <p:nvPr/>
        </p:nvSpPr>
        <p:spPr>
          <a:xfrm>
            <a:off x="6501461" y="1741568"/>
            <a:ext cx="2204746" cy="523220"/>
          </a:xfrm>
          <a:prstGeom prst="rect">
            <a:avLst/>
          </a:prstGeom>
          <a:noFill/>
        </p:spPr>
        <p:txBody>
          <a:bodyPr wrap="square">
            <a:spAutoFit/>
          </a:bodyPr>
          <a:lstStyle/>
          <a:p>
            <a:r>
              <a:rPr lang="en-US" sz="1400" dirty="0"/>
              <a:t>24 </a:t>
            </a:r>
            <a:r>
              <a:rPr lang="en-US" sz="1400" dirty="0" err="1"/>
              <a:t>mo</a:t>
            </a:r>
            <a:r>
              <a:rPr lang="en-US" sz="1400" dirty="0"/>
              <a:t> </a:t>
            </a:r>
            <a:br>
              <a:rPr lang="en-US" sz="1400" dirty="0"/>
            </a:br>
            <a:r>
              <a:rPr lang="en-US" sz="1400" dirty="0"/>
              <a:t>60.5% (51.5%–68.4%)</a:t>
            </a:r>
          </a:p>
        </p:txBody>
      </p:sp>
      <p:sp>
        <p:nvSpPr>
          <p:cNvPr id="376" name="TextBox 375">
            <a:extLst>
              <a:ext uri="{FF2B5EF4-FFF2-40B4-BE49-F238E27FC236}">
                <a16:creationId xmlns:a16="http://schemas.microsoft.com/office/drawing/2014/main" id="{3AF42283-6BA0-4557-8F96-B7C3BCCDFBF2}"/>
              </a:ext>
            </a:extLst>
          </p:cNvPr>
          <p:cNvSpPr txBox="1"/>
          <p:nvPr/>
        </p:nvSpPr>
        <p:spPr>
          <a:xfrm>
            <a:off x="4640898" y="1485313"/>
            <a:ext cx="6174418" cy="307777"/>
          </a:xfrm>
          <a:prstGeom prst="rect">
            <a:avLst/>
          </a:prstGeom>
          <a:noFill/>
        </p:spPr>
        <p:txBody>
          <a:bodyPr wrap="square">
            <a:spAutoFit/>
          </a:bodyPr>
          <a:lstStyle/>
          <a:p>
            <a:r>
              <a:rPr lang="en-US" sz="1400" dirty="0"/>
              <a:t>Estimated % probability of OS</a:t>
            </a:r>
          </a:p>
        </p:txBody>
      </p:sp>
      <p:sp>
        <p:nvSpPr>
          <p:cNvPr id="377" name="TextBox 376">
            <a:extLst>
              <a:ext uri="{FF2B5EF4-FFF2-40B4-BE49-F238E27FC236}">
                <a16:creationId xmlns:a16="http://schemas.microsoft.com/office/drawing/2014/main" id="{03769CB7-44D6-4BDF-AABF-A0862F80FD03}"/>
              </a:ext>
            </a:extLst>
          </p:cNvPr>
          <p:cNvSpPr txBox="1"/>
          <p:nvPr/>
        </p:nvSpPr>
        <p:spPr>
          <a:xfrm>
            <a:off x="102108" y="5991668"/>
            <a:ext cx="11987784" cy="230832"/>
          </a:xfrm>
          <a:prstGeom prst="rect">
            <a:avLst/>
          </a:prstGeom>
          <a:noFill/>
        </p:spPr>
        <p:txBody>
          <a:bodyPr wrap="square" rtlCol="0">
            <a:spAutoFit/>
          </a:bodyPr>
          <a:lstStyle/>
          <a:p>
            <a:r>
              <a:rPr lang="en-US" sz="900" dirty="0" err="1"/>
              <a:t>dMMR</a:t>
            </a:r>
            <a:r>
              <a:rPr lang="en-US" sz="900" dirty="0"/>
              <a:t>, mismatch repair deficient; EC, endometrial cancer; MSI-H, microsatellite instability–high; NR, not reached; OS, overall survival. </a:t>
            </a:r>
          </a:p>
        </p:txBody>
      </p:sp>
      <p:sp>
        <p:nvSpPr>
          <p:cNvPr id="378" name="CasellaDiTesto 377">
            <a:extLst>
              <a:ext uri="{FF2B5EF4-FFF2-40B4-BE49-F238E27FC236}">
                <a16:creationId xmlns:a16="http://schemas.microsoft.com/office/drawing/2014/main" id="{D4EE56BC-A9E8-45D6-A307-50BDE15F3A9F}"/>
              </a:ext>
            </a:extLst>
          </p:cNvPr>
          <p:cNvSpPr txBox="1"/>
          <p:nvPr/>
        </p:nvSpPr>
        <p:spPr>
          <a:xfrm>
            <a:off x="438200" y="6375604"/>
            <a:ext cx="28008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54545"/>
                </a:solidFill>
                <a:effectLst/>
                <a:uLnTx/>
                <a:uFillTx/>
                <a:latin typeface="Arial" panose="020B0604020202020204"/>
                <a:ea typeface="+mn-ea"/>
                <a:cs typeface="+mn-cs"/>
              </a:rPr>
              <a:t>Ana Oaknin, ASCO 2022 </a:t>
            </a:r>
          </a:p>
        </p:txBody>
      </p:sp>
      <p:sp>
        <p:nvSpPr>
          <p:cNvPr id="379" name="Title 1">
            <a:extLst>
              <a:ext uri="{FF2B5EF4-FFF2-40B4-BE49-F238E27FC236}">
                <a16:creationId xmlns:a16="http://schemas.microsoft.com/office/drawing/2014/main" id="{A748277A-C6CD-4BAC-84D2-339474B0C63C}"/>
              </a:ext>
            </a:extLst>
          </p:cNvPr>
          <p:cNvSpPr txBox="1">
            <a:spLocks/>
          </p:cNvSpPr>
          <p:nvPr/>
        </p:nvSpPr>
        <p:spPr>
          <a:xfrm>
            <a:off x="1015061" y="197458"/>
            <a:ext cx="10972800" cy="98922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sz="2400" b="1" dirty="0">
                <a:solidFill>
                  <a:srgbClr val="830051"/>
                </a:solidFill>
              </a:rPr>
              <a:t>Garnett study: ORR in </a:t>
            </a:r>
            <a:r>
              <a:rPr lang="en-US" sz="2400" b="1" dirty="0" err="1">
                <a:solidFill>
                  <a:srgbClr val="830051"/>
                </a:solidFill>
              </a:rPr>
              <a:t>dMMR</a:t>
            </a:r>
            <a:r>
              <a:rPr lang="en-US" sz="2400" b="1" dirty="0">
                <a:solidFill>
                  <a:srgbClr val="830051"/>
                </a:solidFill>
              </a:rPr>
              <a:t>: 45.5% </a:t>
            </a:r>
            <a:br>
              <a:rPr lang="en-US" sz="2400" b="1" dirty="0">
                <a:solidFill>
                  <a:srgbClr val="830051"/>
                </a:solidFill>
              </a:rPr>
            </a:br>
            <a:r>
              <a:rPr lang="en-US" sz="2400" b="1" dirty="0">
                <a:solidFill>
                  <a:srgbClr val="830051"/>
                </a:solidFill>
              </a:rPr>
              <a:t>Probability of Survival: </a:t>
            </a:r>
            <a:r>
              <a:rPr lang="en-US" sz="2400" b="1" dirty="0" err="1">
                <a:solidFill>
                  <a:srgbClr val="830051"/>
                </a:solidFill>
              </a:rPr>
              <a:t>dMMR</a:t>
            </a:r>
            <a:r>
              <a:rPr lang="en-US" sz="2400" b="1" dirty="0">
                <a:solidFill>
                  <a:srgbClr val="830051"/>
                </a:solidFill>
              </a:rPr>
              <a:t>/MSI-H </a:t>
            </a:r>
          </a:p>
        </p:txBody>
      </p:sp>
    </p:spTree>
    <p:extLst>
      <p:ext uri="{BB962C8B-B14F-4D97-AF65-F5344CB8AC3E}">
        <p14:creationId xmlns:p14="http://schemas.microsoft.com/office/powerpoint/2010/main" val="3889325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0B9963-7908-2B65-A90D-C1DA72566509}"/>
              </a:ext>
            </a:extLst>
          </p:cNvPr>
          <p:cNvSpPr>
            <a:spLocks noGrp="1"/>
          </p:cNvSpPr>
          <p:nvPr>
            <p:ph type="title"/>
          </p:nvPr>
        </p:nvSpPr>
        <p:spPr>
          <a:xfrm>
            <a:off x="719999" y="274639"/>
            <a:ext cx="11120705" cy="1143000"/>
          </a:xfrm>
        </p:spPr>
        <p:txBody>
          <a:bodyPr wrap="square" anchor="ctr">
            <a:normAutofit/>
          </a:bodyPr>
          <a:lstStyle/>
          <a:p>
            <a:pPr>
              <a:lnSpc>
                <a:spcPct val="90000"/>
              </a:lnSpc>
            </a:pPr>
            <a:r>
              <a:rPr lang="it-IT" sz="3600" dirty="0">
                <a:solidFill>
                  <a:srgbClr val="830051"/>
                </a:solidFill>
              </a:rPr>
              <a:t>Dancing with the prince </a:t>
            </a:r>
            <a:r>
              <a:rPr lang="it-IT" sz="3600" dirty="0" err="1">
                <a:solidFill>
                  <a:srgbClr val="830051"/>
                </a:solidFill>
              </a:rPr>
              <a:t>will</a:t>
            </a:r>
            <a:r>
              <a:rPr lang="it-IT" sz="3600" dirty="0">
                <a:solidFill>
                  <a:srgbClr val="830051"/>
                </a:solidFill>
              </a:rPr>
              <a:t> be </a:t>
            </a:r>
            <a:r>
              <a:rPr lang="it-IT" sz="3600" dirty="0" err="1">
                <a:solidFill>
                  <a:srgbClr val="830051"/>
                </a:solidFill>
              </a:rPr>
              <a:t>enough</a:t>
            </a:r>
            <a:r>
              <a:rPr lang="it-IT" sz="3600" dirty="0">
                <a:solidFill>
                  <a:srgbClr val="830051"/>
                </a:solidFill>
              </a:rPr>
              <a:t> to </a:t>
            </a:r>
            <a:r>
              <a:rPr lang="it-IT" sz="3600" dirty="0" err="1">
                <a:solidFill>
                  <a:srgbClr val="830051"/>
                </a:solidFill>
              </a:rPr>
              <a:t>become</a:t>
            </a:r>
            <a:r>
              <a:rPr lang="it-IT" sz="3600" dirty="0">
                <a:solidFill>
                  <a:srgbClr val="830051"/>
                </a:solidFill>
              </a:rPr>
              <a:t> </a:t>
            </a:r>
            <a:r>
              <a:rPr lang="it-IT" sz="3600" dirty="0" err="1">
                <a:solidFill>
                  <a:srgbClr val="830051"/>
                </a:solidFill>
              </a:rPr>
              <a:t>princess</a:t>
            </a:r>
            <a:r>
              <a:rPr lang="it-IT" sz="3600" dirty="0">
                <a:solidFill>
                  <a:srgbClr val="830051"/>
                </a:solidFill>
              </a:rPr>
              <a:t> ?</a:t>
            </a:r>
          </a:p>
        </p:txBody>
      </p:sp>
      <p:sp>
        <p:nvSpPr>
          <p:cNvPr id="5127" name="Content Placeholder 2">
            <a:extLst>
              <a:ext uri="{FF2B5EF4-FFF2-40B4-BE49-F238E27FC236}">
                <a16:creationId xmlns:a16="http://schemas.microsoft.com/office/drawing/2014/main" id="{23846C98-A9A2-6E29-21C1-D82B2ECFFD6B}"/>
              </a:ext>
            </a:extLst>
          </p:cNvPr>
          <p:cNvSpPr>
            <a:spLocks noGrp="1"/>
          </p:cNvSpPr>
          <p:nvPr>
            <p:ph sz="half" idx="1"/>
          </p:nvPr>
        </p:nvSpPr>
        <p:spPr>
          <a:xfrm>
            <a:off x="550863" y="1706400"/>
            <a:ext cx="5365751" cy="4190400"/>
          </a:xfrm>
        </p:spPr>
        <p:txBody>
          <a:bodyPr/>
          <a:lstStyle/>
          <a:p>
            <a:endParaRPr lang="en-US"/>
          </a:p>
        </p:txBody>
      </p:sp>
      <p:pic>
        <p:nvPicPr>
          <p:cNvPr id="5122" name="Picture 2" descr="Why Did Cinderella Marry The Prince? | Written By A Moody Pen: WOLIWAIS  Speech Bubbles!">
            <a:extLst>
              <a:ext uri="{FF2B5EF4-FFF2-40B4-BE49-F238E27FC236}">
                <a16:creationId xmlns:a16="http://schemas.microsoft.com/office/drawing/2014/main" id="{46355393-B826-B199-1156-801994610A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423" r="8870" b="1"/>
          <a:stretch/>
        </p:blipFill>
        <p:spPr bwMode="auto">
          <a:xfrm>
            <a:off x="550863" y="1706400"/>
            <a:ext cx="5365751" cy="4190400"/>
          </a:xfrm>
          <a:prstGeom prst="rect">
            <a:avLst/>
          </a:prstGeom>
          <a:solidFill>
            <a:srgbClr val="FFFFFF"/>
          </a:solidFill>
        </p:spPr>
      </p:pic>
      <p:pic>
        <p:nvPicPr>
          <p:cNvPr id="5124" name="Picture 4" descr="Prince Charming to take centre stage in live-action Disney film | London  Evening Standard | Evening Standard">
            <a:extLst>
              <a:ext uri="{FF2B5EF4-FFF2-40B4-BE49-F238E27FC236}">
                <a16:creationId xmlns:a16="http://schemas.microsoft.com/office/drawing/2014/main" id="{CBC948BF-4CC1-2175-E254-7FE265260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5388" y="1894519"/>
            <a:ext cx="5742432" cy="3814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035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06FCD29-6301-400C-B0A9-2C85B0B66308}"/>
              </a:ext>
            </a:extLst>
          </p:cNvPr>
          <p:cNvPicPr>
            <a:picLocks noChangeAspect="1"/>
          </p:cNvPicPr>
          <p:nvPr/>
        </p:nvPicPr>
        <p:blipFill rotWithShape="1">
          <a:blip r:embed="rId2"/>
          <a:srcRect b="15259"/>
          <a:stretch/>
        </p:blipFill>
        <p:spPr>
          <a:xfrm>
            <a:off x="0" y="254000"/>
            <a:ext cx="12069441" cy="6136640"/>
          </a:xfrm>
          <a:prstGeom prst="rect">
            <a:avLst/>
          </a:prstGeom>
        </p:spPr>
      </p:pic>
    </p:spTree>
    <p:extLst>
      <p:ext uri="{BB962C8B-B14F-4D97-AF65-F5344CB8AC3E}">
        <p14:creationId xmlns:p14="http://schemas.microsoft.com/office/powerpoint/2010/main" val="3914014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461B8DC-D8C4-430F-AD21-98634EFD7D01}"/>
              </a:ext>
            </a:extLst>
          </p:cNvPr>
          <p:cNvSpPr>
            <a:spLocks noGrp="1"/>
          </p:cNvSpPr>
          <p:nvPr>
            <p:ph type="title"/>
          </p:nvPr>
        </p:nvSpPr>
        <p:spPr>
          <a:xfrm>
            <a:off x="718738" y="142739"/>
            <a:ext cx="10972800" cy="989223"/>
          </a:xfrm>
        </p:spPr>
        <p:txBody>
          <a:bodyPr>
            <a:noAutofit/>
          </a:bodyPr>
          <a:lstStyle/>
          <a:p>
            <a:r>
              <a:rPr lang="en-US" sz="2800" b="1" dirty="0">
                <a:solidFill>
                  <a:srgbClr val="830051"/>
                </a:solidFill>
              </a:rPr>
              <a:t>Continued OS benefit of </a:t>
            </a:r>
            <a:r>
              <a:rPr lang="en-US" sz="2800" b="1" dirty="0" err="1">
                <a:solidFill>
                  <a:srgbClr val="830051"/>
                </a:solidFill>
              </a:rPr>
              <a:t>lenvatinib</a:t>
            </a:r>
            <a:r>
              <a:rPr lang="en-US" sz="2800" b="1" dirty="0">
                <a:solidFill>
                  <a:srgbClr val="830051"/>
                </a:solidFill>
              </a:rPr>
              <a:t> plus pembrolizumab vs chemotherapy with follow-up extended by over 16 months</a:t>
            </a:r>
            <a:endParaRPr lang="it-IT" sz="2800" b="1" dirty="0">
              <a:solidFill>
                <a:srgbClr val="830051"/>
              </a:solidFill>
            </a:endParaRPr>
          </a:p>
        </p:txBody>
      </p:sp>
      <p:sp>
        <p:nvSpPr>
          <p:cNvPr id="3" name="Segnaposto numero diapositiva 2">
            <a:extLst>
              <a:ext uri="{FF2B5EF4-FFF2-40B4-BE49-F238E27FC236}">
                <a16:creationId xmlns:a16="http://schemas.microsoft.com/office/drawing/2014/main" id="{3F8EF718-6815-406B-803A-4A49B11DD2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200" b="0" i="0" u="none" strike="noStrike" kern="1200" cap="none" spc="0" normalizeH="0" baseline="0" noProof="0" smtClean="0">
                <a:ln>
                  <a:noFill/>
                </a:ln>
                <a:solidFill>
                  <a:prstClr val="white"/>
                </a:solidFill>
                <a:effectLst/>
                <a:uLnTx/>
                <a:uFillTx/>
                <a:latin typeface="Calibri"/>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Calibri"/>
              <a:ea typeface="MS PGothic" panose="020B0600070205080204" pitchFamily="34" charset="-128"/>
              <a:cs typeface="+mn-cs"/>
            </a:endParaRPr>
          </a:p>
        </p:txBody>
      </p:sp>
      <p:sp>
        <p:nvSpPr>
          <p:cNvPr id="4" name="Segnaposto contenuto 3">
            <a:extLst>
              <a:ext uri="{FF2B5EF4-FFF2-40B4-BE49-F238E27FC236}">
                <a16:creationId xmlns:a16="http://schemas.microsoft.com/office/drawing/2014/main" id="{7833CC16-F5AC-4D70-B02B-006DCC93E0FC}"/>
              </a:ext>
            </a:extLst>
          </p:cNvPr>
          <p:cNvSpPr>
            <a:spLocks noGrp="1"/>
          </p:cNvSpPr>
          <p:nvPr>
            <p:ph sz="quarter" idx="13"/>
          </p:nvPr>
        </p:nvSpPr>
        <p:spPr>
          <a:xfrm>
            <a:off x="609600" y="1511618"/>
            <a:ext cx="10972800" cy="4349722"/>
          </a:xfrm>
        </p:spPr>
        <p:txBody>
          <a:bodyPr/>
          <a:lstStyle/>
          <a:p>
            <a:endParaRPr lang="it-IT" dirty="0"/>
          </a:p>
        </p:txBody>
      </p:sp>
      <p:sp>
        <p:nvSpPr>
          <p:cNvPr id="5" name="TextBox 8">
            <a:extLst>
              <a:ext uri="{FF2B5EF4-FFF2-40B4-BE49-F238E27FC236}">
                <a16:creationId xmlns:a16="http://schemas.microsoft.com/office/drawing/2014/main" id="{8D3C28B3-C0A9-41F9-902F-924D58E02812}"/>
              </a:ext>
            </a:extLst>
          </p:cNvPr>
          <p:cNvSpPr txBox="1"/>
          <p:nvPr/>
        </p:nvSpPr>
        <p:spPr>
          <a:xfrm>
            <a:off x="499250" y="1175585"/>
            <a:ext cx="3461657"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err="1">
                <a:ln>
                  <a:noFill/>
                </a:ln>
                <a:solidFill>
                  <a:srgbClr val="000000"/>
                </a:solidFill>
                <a:effectLst/>
                <a:uLnTx/>
                <a:uFillTx/>
                <a:latin typeface="Arial"/>
                <a:ea typeface="MS PGothic" panose="020B0600070205080204" pitchFamily="34" charset="-128"/>
                <a:cs typeface="Arial"/>
                <a:sym typeface="Arial"/>
              </a:rPr>
              <a:t>pMMR</a:t>
            </a:r>
            <a:r>
              <a:rPr kumimoji="0" lang="en-US" sz="1867"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rPr>
              <a:t> Population</a:t>
            </a:r>
          </a:p>
        </p:txBody>
      </p:sp>
      <p:sp>
        <p:nvSpPr>
          <p:cNvPr id="6" name="TextBox 9">
            <a:extLst>
              <a:ext uri="{FF2B5EF4-FFF2-40B4-BE49-F238E27FC236}">
                <a16:creationId xmlns:a16="http://schemas.microsoft.com/office/drawing/2014/main" id="{D3E31EF4-0D7A-4D80-9A40-70ACE3D63D04}"/>
              </a:ext>
            </a:extLst>
          </p:cNvPr>
          <p:cNvSpPr txBox="1"/>
          <p:nvPr/>
        </p:nvSpPr>
        <p:spPr>
          <a:xfrm>
            <a:off x="5881570" y="1131962"/>
            <a:ext cx="3461657"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Arial"/>
                <a:ea typeface="MS PGothic" panose="020B0600070205080204" pitchFamily="34" charset="-128"/>
                <a:cs typeface="Arial"/>
                <a:sym typeface="Arial"/>
              </a:rPr>
              <a:t>All-Comer Population</a:t>
            </a:r>
          </a:p>
        </p:txBody>
      </p:sp>
      <p:pic>
        <p:nvPicPr>
          <p:cNvPr id="7" name="Picture 4" descr="Graphical user interface, chart, histogram&#10;&#10;Description automatically generated">
            <a:extLst>
              <a:ext uri="{FF2B5EF4-FFF2-40B4-BE49-F238E27FC236}">
                <a16:creationId xmlns:a16="http://schemas.microsoft.com/office/drawing/2014/main" id="{539C3CA0-9787-48CB-8BDD-BD2C1B24E9B1}"/>
              </a:ext>
            </a:extLst>
          </p:cNvPr>
          <p:cNvPicPr>
            <a:picLocks noChangeAspect="1"/>
          </p:cNvPicPr>
          <p:nvPr/>
        </p:nvPicPr>
        <p:blipFill rotWithShape="1">
          <a:blip r:embed="rId2"/>
          <a:srcRect b="51369"/>
          <a:stretch/>
        </p:blipFill>
        <p:spPr>
          <a:xfrm>
            <a:off x="406548" y="1682069"/>
            <a:ext cx="4967733" cy="2541985"/>
          </a:xfrm>
          <a:prstGeom prst="rect">
            <a:avLst/>
          </a:prstGeom>
        </p:spPr>
      </p:pic>
      <p:pic>
        <p:nvPicPr>
          <p:cNvPr id="8" name="Picture 6" descr="Graphical user interface, chart, histogram&#10;&#10;Description automatically generated">
            <a:extLst>
              <a:ext uri="{FF2B5EF4-FFF2-40B4-BE49-F238E27FC236}">
                <a16:creationId xmlns:a16="http://schemas.microsoft.com/office/drawing/2014/main" id="{CFB18908-B253-4BB0-9B48-68C007D1E8A6}"/>
              </a:ext>
            </a:extLst>
          </p:cNvPr>
          <p:cNvPicPr>
            <a:picLocks noChangeAspect="1"/>
          </p:cNvPicPr>
          <p:nvPr/>
        </p:nvPicPr>
        <p:blipFill rotWithShape="1">
          <a:blip r:embed="rId2"/>
          <a:srcRect t="50000"/>
          <a:stretch/>
        </p:blipFill>
        <p:spPr>
          <a:xfrm>
            <a:off x="6096001" y="1645533"/>
            <a:ext cx="4831689" cy="2541985"/>
          </a:xfrm>
          <a:prstGeom prst="rect">
            <a:avLst/>
          </a:prstGeom>
        </p:spPr>
      </p:pic>
      <p:sp>
        <p:nvSpPr>
          <p:cNvPr id="9" name="TextBox 13">
            <a:extLst>
              <a:ext uri="{FF2B5EF4-FFF2-40B4-BE49-F238E27FC236}">
                <a16:creationId xmlns:a16="http://schemas.microsoft.com/office/drawing/2014/main" id="{A0D59EC4-F989-4FE7-ADCE-3FA0FC3E6CAC}"/>
              </a:ext>
            </a:extLst>
          </p:cNvPr>
          <p:cNvSpPr txBox="1"/>
          <p:nvPr/>
        </p:nvSpPr>
        <p:spPr>
          <a:xfrm>
            <a:off x="1" y="4252601"/>
            <a:ext cx="11964020" cy="1816266"/>
          </a:xfrm>
          <a:prstGeom prst="rect">
            <a:avLst/>
          </a:prstGeom>
          <a:noFill/>
        </p:spPr>
        <p:txBody>
          <a:bodyPr wrap="square">
            <a:spAutoFit/>
          </a:bodyPr>
          <a:lstStyle/>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OS favored lenvatinib plus pembrolizumab despite some pts in the chemotherapy arm receiving subsequent lenvatinib plus pembrolizumab.</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In the chemotherapy arm, 10.0% of pts in the </a:t>
            </a:r>
            <a:r>
              <a:rPr kumimoji="0" lang="en-US" sz="1867" b="0" i="0" u="none" strike="noStrike" kern="0" cap="none" spc="0" normalizeH="0" baseline="0" noProof="0" dirty="0" err="1">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pMMR</a:t>
            </a:r>
            <a:r>
              <a:rPr kumimoji="0" lang="en-US" sz="1867" b="0" i="0" u="none" strike="noStrike" kern="0" cap="none" spc="0" normalizeH="0" baseline="0" noProof="0" dirty="0">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 population and 8.7% of pts in the all-comer population received subsequent lenvatinib plus pembrolizumab.</a:t>
            </a:r>
          </a:p>
          <a:p>
            <a:pPr marL="380990" marR="0" lvl="0" indent="-380990" algn="l" defTabSz="121917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867" b="0" i="0" u="none" strike="noStrike" kern="0" cap="none" spc="0" normalizeH="0" baseline="0" noProof="0" dirty="0">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After excluding these pts, the </a:t>
            </a:r>
            <a:r>
              <a:rPr kumimoji="0" lang="en-US" sz="1867" b="0" i="0" u="none" strike="noStrike" kern="0" cap="none" spc="0" normalizeH="0" baseline="0" noProof="0" dirty="0" err="1">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pMMR</a:t>
            </a:r>
            <a:r>
              <a:rPr kumimoji="0" lang="en-US" sz="1867" b="0" i="0" u="none" strike="noStrike" kern="0" cap="none" spc="0" normalizeH="0" baseline="0" noProof="0" dirty="0">
                <a:ln>
                  <a:noFill/>
                </a:ln>
                <a:solidFill>
                  <a:srgbClr val="05406B"/>
                </a:solidFill>
                <a:effectLst/>
                <a:uLnTx/>
                <a:uFillTx/>
                <a:latin typeface="Arial" panose="020B0604020202020204" pitchFamily="34" charset="0"/>
                <a:ea typeface="MS PGothic" panose="020B0600070205080204" pitchFamily="34" charset="-128"/>
                <a:cs typeface="Arial" panose="020B0604020202020204" pitchFamily="34" charset="0"/>
                <a:sym typeface="Arial"/>
              </a:rPr>
              <a:t> OS HR was 0.64 (95% CI, 0.54, 0.76); the all-comer OS HR was 0.60 (95% CI, 0.51, 0.71).</a:t>
            </a:r>
          </a:p>
        </p:txBody>
      </p:sp>
      <p:sp>
        <p:nvSpPr>
          <p:cNvPr id="13" name="CasellaDiTesto 12">
            <a:extLst>
              <a:ext uri="{FF2B5EF4-FFF2-40B4-BE49-F238E27FC236}">
                <a16:creationId xmlns:a16="http://schemas.microsoft.com/office/drawing/2014/main" id="{BF2CBFE0-A2F6-41EE-B0DD-8D44718BDB22}"/>
              </a:ext>
            </a:extLst>
          </p:cNvPr>
          <p:cNvSpPr txBox="1"/>
          <p:nvPr/>
        </p:nvSpPr>
        <p:spPr>
          <a:xfrm>
            <a:off x="900617" y="6097414"/>
            <a:ext cx="61205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Vicky Makker, MD, ESMO 2022</a:t>
            </a:r>
            <a:endParaRPr kumimoji="0" lang="en-CH"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endParaRPr>
          </a:p>
        </p:txBody>
      </p:sp>
    </p:spTree>
    <p:extLst>
      <p:ext uri="{BB962C8B-B14F-4D97-AF65-F5344CB8AC3E}">
        <p14:creationId xmlns:p14="http://schemas.microsoft.com/office/powerpoint/2010/main" val="3750625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egnaposto contenuto 5">
            <a:extLst>
              <a:ext uri="{FF2B5EF4-FFF2-40B4-BE49-F238E27FC236}">
                <a16:creationId xmlns:a16="http://schemas.microsoft.com/office/drawing/2014/main" id="{EE2CE74C-771E-4939-9321-95FC12B9F9F8}"/>
              </a:ext>
            </a:extLst>
          </p:cNvPr>
          <p:cNvSpPr>
            <a:spLocks noGrp="1"/>
          </p:cNvSpPr>
          <p:nvPr>
            <p:ph sz="quarter" idx="11"/>
          </p:nvPr>
        </p:nvSpPr>
        <p:spPr/>
        <p:txBody>
          <a:bodyPr/>
          <a:lstStyle/>
          <a:p>
            <a:pPr marL="457189" indent="-457189" algn="l" defTabSz="1219170">
              <a:buClr>
                <a:srgbClr val="294F2D"/>
              </a:buClr>
              <a:buSzTx/>
              <a:buFont typeface="Wingdings" pitchFamily="2" charset="2"/>
              <a:buChar char="n"/>
            </a:pPr>
            <a:r>
              <a:rPr lang="it-IT" sz="2400" kern="0" dirty="0">
                <a:solidFill>
                  <a:srgbClr val="555555"/>
                </a:solidFill>
                <a:latin typeface="+mn-lt"/>
                <a:ea typeface="+mn-ea"/>
                <a:cs typeface="+mn-cs"/>
              </a:rPr>
              <a:t>80% </a:t>
            </a:r>
            <a:r>
              <a:rPr lang="it-IT" sz="2400" kern="0" dirty="0" err="1">
                <a:solidFill>
                  <a:srgbClr val="555555"/>
                </a:solidFill>
                <a:latin typeface="+mn-lt"/>
                <a:ea typeface="+mn-ea"/>
                <a:cs typeface="+mn-cs"/>
              </a:rPr>
              <a:t>present</a:t>
            </a:r>
            <a:r>
              <a:rPr lang="it-IT" sz="2400" kern="0" dirty="0">
                <a:solidFill>
                  <a:srgbClr val="555555"/>
                </a:solidFill>
                <a:latin typeface="+mn-lt"/>
                <a:ea typeface="+mn-ea"/>
                <a:cs typeface="+mn-cs"/>
              </a:rPr>
              <a:t> with stage I disease with </a:t>
            </a:r>
            <a:r>
              <a:rPr lang="it-IT" sz="2400" kern="0" dirty="0" err="1">
                <a:solidFill>
                  <a:srgbClr val="555555"/>
                </a:solidFill>
                <a:latin typeface="+mn-lt"/>
                <a:ea typeface="+mn-ea"/>
                <a:cs typeface="+mn-cs"/>
              </a:rPr>
              <a:t>excellent</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prognosis</a:t>
            </a:r>
            <a:endParaRPr lang="it-IT" sz="2400" kern="0" dirty="0">
              <a:solidFill>
                <a:srgbClr val="555555"/>
              </a:solidFill>
              <a:latin typeface="+mn-lt"/>
              <a:ea typeface="+mn-ea"/>
              <a:cs typeface="+mn-cs"/>
            </a:endParaRPr>
          </a:p>
          <a:p>
            <a:pPr marL="457189" indent="-457189" algn="l" defTabSz="1219170">
              <a:buClr>
                <a:srgbClr val="294F2D"/>
              </a:buClr>
              <a:buSzTx/>
              <a:buFont typeface="Wingdings" pitchFamily="2" charset="2"/>
              <a:buChar char="n"/>
            </a:pPr>
            <a:r>
              <a:rPr lang="it-IT" sz="2400" kern="0" dirty="0" err="1">
                <a:solidFill>
                  <a:srgbClr val="555555"/>
                </a:solidFill>
                <a:latin typeface="+mn-lt"/>
                <a:ea typeface="+mn-ea"/>
                <a:cs typeface="+mn-cs"/>
              </a:rPr>
              <a:t>Treated</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everywhere</a:t>
            </a:r>
            <a:endParaRPr lang="it-IT" sz="2400" kern="0" dirty="0">
              <a:solidFill>
                <a:srgbClr val="555555"/>
              </a:solidFill>
              <a:latin typeface="+mn-lt"/>
              <a:ea typeface="+mn-ea"/>
              <a:cs typeface="+mn-cs"/>
            </a:endParaRPr>
          </a:p>
          <a:p>
            <a:pPr marL="457189" indent="-457189" algn="l" defTabSz="1219170">
              <a:buClr>
                <a:srgbClr val="294F2D"/>
              </a:buClr>
              <a:buSzTx/>
              <a:buFont typeface="Wingdings" pitchFamily="2" charset="2"/>
              <a:buChar char="n"/>
            </a:pPr>
            <a:r>
              <a:rPr lang="it-IT" sz="2400" kern="0" dirty="0" err="1">
                <a:solidFill>
                  <a:srgbClr val="555555"/>
                </a:solidFill>
                <a:latin typeface="+mn-lt"/>
                <a:ea typeface="+mn-ea"/>
                <a:cs typeface="+mn-cs"/>
              </a:rPr>
              <a:t>Very</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little</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interest</a:t>
            </a:r>
            <a:r>
              <a:rPr lang="it-IT" sz="2400" kern="0" dirty="0">
                <a:solidFill>
                  <a:srgbClr val="555555"/>
                </a:solidFill>
                <a:latin typeface="+mn-lt"/>
                <a:ea typeface="+mn-ea"/>
                <a:cs typeface="+mn-cs"/>
              </a:rPr>
              <a:t> for new agents and treatment </a:t>
            </a:r>
            <a:r>
              <a:rPr lang="it-IT" sz="2400" kern="0" dirty="0" err="1">
                <a:solidFill>
                  <a:srgbClr val="555555"/>
                </a:solidFill>
                <a:latin typeface="+mn-lt"/>
                <a:ea typeface="+mn-ea"/>
                <a:cs typeface="+mn-cs"/>
              </a:rPr>
              <a:t>modalities</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compared</a:t>
            </a:r>
            <a:r>
              <a:rPr lang="it-IT" sz="2400" kern="0" dirty="0">
                <a:solidFill>
                  <a:srgbClr val="555555"/>
                </a:solidFill>
                <a:latin typeface="+mn-lt"/>
                <a:ea typeface="+mn-ea"/>
                <a:cs typeface="+mn-cs"/>
              </a:rPr>
              <a:t> to the </a:t>
            </a:r>
            <a:r>
              <a:rPr lang="it-IT" sz="2400" kern="0" dirty="0" err="1">
                <a:solidFill>
                  <a:srgbClr val="555555"/>
                </a:solidFill>
                <a:latin typeface="+mn-lt"/>
                <a:ea typeface="+mn-ea"/>
                <a:cs typeface="+mn-cs"/>
              </a:rPr>
              <a:t>two</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stepsisters</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ovarian</a:t>
            </a:r>
            <a:r>
              <a:rPr lang="it-IT" sz="2400" kern="0" dirty="0">
                <a:solidFill>
                  <a:srgbClr val="555555"/>
                </a:solidFill>
                <a:latin typeface="+mn-lt"/>
                <a:ea typeface="+mn-ea"/>
                <a:cs typeface="+mn-cs"/>
              </a:rPr>
              <a:t> and </a:t>
            </a:r>
            <a:r>
              <a:rPr lang="it-IT" sz="2400" kern="0" dirty="0" err="1">
                <a:solidFill>
                  <a:srgbClr val="555555"/>
                </a:solidFill>
                <a:latin typeface="+mn-lt"/>
                <a:ea typeface="+mn-ea"/>
                <a:cs typeface="+mn-cs"/>
              </a:rPr>
              <a:t>cervical</a:t>
            </a:r>
            <a:r>
              <a:rPr lang="it-IT" sz="2400" kern="0" dirty="0">
                <a:solidFill>
                  <a:srgbClr val="555555"/>
                </a:solidFill>
                <a:latin typeface="+mn-lt"/>
                <a:ea typeface="+mn-ea"/>
                <a:cs typeface="+mn-cs"/>
              </a:rPr>
              <a:t> </a:t>
            </a:r>
            <a:r>
              <a:rPr lang="it-IT" sz="2400" kern="0" dirty="0" err="1">
                <a:solidFill>
                  <a:srgbClr val="555555"/>
                </a:solidFill>
                <a:latin typeface="+mn-lt"/>
                <a:ea typeface="+mn-ea"/>
                <a:cs typeface="+mn-cs"/>
              </a:rPr>
              <a:t>cancer</a:t>
            </a:r>
            <a:r>
              <a:rPr lang="it-IT" sz="2400" kern="0" dirty="0">
                <a:solidFill>
                  <a:srgbClr val="555555"/>
                </a:solidFill>
                <a:latin typeface="+mn-lt"/>
                <a:ea typeface="+mn-ea"/>
                <a:cs typeface="+mn-cs"/>
              </a:rPr>
              <a:t> </a:t>
            </a:r>
          </a:p>
        </p:txBody>
      </p:sp>
      <p:sp>
        <p:nvSpPr>
          <p:cNvPr id="7" name="Segnaposto testo 6">
            <a:extLst>
              <a:ext uri="{FF2B5EF4-FFF2-40B4-BE49-F238E27FC236}">
                <a16:creationId xmlns:a16="http://schemas.microsoft.com/office/drawing/2014/main" id="{1482CC8F-F089-425E-AAFC-7441B3E0ACC0}"/>
              </a:ext>
            </a:extLst>
          </p:cNvPr>
          <p:cNvSpPr>
            <a:spLocks noGrp="1"/>
          </p:cNvSpPr>
          <p:nvPr>
            <p:ph type="body" sz="quarter" idx="12"/>
          </p:nvPr>
        </p:nvSpPr>
        <p:spPr/>
        <p:txBody>
          <a:bodyPr/>
          <a:lstStyle/>
          <a:p>
            <a:endParaRPr lang="it-IT"/>
          </a:p>
        </p:txBody>
      </p:sp>
      <p:sp>
        <p:nvSpPr>
          <p:cNvPr id="2" name="Titolo 1"/>
          <p:cNvSpPr>
            <a:spLocks noGrp="1"/>
          </p:cNvSpPr>
          <p:nvPr>
            <p:ph type="ctrTitle"/>
          </p:nvPr>
        </p:nvSpPr>
        <p:spPr>
          <a:xfrm>
            <a:off x="480000" y="425171"/>
            <a:ext cx="11213021" cy="576000"/>
          </a:xfrm>
          <a:noFill/>
        </p:spPr>
        <p:txBody>
          <a:bodyPr/>
          <a:lstStyle/>
          <a:p>
            <a:r>
              <a:rPr lang="it-IT" sz="3000" dirty="0" err="1">
                <a:solidFill>
                  <a:srgbClr val="830051"/>
                </a:solidFill>
              </a:rPr>
              <a:t>Endometrial</a:t>
            </a:r>
            <a:r>
              <a:rPr lang="it-IT" sz="3000" dirty="0">
                <a:solidFill>
                  <a:srgbClr val="830051"/>
                </a:solidFill>
              </a:rPr>
              <a:t> </a:t>
            </a:r>
            <a:r>
              <a:rPr lang="it-IT" sz="3000" dirty="0" err="1">
                <a:solidFill>
                  <a:srgbClr val="830051"/>
                </a:solidFill>
              </a:rPr>
              <a:t>cancer</a:t>
            </a:r>
            <a:r>
              <a:rPr lang="it-IT" sz="3000" dirty="0">
                <a:solidFill>
                  <a:srgbClr val="830051"/>
                </a:solidFill>
              </a:rPr>
              <a:t>…….. </a:t>
            </a:r>
            <a:r>
              <a:rPr lang="it-IT" sz="3000" dirty="0" err="1">
                <a:solidFill>
                  <a:srgbClr val="830051"/>
                </a:solidFill>
              </a:rPr>
              <a:t>as</a:t>
            </a:r>
            <a:r>
              <a:rPr lang="it-IT" sz="3000" dirty="0">
                <a:solidFill>
                  <a:srgbClr val="830051"/>
                </a:solidFill>
              </a:rPr>
              <a:t> </a:t>
            </a:r>
            <a:r>
              <a:rPr lang="it-IT" sz="3000" dirty="0" err="1">
                <a:solidFill>
                  <a:srgbClr val="830051"/>
                </a:solidFill>
              </a:rPr>
              <a:t>Cinderella</a:t>
            </a:r>
            <a:r>
              <a:rPr lang="it-IT" sz="3000" dirty="0">
                <a:solidFill>
                  <a:srgbClr val="830051"/>
                </a:solidFill>
              </a:rPr>
              <a:t> </a:t>
            </a:r>
          </a:p>
        </p:txBody>
      </p:sp>
      <p:sp>
        <p:nvSpPr>
          <p:cNvPr id="3" name="CasellaDiTesto 2"/>
          <p:cNvSpPr txBox="1"/>
          <p:nvPr/>
        </p:nvSpPr>
        <p:spPr>
          <a:xfrm>
            <a:off x="1479885" y="1139813"/>
            <a:ext cx="8883452" cy="748795"/>
          </a:xfrm>
          <a:prstGeom prst="rect">
            <a:avLst/>
          </a:prstGeom>
          <a:noFill/>
        </p:spPr>
        <p:txBody>
          <a:bodyPr wrap="square" rtlCol="0">
            <a:spAutoFit/>
          </a:bodyPr>
          <a:lstStyle/>
          <a:p>
            <a:pPr algn="ctr" defTabSz="457178" eaLnBrk="0" fontAlgn="base" hangingPunct="0">
              <a:spcBef>
                <a:spcPct val="0"/>
              </a:spcBef>
              <a:spcAft>
                <a:spcPct val="0"/>
              </a:spcAft>
              <a:defRPr/>
            </a:pPr>
            <a:r>
              <a:rPr lang="en-US" sz="2133" b="1" dirty="0">
                <a:solidFill>
                  <a:srgbClr val="830051"/>
                </a:solidFill>
                <a:latin typeface="Arial Narrow"/>
                <a:ea typeface="MS PGothic" panose="020B0600070205080204" pitchFamily="34" charset="-128"/>
              </a:rPr>
              <a:t>Despite being the most common gynecological cancer in the developed world and the only Gynecological Cancer with rising incidence and mortality</a:t>
            </a:r>
          </a:p>
        </p:txBody>
      </p:sp>
      <p:pic>
        <p:nvPicPr>
          <p:cNvPr id="4" name="Immagine 3">
            <a:extLst>
              <a:ext uri="{FF2B5EF4-FFF2-40B4-BE49-F238E27FC236}">
                <a16:creationId xmlns:a16="http://schemas.microsoft.com/office/drawing/2014/main" id="{1CAF28DC-C309-41B5-B2BF-7CDFD3E41787}"/>
              </a:ext>
            </a:extLst>
          </p:cNvPr>
          <p:cNvPicPr>
            <a:picLocks noChangeAspect="1"/>
          </p:cNvPicPr>
          <p:nvPr/>
        </p:nvPicPr>
        <p:blipFill>
          <a:blip r:embed="rId3"/>
          <a:stretch>
            <a:fillRect/>
          </a:stretch>
        </p:blipFill>
        <p:spPr>
          <a:xfrm>
            <a:off x="6086510" y="2197552"/>
            <a:ext cx="5975857" cy="3361419"/>
          </a:xfrm>
          <a:prstGeom prst="rect">
            <a:avLst/>
          </a:prstGeom>
        </p:spPr>
      </p:pic>
    </p:spTree>
    <p:extLst>
      <p:ext uri="{BB962C8B-B14F-4D97-AF65-F5344CB8AC3E}">
        <p14:creationId xmlns:p14="http://schemas.microsoft.com/office/powerpoint/2010/main" val="2710433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C91C6390-1160-4B1F-A52F-235BC9FA82E9}"/>
              </a:ext>
            </a:extLst>
          </p:cNvPr>
          <p:cNvPicPr>
            <a:picLocks noChangeAspect="1"/>
          </p:cNvPicPr>
          <p:nvPr/>
        </p:nvPicPr>
        <p:blipFill>
          <a:blip r:embed="rId3"/>
          <a:stretch>
            <a:fillRect/>
          </a:stretch>
        </p:blipFill>
        <p:spPr>
          <a:xfrm>
            <a:off x="479376" y="966180"/>
            <a:ext cx="5242406" cy="2948854"/>
          </a:xfrm>
          <a:prstGeom prst="rect">
            <a:avLst/>
          </a:prstGeom>
        </p:spPr>
      </p:pic>
      <p:sp>
        <p:nvSpPr>
          <p:cNvPr id="5" name="Titolo 4">
            <a:extLst>
              <a:ext uri="{FF2B5EF4-FFF2-40B4-BE49-F238E27FC236}">
                <a16:creationId xmlns:a16="http://schemas.microsoft.com/office/drawing/2014/main" id="{373C92BA-789D-4682-B4D8-C6A4C6325D5F}"/>
              </a:ext>
            </a:extLst>
          </p:cNvPr>
          <p:cNvSpPr>
            <a:spLocks noGrp="1"/>
          </p:cNvSpPr>
          <p:nvPr>
            <p:ph type="title" idx="4294967295"/>
          </p:nvPr>
        </p:nvSpPr>
        <p:spPr>
          <a:xfrm>
            <a:off x="191344" y="77172"/>
            <a:ext cx="11809312" cy="1143000"/>
          </a:xfrm>
        </p:spPr>
        <p:txBody>
          <a:bodyPr/>
          <a:lstStyle/>
          <a:p>
            <a:r>
              <a:rPr lang="it-IT" sz="2800" b="1" dirty="0">
                <a:solidFill>
                  <a:srgbClr val="830051"/>
                </a:solidFill>
                <a:latin typeface="Calibri" panose="020F0502020204030204" pitchFamily="34" charset="0"/>
                <a:cs typeface="Calibri" panose="020F0502020204030204" pitchFamily="34" charset="0"/>
              </a:rPr>
              <a:t>Will </a:t>
            </a:r>
            <a:r>
              <a:rPr lang="it-IT" sz="2800" b="1" dirty="0" err="1">
                <a:solidFill>
                  <a:srgbClr val="830051"/>
                </a:solidFill>
                <a:latin typeface="Calibri" panose="020F0502020204030204" pitchFamily="34" charset="0"/>
                <a:cs typeface="Calibri" panose="020F0502020204030204" pitchFamily="34" charset="0"/>
              </a:rPr>
              <a:t>Chemotherapy</a:t>
            </a:r>
            <a:r>
              <a:rPr lang="it-IT" sz="2800" b="1" dirty="0">
                <a:solidFill>
                  <a:srgbClr val="830051"/>
                </a:solidFill>
                <a:latin typeface="Calibri" panose="020F0502020204030204" pitchFamily="34" charset="0"/>
                <a:cs typeface="Calibri" panose="020F0502020204030204" pitchFamily="34" charset="0"/>
              </a:rPr>
              <a:t> +</a:t>
            </a:r>
            <a:r>
              <a:rPr lang="it-IT" sz="2800" b="1" dirty="0" err="1">
                <a:solidFill>
                  <a:srgbClr val="830051"/>
                </a:solidFill>
                <a:latin typeface="Calibri" panose="020F0502020204030204" pitchFamily="34" charset="0"/>
                <a:cs typeface="Calibri" panose="020F0502020204030204" pitchFamily="34" charset="0"/>
              </a:rPr>
              <a:t>ICIs</a:t>
            </a:r>
            <a:r>
              <a:rPr lang="it-IT" sz="2800" b="1" dirty="0">
                <a:solidFill>
                  <a:srgbClr val="830051"/>
                </a:solidFill>
                <a:latin typeface="Calibri" panose="020F0502020204030204" pitchFamily="34" charset="0"/>
                <a:cs typeface="Calibri" panose="020F0502020204030204" pitchFamily="34" charset="0"/>
              </a:rPr>
              <a:t> </a:t>
            </a:r>
            <a:r>
              <a:rPr lang="it-IT" sz="2800" b="1" dirty="0" err="1">
                <a:solidFill>
                  <a:srgbClr val="830051"/>
                </a:solidFill>
                <a:latin typeface="Calibri" panose="020F0502020204030204" pitchFamily="34" charset="0"/>
                <a:cs typeface="Calibri" panose="020F0502020204030204" pitchFamily="34" charset="0"/>
              </a:rPr>
              <a:t>replace</a:t>
            </a:r>
            <a:r>
              <a:rPr lang="it-IT" sz="2800" b="1" dirty="0">
                <a:solidFill>
                  <a:srgbClr val="830051"/>
                </a:solidFill>
                <a:latin typeface="Calibri" panose="020F0502020204030204" pitchFamily="34" charset="0"/>
                <a:cs typeface="Calibri" panose="020F0502020204030204" pitchFamily="34" charset="0"/>
              </a:rPr>
              <a:t> </a:t>
            </a:r>
            <a:r>
              <a:rPr lang="it-IT" sz="2800" b="1" dirty="0" err="1">
                <a:solidFill>
                  <a:srgbClr val="830051"/>
                </a:solidFill>
                <a:latin typeface="Calibri" panose="020F0502020204030204" pitchFamily="34" charset="0"/>
                <a:cs typeface="Calibri" panose="020F0502020204030204" pitchFamily="34" charset="0"/>
              </a:rPr>
              <a:t>chemotherapy</a:t>
            </a:r>
            <a:r>
              <a:rPr lang="it-IT" sz="2800" b="1" dirty="0">
                <a:solidFill>
                  <a:srgbClr val="830051"/>
                </a:solidFill>
                <a:latin typeface="Calibri" panose="020F0502020204030204" pitchFamily="34" charset="0"/>
                <a:cs typeface="Calibri" panose="020F0502020204030204" pitchFamily="34" charset="0"/>
              </a:rPr>
              <a:t> alone in </a:t>
            </a:r>
            <a:r>
              <a:rPr lang="it-IT" sz="2800" b="1" dirty="0" err="1">
                <a:solidFill>
                  <a:srgbClr val="830051"/>
                </a:solidFill>
                <a:latin typeface="Calibri" panose="020F0502020204030204" pitchFamily="34" charset="0"/>
                <a:cs typeface="Calibri" panose="020F0502020204030204" pitchFamily="34" charset="0"/>
              </a:rPr>
              <a:t>all</a:t>
            </a:r>
            <a:r>
              <a:rPr lang="it-IT" sz="2800" b="1" dirty="0">
                <a:solidFill>
                  <a:srgbClr val="830051"/>
                </a:solidFill>
                <a:latin typeface="Calibri" panose="020F0502020204030204" pitchFamily="34" charset="0"/>
                <a:cs typeface="Calibri" panose="020F0502020204030204" pitchFamily="34" charset="0"/>
              </a:rPr>
              <a:t> </a:t>
            </a:r>
            <a:r>
              <a:rPr lang="it-IT" sz="2800" b="1" dirty="0" err="1">
                <a:solidFill>
                  <a:srgbClr val="830051"/>
                </a:solidFill>
                <a:latin typeface="Calibri" panose="020F0502020204030204" pitchFamily="34" charset="0"/>
                <a:cs typeface="Calibri" panose="020F0502020204030204" pitchFamily="34" charset="0"/>
              </a:rPr>
              <a:t>comers</a:t>
            </a:r>
            <a:r>
              <a:rPr lang="it-IT" sz="2800" b="1" dirty="0">
                <a:solidFill>
                  <a:srgbClr val="830051"/>
                </a:solidFill>
                <a:latin typeface="Calibri" panose="020F0502020204030204" pitchFamily="34" charset="0"/>
                <a:cs typeface="Calibri" panose="020F0502020204030204" pitchFamily="34" charset="0"/>
              </a:rPr>
              <a:t>? </a:t>
            </a:r>
          </a:p>
        </p:txBody>
      </p:sp>
      <p:pic>
        <p:nvPicPr>
          <p:cNvPr id="6" name="Immagine 5">
            <a:extLst>
              <a:ext uri="{FF2B5EF4-FFF2-40B4-BE49-F238E27FC236}">
                <a16:creationId xmlns:a16="http://schemas.microsoft.com/office/drawing/2014/main" id="{5650734E-5811-43ED-9653-E9169B80EFB3}"/>
              </a:ext>
            </a:extLst>
          </p:cNvPr>
          <p:cNvPicPr>
            <a:picLocks noChangeAspect="1"/>
          </p:cNvPicPr>
          <p:nvPr/>
        </p:nvPicPr>
        <p:blipFill>
          <a:blip r:embed="rId4"/>
          <a:stretch>
            <a:fillRect/>
          </a:stretch>
        </p:blipFill>
        <p:spPr>
          <a:xfrm>
            <a:off x="6816080" y="836712"/>
            <a:ext cx="5112568" cy="2875819"/>
          </a:xfrm>
          <a:prstGeom prst="rect">
            <a:avLst/>
          </a:prstGeom>
        </p:spPr>
      </p:pic>
      <p:pic>
        <p:nvPicPr>
          <p:cNvPr id="7" name="Immagine 6">
            <a:extLst>
              <a:ext uri="{FF2B5EF4-FFF2-40B4-BE49-F238E27FC236}">
                <a16:creationId xmlns:a16="http://schemas.microsoft.com/office/drawing/2014/main" id="{F571334C-70D9-445E-8369-F2A52969ED74}"/>
              </a:ext>
            </a:extLst>
          </p:cNvPr>
          <p:cNvPicPr>
            <a:picLocks noChangeAspect="1"/>
          </p:cNvPicPr>
          <p:nvPr/>
        </p:nvPicPr>
        <p:blipFill>
          <a:blip r:embed="rId5"/>
          <a:stretch>
            <a:fillRect/>
          </a:stretch>
        </p:blipFill>
        <p:spPr>
          <a:xfrm>
            <a:off x="4472157" y="4032448"/>
            <a:ext cx="4687845" cy="2636912"/>
          </a:xfrm>
          <a:prstGeom prst="rect">
            <a:avLst/>
          </a:prstGeom>
        </p:spPr>
      </p:pic>
    </p:spTree>
    <p:extLst>
      <p:ext uri="{BB962C8B-B14F-4D97-AF65-F5344CB8AC3E}">
        <p14:creationId xmlns:p14="http://schemas.microsoft.com/office/powerpoint/2010/main" val="1621350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 name="Freeform 143">
            <a:extLst>
              <a:ext uri="{FF2B5EF4-FFF2-40B4-BE49-F238E27FC236}">
                <a16:creationId xmlns:a16="http://schemas.microsoft.com/office/drawing/2014/main" id="{AE4831D2-714E-476E-B8C7-7C15F8CB5BD3}"/>
              </a:ext>
            </a:extLst>
          </p:cNvPr>
          <p:cNvSpPr/>
          <p:nvPr/>
        </p:nvSpPr>
        <p:spPr>
          <a:xfrm>
            <a:off x="7181578" y="2679759"/>
            <a:ext cx="12119" cy="2192530"/>
          </a:xfrm>
          <a:custGeom>
            <a:avLst/>
            <a:gdLst>
              <a:gd name="connsiteX0" fmla="*/ 0 w 6486"/>
              <a:gd name="connsiteY0" fmla="*/ 2128477 h 2128476"/>
              <a:gd name="connsiteX1" fmla="*/ 0 w 6486"/>
              <a:gd name="connsiteY1" fmla="*/ 0 h 2128476"/>
            </a:gdLst>
            <a:ahLst/>
            <a:cxnLst>
              <a:cxn ang="0">
                <a:pos x="connsiteX0" y="connsiteY0"/>
              </a:cxn>
              <a:cxn ang="0">
                <a:pos x="connsiteX1" y="connsiteY1"/>
              </a:cxn>
            </a:cxnLst>
            <a:rect l="l" t="t" r="r" b="b"/>
            <a:pathLst>
              <a:path w="6486" h="2128476">
                <a:moveTo>
                  <a:pt x="0" y="2128477"/>
                </a:moveTo>
                <a:lnTo>
                  <a:pt x="0" y="0"/>
                </a:lnTo>
              </a:path>
            </a:pathLst>
          </a:custGeom>
          <a:ln w="6485" cap="flat">
            <a:solidFill>
              <a:srgbClr val="7F7F7F"/>
            </a:solidFill>
            <a:prstDash val="dash"/>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43" name="Freeform 143">
            <a:extLst>
              <a:ext uri="{FF2B5EF4-FFF2-40B4-BE49-F238E27FC236}">
                <a16:creationId xmlns:a16="http://schemas.microsoft.com/office/drawing/2014/main" id="{43A79738-9198-420F-BCF0-F55A7C0629FE}"/>
              </a:ext>
            </a:extLst>
          </p:cNvPr>
          <p:cNvSpPr/>
          <p:nvPr/>
        </p:nvSpPr>
        <p:spPr>
          <a:xfrm>
            <a:off x="4525309" y="2612088"/>
            <a:ext cx="12119" cy="2229072"/>
          </a:xfrm>
          <a:custGeom>
            <a:avLst/>
            <a:gdLst>
              <a:gd name="connsiteX0" fmla="*/ 0 w 6486"/>
              <a:gd name="connsiteY0" fmla="*/ 2128477 h 2128476"/>
              <a:gd name="connsiteX1" fmla="*/ 0 w 6486"/>
              <a:gd name="connsiteY1" fmla="*/ 0 h 2128476"/>
            </a:gdLst>
            <a:ahLst/>
            <a:cxnLst>
              <a:cxn ang="0">
                <a:pos x="connsiteX0" y="connsiteY0"/>
              </a:cxn>
              <a:cxn ang="0">
                <a:pos x="connsiteX1" y="connsiteY1"/>
              </a:cxn>
            </a:cxnLst>
            <a:rect l="l" t="t" r="r" b="b"/>
            <a:pathLst>
              <a:path w="6486" h="2128476">
                <a:moveTo>
                  <a:pt x="0" y="2128477"/>
                </a:moveTo>
                <a:lnTo>
                  <a:pt x="0" y="0"/>
                </a:lnTo>
              </a:path>
            </a:pathLst>
          </a:custGeom>
          <a:ln w="6485" cap="flat">
            <a:solidFill>
              <a:srgbClr val="7F7F7F"/>
            </a:solidFill>
            <a:prstDash val="dash"/>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 name="Title 1">
            <a:extLst>
              <a:ext uri="{FF2B5EF4-FFF2-40B4-BE49-F238E27FC236}">
                <a16:creationId xmlns:a16="http://schemas.microsoft.com/office/drawing/2014/main" id="{87F9B1AA-35BE-400E-9FBF-35C585945419}"/>
              </a:ext>
            </a:extLst>
          </p:cNvPr>
          <p:cNvSpPr>
            <a:spLocks noGrp="1"/>
          </p:cNvSpPr>
          <p:nvPr>
            <p:ph type="ctrTitle"/>
          </p:nvPr>
        </p:nvSpPr>
        <p:spPr/>
        <p:txBody>
          <a:bodyPr anchor="t" anchorCtr="0">
            <a:normAutofit/>
          </a:bodyPr>
          <a:lstStyle/>
          <a:p>
            <a:r>
              <a:rPr lang="en-US" sz="3197" spc="-13" dirty="0">
                <a:latin typeface="+mj-lt"/>
                <a:cs typeface="Arial" panose="020B0604020202020204" pitchFamily="34" charset="0"/>
              </a:rPr>
              <a:t>RUBY Primary Endpoint: PFS in </a:t>
            </a:r>
            <a:r>
              <a:rPr lang="en-US" sz="3197" cap="none" spc="-13" dirty="0" err="1">
                <a:latin typeface="+mj-lt"/>
                <a:cs typeface="Arial" panose="020B0604020202020204" pitchFamily="34" charset="0"/>
              </a:rPr>
              <a:t>d</a:t>
            </a:r>
            <a:r>
              <a:rPr lang="en-US" sz="3197" spc="-13" dirty="0" err="1">
                <a:latin typeface="+mj-lt"/>
                <a:cs typeface="Arial" panose="020B0604020202020204" pitchFamily="34" charset="0"/>
              </a:rPr>
              <a:t>MMR</a:t>
            </a:r>
            <a:r>
              <a:rPr lang="en-US" sz="3197" spc="-13" dirty="0">
                <a:latin typeface="+mj-lt"/>
                <a:cs typeface="Arial" panose="020B0604020202020204" pitchFamily="34" charset="0"/>
              </a:rPr>
              <a:t>/MSI-H Population</a:t>
            </a:r>
            <a:endParaRPr lang="en-GB" sz="3197" spc="-13" dirty="0">
              <a:latin typeface="+mj-lt"/>
              <a:cs typeface="Arial" panose="020B0604020202020204" pitchFamily="34" charset="0"/>
            </a:endParaRPr>
          </a:p>
        </p:txBody>
      </p:sp>
      <p:grpSp>
        <p:nvGrpSpPr>
          <p:cNvPr id="10" name="Graphic 4">
            <a:extLst>
              <a:ext uri="{FF2B5EF4-FFF2-40B4-BE49-F238E27FC236}">
                <a16:creationId xmlns:a16="http://schemas.microsoft.com/office/drawing/2014/main" id="{9BDB73D4-5DBE-4B27-A5F5-17C87D567207}"/>
              </a:ext>
            </a:extLst>
          </p:cNvPr>
          <p:cNvGrpSpPr/>
          <p:nvPr/>
        </p:nvGrpSpPr>
        <p:grpSpPr>
          <a:xfrm>
            <a:off x="1830976" y="1328081"/>
            <a:ext cx="7564228" cy="2947735"/>
            <a:chOff x="1310213" y="315516"/>
            <a:chExt cx="4053895" cy="1751597"/>
          </a:xfrm>
          <a:noFill/>
        </p:grpSpPr>
        <p:sp>
          <p:nvSpPr>
            <p:cNvPr id="38" name="Freeform 93">
              <a:extLst>
                <a:ext uri="{FF2B5EF4-FFF2-40B4-BE49-F238E27FC236}">
                  <a16:creationId xmlns:a16="http://schemas.microsoft.com/office/drawing/2014/main" id="{4BC395EB-62A9-4B07-92C2-23FED503056A}"/>
                </a:ext>
              </a:extLst>
            </p:cNvPr>
            <p:cNvSpPr/>
            <p:nvPr/>
          </p:nvSpPr>
          <p:spPr>
            <a:xfrm>
              <a:off x="1311770" y="345978"/>
              <a:ext cx="4052338" cy="1690674"/>
            </a:xfrm>
            <a:custGeom>
              <a:avLst/>
              <a:gdLst>
                <a:gd name="connsiteX0" fmla="*/ 0 w 4052338"/>
                <a:gd name="connsiteY0" fmla="*/ 0 h 1690674"/>
                <a:gd name="connsiteX1" fmla="*/ 185444 w 4052338"/>
                <a:gd name="connsiteY1" fmla="*/ 0 h 1690674"/>
                <a:gd name="connsiteX2" fmla="*/ 185444 w 4052338"/>
                <a:gd name="connsiteY2" fmla="*/ 33054 h 1690674"/>
                <a:gd name="connsiteX3" fmla="*/ 190374 w 4052338"/>
                <a:gd name="connsiteY3" fmla="*/ 33054 h 1690674"/>
                <a:gd name="connsiteX4" fmla="*/ 190374 w 4052338"/>
                <a:gd name="connsiteY4" fmla="*/ 63839 h 1690674"/>
                <a:gd name="connsiteX5" fmla="*/ 219498 w 4052338"/>
                <a:gd name="connsiteY5" fmla="*/ 63839 h 1690674"/>
                <a:gd name="connsiteX6" fmla="*/ 219498 w 4052338"/>
                <a:gd name="connsiteY6" fmla="*/ 96634 h 1690674"/>
                <a:gd name="connsiteX7" fmla="*/ 253551 w 4052338"/>
                <a:gd name="connsiteY7" fmla="*/ 96634 h 1690674"/>
                <a:gd name="connsiteX8" fmla="*/ 253551 w 4052338"/>
                <a:gd name="connsiteY8" fmla="*/ 128845 h 1690674"/>
                <a:gd name="connsiteX9" fmla="*/ 292599 w 4052338"/>
                <a:gd name="connsiteY9" fmla="*/ 128845 h 1690674"/>
                <a:gd name="connsiteX10" fmla="*/ 292599 w 4052338"/>
                <a:gd name="connsiteY10" fmla="*/ 161640 h 1690674"/>
                <a:gd name="connsiteX11" fmla="*/ 327171 w 4052338"/>
                <a:gd name="connsiteY11" fmla="*/ 161640 h 1690674"/>
                <a:gd name="connsiteX12" fmla="*/ 327171 w 4052338"/>
                <a:gd name="connsiteY12" fmla="*/ 195148 h 1690674"/>
                <a:gd name="connsiteX13" fmla="*/ 452487 w 4052338"/>
                <a:gd name="connsiteY13" fmla="*/ 195148 h 1690674"/>
                <a:gd name="connsiteX14" fmla="*/ 452487 w 4052338"/>
                <a:gd name="connsiteY14" fmla="*/ 229238 h 1690674"/>
                <a:gd name="connsiteX15" fmla="*/ 503015 w 4052338"/>
                <a:gd name="connsiteY15" fmla="*/ 229238 h 1690674"/>
                <a:gd name="connsiteX16" fmla="*/ 503015 w 4052338"/>
                <a:gd name="connsiteY16" fmla="*/ 294893 h 1690674"/>
                <a:gd name="connsiteX17" fmla="*/ 536550 w 4052338"/>
                <a:gd name="connsiteY17" fmla="*/ 294893 h 1690674"/>
                <a:gd name="connsiteX18" fmla="*/ 536550 w 4052338"/>
                <a:gd name="connsiteY18" fmla="*/ 360482 h 1690674"/>
                <a:gd name="connsiteX19" fmla="*/ 553609 w 4052338"/>
                <a:gd name="connsiteY19" fmla="*/ 360482 h 1690674"/>
                <a:gd name="connsiteX20" fmla="*/ 553609 w 4052338"/>
                <a:gd name="connsiteY20" fmla="*/ 393730 h 1690674"/>
                <a:gd name="connsiteX21" fmla="*/ 650320 w 4052338"/>
                <a:gd name="connsiteY21" fmla="*/ 393730 h 1690674"/>
                <a:gd name="connsiteX22" fmla="*/ 650320 w 4052338"/>
                <a:gd name="connsiteY22" fmla="*/ 426784 h 1690674"/>
                <a:gd name="connsiteX23" fmla="*/ 654731 w 4052338"/>
                <a:gd name="connsiteY23" fmla="*/ 426784 h 1690674"/>
                <a:gd name="connsiteX24" fmla="*/ 654731 w 4052338"/>
                <a:gd name="connsiteY24" fmla="*/ 462171 h 1690674"/>
                <a:gd name="connsiteX25" fmla="*/ 663487 w 4052338"/>
                <a:gd name="connsiteY25" fmla="*/ 462171 h 1690674"/>
                <a:gd name="connsiteX26" fmla="*/ 663487 w 4052338"/>
                <a:gd name="connsiteY26" fmla="*/ 468004 h 1690674"/>
                <a:gd name="connsiteX27" fmla="*/ 668417 w 4052338"/>
                <a:gd name="connsiteY27" fmla="*/ 468004 h 1690674"/>
                <a:gd name="connsiteX28" fmla="*/ 668417 w 4052338"/>
                <a:gd name="connsiteY28" fmla="*/ 493086 h 1690674"/>
                <a:gd name="connsiteX29" fmla="*/ 676655 w 4052338"/>
                <a:gd name="connsiteY29" fmla="*/ 493086 h 1690674"/>
                <a:gd name="connsiteX30" fmla="*/ 676655 w 4052338"/>
                <a:gd name="connsiteY30" fmla="*/ 701585 h 1690674"/>
                <a:gd name="connsiteX31" fmla="*/ 683854 w 4052338"/>
                <a:gd name="connsiteY31" fmla="*/ 701585 h 1690674"/>
                <a:gd name="connsiteX32" fmla="*/ 683854 w 4052338"/>
                <a:gd name="connsiteY32" fmla="*/ 773526 h 1690674"/>
                <a:gd name="connsiteX33" fmla="*/ 688784 w 4052338"/>
                <a:gd name="connsiteY33" fmla="*/ 773526 h 1690674"/>
                <a:gd name="connsiteX34" fmla="*/ 688784 w 4052338"/>
                <a:gd name="connsiteY34" fmla="*/ 773656 h 1690674"/>
                <a:gd name="connsiteX35" fmla="*/ 706362 w 4052338"/>
                <a:gd name="connsiteY35" fmla="*/ 773656 h 1690674"/>
                <a:gd name="connsiteX36" fmla="*/ 706362 w 4052338"/>
                <a:gd name="connsiteY36" fmla="*/ 803923 h 1690674"/>
                <a:gd name="connsiteX37" fmla="*/ 739897 w 4052338"/>
                <a:gd name="connsiteY37" fmla="*/ 803923 h 1690674"/>
                <a:gd name="connsiteX38" fmla="*/ 739897 w 4052338"/>
                <a:gd name="connsiteY38" fmla="*/ 841189 h 1690674"/>
                <a:gd name="connsiteX39" fmla="*/ 806381 w 4052338"/>
                <a:gd name="connsiteY39" fmla="*/ 841189 h 1690674"/>
                <a:gd name="connsiteX40" fmla="*/ 806381 w 4052338"/>
                <a:gd name="connsiteY40" fmla="*/ 875345 h 1690674"/>
                <a:gd name="connsiteX41" fmla="*/ 821754 w 4052338"/>
                <a:gd name="connsiteY41" fmla="*/ 875345 h 1690674"/>
                <a:gd name="connsiteX42" fmla="*/ 821754 w 4052338"/>
                <a:gd name="connsiteY42" fmla="*/ 913325 h 1690674"/>
                <a:gd name="connsiteX43" fmla="*/ 889342 w 4052338"/>
                <a:gd name="connsiteY43" fmla="*/ 913325 h 1690674"/>
                <a:gd name="connsiteX44" fmla="*/ 889342 w 4052338"/>
                <a:gd name="connsiteY44" fmla="*/ 946119 h 1690674"/>
                <a:gd name="connsiteX45" fmla="*/ 916260 w 4052338"/>
                <a:gd name="connsiteY45" fmla="*/ 946119 h 1690674"/>
                <a:gd name="connsiteX46" fmla="*/ 916260 w 4052338"/>
                <a:gd name="connsiteY46" fmla="*/ 978266 h 1690674"/>
                <a:gd name="connsiteX47" fmla="*/ 927806 w 4052338"/>
                <a:gd name="connsiteY47" fmla="*/ 978266 h 1690674"/>
                <a:gd name="connsiteX48" fmla="*/ 927806 w 4052338"/>
                <a:gd name="connsiteY48" fmla="*/ 1018190 h 1690674"/>
                <a:gd name="connsiteX49" fmla="*/ 933838 w 4052338"/>
                <a:gd name="connsiteY49" fmla="*/ 1018190 h 1690674"/>
                <a:gd name="connsiteX50" fmla="*/ 933838 w 4052338"/>
                <a:gd name="connsiteY50" fmla="*/ 1053577 h 1690674"/>
                <a:gd name="connsiteX51" fmla="*/ 950897 w 4052338"/>
                <a:gd name="connsiteY51" fmla="*/ 1053577 h 1690674"/>
                <a:gd name="connsiteX52" fmla="*/ 950897 w 4052338"/>
                <a:gd name="connsiteY52" fmla="*/ 1091556 h 1690674"/>
                <a:gd name="connsiteX53" fmla="*/ 1007458 w 4052338"/>
                <a:gd name="connsiteY53" fmla="*/ 1091556 h 1690674"/>
                <a:gd name="connsiteX54" fmla="*/ 1007458 w 4052338"/>
                <a:gd name="connsiteY54" fmla="*/ 1124999 h 1690674"/>
                <a:gd name="connsiteX55" fmla="*/ 1140493 w 4052338"/>
                <a:gd name="connsiteY55" fmla="*/ 1124999 h 1690674"/>
                <a:gd name="connsiteX56" fmla="*/ 1140493 w 4052338"/>
                <a:gd name="connsiteY56" fmla="*/ 1164275 h 1690674"/>
                <a:gd name="connsiteX57" fmla="*/ 1151454 w 4052338"/>
                <a:gd name="connsiteY57" fmla="*/ 1164275 h 1690674"/>
                <a:gd name="connsiteX58" fmla="*/ 1151454 w 4052338"/>
                <a:gd name="connsiteY58" fmla="*/ 1202903 h 1690674"/>
                <a:gd name="connsiteX59" fmla="*/ 1161898 w 4052338"/>
                <a:gd name="connsiteY59" fmla="*/ 1202903 h 1690674"/>
                <a:gd name="connsiteX60" fmla="*/ 1161898 w 4052338"/>
                <a:gd name="connsiteY60" fmla="*/ 1237642 h 1690674"/>
                <a:gd name="connsiteX61" fmla="*/ 1169033 w 4052338"/>
                <a:gd name="connsiteY61" fmla="*/ 1237642 h 1690674"/>
                <a:gd name="connsiteX62" fmla="*/ 1169033 w 4052338"/>
                <a:gd name="connsiteY62" fmla="*/ 1390791 h 1690674"/>
                <a:gd name="connsiteX63" fmla="*/ 1189400 w 4052338"/>
                <a:gd name="connsiteY63" fmla="*/ 1390791 h 1690674"/>
                <a:gd name="connsiteX64" fmla="*/ 1189400 w 4052338"/>
                <a:gd name="connsiteY64" fmla="*/ 1431299 h 1690674"/>
                <a:gd name="connsiteX65" fmla="*/ 1403124 w 4052338"/>
                <a:gd name="connsiteY65" fmla="*/ 1431299 h 1690674"/>
                <a:gd name="connsiteX66" fmla="*/ 1403124 w 4052338"/>
                <a:gd name="connsiteY66" fmla="*/ 1476991 h 1690674"/>
                <a:gd name="connsiteX67" fmla="*/ 1421286 w 4052338"/>
                <a:gd name="connsiteY67" fmla="*/ 1476991 h 1690674"/>
                <a:gd name="connsiteX68" fmla="*/ 1421286 w 4052338"/>
                <a:gd name="connsiteY68" fmla="*/ 1516267 h 1690674"/>
                <a:gd name="connsiteX69" fmla="*/ 1708631 w 4052338"/>
                <a:gd name="connsiteY69" fmla="*/ 1516267 h 1690674"/>
                <a:gd name="connsiteX70" fmla="*/ 1708631 w 4052338"/>
                <a:gd name="connsiteY70" fmla="*/ 1554894 h 1690674"/>
                <a:gd name="connsiteX71" fmla="*/ 2066417 w 4052338"/>
                <a:gd name="connsiteY71" fmla="*/ 1554894 h 1690674"/>
                <a:gd name="connsiteX72" fmla="*/ 2066417 w 4052338"/>
                <a:gd name="connsiteY72" fmla="*/ 1646927 h 1690674"/>
                <a:gd name="connsiteX73" fmla="*/ 2405458 w 4052338"/>
                <a:gd name="connsiteY73" fmla="*/ 1646927 h 1690674"/>
                <a:gd name="connsiteX74" fmla="*/ 2405458 w 4052338"/>
                <a:gd name="connsiteY74" fmla="*/ 1690675 h 1690674"/>
                <a:gd name="connsiteX75" fmla="*/ 4052339 w 4052338"/>
                <a:gd name="connsiteY75" fmla="*/ 1690675 h 169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052338" h="1690674">
                  <a:moveTo>
                    <a:pt x="0" y="0"/>
                  </a:moveTo>
                  <a:lnTo>
                    <a:pt x="185444" y="0"/>
                  </a:lnTo>
                  <a:lnTo>
                    <a:pt x="185444" y="33054"/>
                  </a:lnTo>
                  <a:lnTo>
                    <a:pt x="190374" y="33054"/>
                  </a:lnTo>
                  <a:lnTo>
                    <a:pt x="190374" y="63839"/>
                  </a:lnTo>
                  <a:lnTo>
                    <a:pt x="219498" y="63839"/>
                  </a:lnTo>
                  <a:lnTo>
                    <a:pt x="219498" y="96634"/>
                  </a:lnTo>
                  <a:lnTo>
                    <a:pt x="253551" y="96634"/>
                  </a:lnTo>
                  <a:lnTo>
                    <a:pt x="253551" y="128845"/>
                  </a:lnTo>
                  <a:lnTo>
                    <a:pt x="292599" y="128845"/>
                  </a:lnTo>
                  <a:lnTo>
                    <a:pt x="292599" y="161640"/>
                  </a:lnTo>
                  <a:lnTo>
                    <a:pt x="327171" y="161640"/>
                  </a:lnTo>
                  <a:lnTo>
                    <a:pt x="327171" y="195148"/>
                  </a:lnTo>
                  <a:lnTo>
                    <a:pt x="452487" y="195148"/>
                  </a:lnTo>
                  <a:lnTo>
                    <a:pt x="452487" y="229238"/>
                  </a:lnTo>
                  <a:lnTo>
                    <a:pt x="503015" y="229238"/>
                  </a:lnTo>
                  <a:lnTo>
                    <a:pt x="503015" y="294893"/>
                  </a:lnTo>
                  <a:lnTo>
                    <a:pt x="536550" y="294893"/>
                  </a:lnTo>
                  <a:lnTo>
                    <a:pt x="536550" y="360482"/>
                  </a:lnTo>
                  <a:lnTo>
                    <a:pt x="553609" y="360482"/>
                  </a:lnTo>
                  <a:lnTo>
                    <a:pt x="553609" y="393730"/>
                  </a:lnTo>
                  <a:lnTo>
                    <a:pt x="650320" y="393730"/>
                  </a:lnTo>
                  <a:lnTo>
                    <a:pt x="650320" y="426784"/>
                  </a:lnTo>
                  <a:lnTo>
                    <a:pt x="654731" y="426784"/>
                  </a:lnTo>
                  <a:lnTo>
                    <a:pt x="654731" y="462171"/>
                  </a:lnTo>
                  <a:lnTo>
                    <a:pt x="663487" y="462171"/>
                  </a:lnTo>
                  <a:lnTo>
                    <a:pt x="663487" y="468004"/>
                  </a:lnTo>
                  <a:lnTo>
                    <a:pt x="668417" y="468004"/>
                  </a:lnTo>
                  <a:lnTo>
                    <a:pt x="668417" y="493086"/>
                  </a:lnTo>
                  <a:lnTo>
                    <a:pt x="676655" y="493086"/>
                  </a:lnTo>
                  <a:lnTo>
                    <a:pt x="676655" y="701585"/>
                  </a:lnTo>
                  <a:lnTo>
                    <a:pt x="683854" y="701585"/>
                  </a:lnTo>
                  <a:lnTo>
                    <a:pt x="683854" y="773526"/>
                  </a:lnTo>
                  <a:lnTo>
                    <a:pt x="688784" y="773526"/>
                  </a:lnTo>
                  <a:lnTo>
                    <a:pt x="688784" y="773656"/>
                  </a:lnTo>
                  <a:lnTo>
                    <a:pt x="706362" y="773656"/>
                  </a:lnTo>
                  <a:lnTo>
                    <a:pt x="706362" y="803923"/>
                  </a:lnTo>
                  <a:lnTo>
                    <a:pt x="739897" y="803923"/>
                  </a:lnTo>
                  <a:lnTo>
                    <a:pt x="739897" y="841189"/>
                  </a:lnTo>
                  <a:lnTo>
                    <a:pt x="806381" y="841189"/>
                  </a:lnTo>
                  <a:lnTo>
                    <a:pt x="806381" y="875345"/>
                  </a:lnTo>
                  <a:lnTo>
                    <a:pt x="821754" y="875345"/>
                  </a:lnTo>
                  <a:lnTo>
                    <a:pt x="821754" y="913325"/>
                  </a:lnTo>
                  <a:lnTo>
                    <a:pt x="889342" y="913325"/>
                  </a:lnTo>
                  <a:lnTo>
                    <a:pt x="889342" y="946119"/>
                  </a:lnTo>
                  <a:lnTo>
                    <a:pt x="916260" y="946119"/>
                  </a:lnTo>
                  <a:lnTo>
                    <a:pt x="916260" y="978266"/>
                  </a:lnTo>
                  <a:lnTo>
                    <a:pt x="927806" y="978266"/>
                  </a:lnTo>
                  <a:lnTo>
                    <a:pt x="927806" y="1018190"/>
                  </a:lnTo>
                  <a:lnTo>
                    <a:pt x="933838" y="1018190"/>
                  </a:lnTo>
                  <a:lnTo>
                    <a:pt x="933838" y="1053577"/>
                  </a:lnTo>
                  <a:lnTo>
                    <a:pt x="950897" y="1053577"/>
                  </a:lnTo>
                  <a:lnTo>
                    <a:pt x="950897" y="1091556"/>
                  </a:lnTo>
                  <a:lnTo>
                    <a:pt x="1007458" y="1091556"/>
                  </a:lnTo>
                  <a:lnTo>
                    <a:pt x="1007458" y="1124999"/>
                  </a:lnTo>
                  <a:lnTo>
                    <a:pt x="1140493" y="1124999"/>
                  </a:lnTo>
                  <a:lnTo>
                    <a:pt x="1140493" y="1164275"/>
                  </a:lnTo>
                  <a:lnTo>
                    <a:pt x="1151454" y="1164275"/>
                  </a:lnTo>
                  <a:lnTo>
                    <a:pt x="1151454" y="1202903"/>
                  </a:lnTo>
                  <a:lnTo>
                    <a:pt x="1161898" y="1202903"/>
                  </a:lnTo>
                  <a:lnTo>
                    <a:pt x="1161898" y="1237642"/>
                  </a:lnTo>
                  <a:lnTo>
                    <a:pt x="1169033" y="1237642"/>
                  </a:lnTo>
                  <a:lnTo>
                    <a:pt x="1169033" y="1390791"/>
                  </a:lnTo>
                  <a:lnTo>
                    <a:pt x="1189400" y="1390791"/>
                  </a:lnTo>
                  <a:lnTo>
                    <a:pt x="1189400" y="1431299"/>
                  </a:lnTo>
                  <a:lnTo>
                    <a:pt x="1403124" y="1431299"/>
                  </a:lnTo>
                  <a:lnTo>
                    <a:pt x="1403124" y="1476991"/>
                  </a:lnTo>
                  <a:lnTo>
                    <a:pt x="1421286" y="1476991"/>
                  </a:lnTo>
                  <a:lnTo>
                    <a:pt x="1421286" y="1516267"/>
                  </a:lnTo>
                  <a:lnTo>
                    <a:pt x="1708631" y="1516267"/>
                  </a:lnTo>
                  <a:lnTo>
                    <a:pt x="1708631" y="1554894"/>
                  </a:lnTo>
                  <a:lnTo>
                    <a:pt x="2066417" y="1554894"/>
                  </a:lnTo>
                  <a:lnTo>
                    <a:pt x="2066417" y="1646927"/>
                  </a:lnTo>
                  <a:lnTo>
                    <a:pt x="2405458" y="1646927"/>
                  </a:lnTo>
                  <a:lnTo>
                    <a:pt x="2405458" y="1690675"/>
                  </a:lnTo>
                  <a:lnTo>
                    <a:pt x="4052339" y="1690675"/>
                  </a:lnTo>
                </a:path>
              </a:pathLst>
            </a:custGeom>
            <a:noFill/>
            <a:ln w="38100"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nvGrpSpPr>
            <p:cNvPr id="39" name="Graphic 4">
              <a:extLst>
                <a:ext uri="{FF2B5EF4-FFF2-40B4-BE49-F238E27FC236}">
                  <a16:creationId xmlns:a16="http://schemas.microsoft.com/office/drawing/2014/main" id="{61CA6F1A-C26F-4034-93F5-78DBA478BD3B}"/>
                </a:ext>
              </a:extLst>
            </p:cNvPr>
            <p:cNvGrpSpPr/>
            <p:nvPr/>
          </p:nvGrpSpPr>
          <p:grpSpPr>
            <a:xfrm>
              <a:off x="3289065" y="1870346"/>
              <a:ext cx="52020" cy="60858"/>
              <a:chOff x="3289065" y="1870346"/>
              <a:chExt cx="52020" cy="60858"/>
            </a:xfrm>
          </p:grpSpPr>
          <p:sp>
            <p:nvSpPr>
              <p:cNvPr id="85" name="Freeform 95">
                <a:extLst>
                  <a:ext uri="{FF2B5EF4-FFF2-40B4-BE49-F238E27FC236}">
                    <a16:creationId xmlns:a16="http://schemas.microsoft.com/office/drawing/2014/main" id="{E37CEC78-D4B5-4A4E-8B75-1ED110FC71E4}"/>
                  </a:ext>
                </a:extLst>
              </p:cNvPr>
              <p:cNvSpPr/>
              <p:nvPr/>
            </p:nvSpPr>
            <p:spPr>
              <a:xfrm>
                <a:off x="3315075" y="1870346"/>
                <a:ext cx="6486" cy="60858"/>
              </a:xfrm>
              <a:custGeom>
                <a:avLst/>
                <a:gdLst>
                  <a:gd name="connsiteX0" fmla="*/ 0 w 6486"/>
                  <a:gd name="connsiteY0" fmla="*/ 0 h 60858"/>
                  <a:gd name="connsiteX1" fmla="*/ 0 w 6486"/>
                  <a:gd name="connsiteY1" fmla="*/ 60858 h 60858"/>
                </a:gdLst>
                <a:ahLst/>
                <a:cxnLst>
                  <a:cxn ang="0">
                    <a:pos x="connsiteX0" y="connsiteY0"/>
                  </a:cxn>
                  <a:cxn ang="0">
                    <a:pos x="connsiteX1" y="connsiteY1"/>
                  </a:cxn>
                </a:cxnLst>
                <a:rect l="l" t="t" r="r" b="b"/>
                <a:pathLst>
                  <a:path w="6486" h="60858">
                    <a:moveTo>
                      <a:pt x="0" y="0"/>
                    </a:moveTo>
                    <a:lnTo>
                      <a:pt x="0" y="608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86" name="Freeform 96">
                <a:extLst>
                  <a:ext uri="{FF2B5EF4-FFF2-40B4-BE49-F238E27FC236}">
                    <a16:creationId xmlns:a16="http://schemas.microsoft.com/office/drawing/2014/main" id="{33A2965D-15AB-441D-9FA8-67B7D2624F09}"/>
                  </a:ext>
                </a:extLst>
              </p:cNvPr>
              <p:cNvSpPr/>
              <p:nvPr/>
            </p:nvSpPr>
            <p:spPr>
              <a:xfrm>
                <a:off x="3289065" y="1900807"/>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0" name="Graphic 4">
              <a:extLst>
                <a:ext uri="{FF2B5EF4-FFF2-40B4-BE49-F238E27FC236}">
                  <a16:creationId xmlns:a16="http://schemas.microsoft.com/office/drawing/2014/main" id="{7E503921-BC95-43BA-AF31-8B4E5C52E03C}"/>
                </a:ext>
              </a:extLst>
            </p:cNvPr>
            <p:cNvGrpSpPr/>
            <p:nvPr/>
          </p:nvGrpSpPr>
          <p:grpSpPr>
            <a:xfrm>
              <a:off x="2454533" y="1706113"/>
              <a:ext cx="52020" cy="60858"/>
              <a:chOff x="2454533" y="1706113"/>
              <a:chExt cx="52020" cy="60858"/>
            </a:xfrm>
          </p:grpSpPr>
          <p:sp>
            <p:nvSpPr>
              <p:cNvPr id="83" name="Freeform 98">
                <a:extLst>
                  <a:ext uri="{FF2B5EF4-FFF2-40B4-BE49-F238E27FC236}">
                    <a16:creationId xmlns:a16="http://schemas.microsoft.com/office/drawing/2014/main" id="{EE1C987C-68C8-489F-ACAE-522189A015D3}"/>
                  </a:ext>
                </a:extLst>
              </p:cNvPr>
              <p:cNvSpPr/>
              <p:nvPr/>
            </p:nvSpPr>
            <p:spPr>
              <a:xfrm>
                <a:off x="2480543" y="1706113"/>
                <a:ext cx="6486" cy="60858"/>
              </a:xfrm>
              <a:custGeom>
                <a:avLst/>
                <a:gdLst>
                  <a:gd name="connsiteX0" fmla="*/ 0 w 6486"/>
                  <a:gd name="connsiteY0" fmla="*/ 0 h 60858"/>
                  <a:gd name="connsiteX1" fmla="*/ 0 w 6486"/>
                  <a:gd name="connsiteY1" fmla="*/ 60858 h 60858"/>
                </a:gdLst>
                <a:ahLst/>
                <a:cxnLst>
                  <a:cxn ang="0">
                    <a:pos x="connsiteX0" y="connsiteY0"/>
                  </a:cxn>
                  <a:cxn ang="0">
                    <a:pos x="connsiteX1" y="connsiteY1"/>
                  </a:cxn>
                </a:cxnLst>
                <a:rect l="l" t="t" r="r" b="b"/>
                <a:pathLst>
                  <a:path w="6486" h="60858">
                    <a:moveTo>
                      <a:pt x="0" y="0"/>
                    </a:moveTo>
                    <a:lnTo>
                      <a:pt x="0" y="608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84" name="Freeform 99">
                <a:extLst>
                  <a:ext uri="{FF2B5EF4-FFF2-40B4-BE49-F238E27FC236}">
                    <a16:creationId xmlns:a16="http://schemas.microsoft.com/office/drawing/2014/main" id="{531324B3-0AE1-4AA6-B8A8-5B2A638FE770}"/>
                  </a:ext>
                </a:extLst>
              </p:cNvPr>
              <p:cNvSpPr/>
              <p:nvPr/>
            </p:nvSpPr>
            <p:spPr>
              <a:xfrm>
                <a:off x="2454533" y="1736575"/>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1" name="Graphic 4">
              <a:extLst>
                <a:ext uri="{FF2B5EF4-FFF2-40B4-BE49-F238E27FC236}">
                  <a16:creationId xmlns:a16="http://schemas.microsoft.com/office/drawing/2014/main" id="{F5E9EA2A-370D-4C2F-BC25-443731D8140F}"/>
                </a:ext>
              </a:extLst>
            </p:cNvPr>
            <p:cNvGrpSpPr/>
            <p:nvPr/>
          </p:nvGrpSpPr>
          <p:grpSpPr>
            <a:xfrm>
              <a:off x="2303790" y="1440515"/>
              <a:ext cx="52020" cy="60922"/>
              <a:chOff x="2303790" y="1440515"/>
              <a:chExt cx="52020" cy="60922"/>
            </a:xfrm>
          </p:grpSpPr>
          <p:sp>
            <p:nvSpPr>
              <p:cNvPr id="81" name="Freeform 101">
                <a:extLst>
                  <a:ext uri="{FF2B5EF4-FFF2-40B4-BE49-F238E27FC236}">
                    <a16:creationId xmlns:a16="http://schemas.microsoft.com/office/drawing/2014/main" id="{0ACB7187-A969-4BA6-BD20-255278EF2A99}"/>
                  </a:ext>
                </a:extLst>
              </p:cNvPr>
              <p:cNvSpPr/>
              <p:nvPr/>
            </p:nvSpPr>
            <p:spPr>
              <a:xfrm>
                <a:off x="2329800" y="1440515"/>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82" name="Freeform 102">
                <a:extLst>
                  <a:ext uri="{FF2B5EF4-FFF2-40B4-BE49-F238E27FC236}">
                    <a16:creationId xmlns:a16="http://schemas.microsoft.com/office/drawing/2014/main" id="{C3C39F27-005D-49BE-A698-271C2B6207A6}"/>
                  </a:ext>
                </a:extLst>
              </p:cNvPr>
              <p:cNvSpPr/>
              <p:nvPr/>
            </p:nvSpPr>
            <p:spPr>
              <a:xfrm>
                <a:off x="2303790" y="1470977"/>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2" name="Graphic 4">
              <a:extLst>
                <a:ext uri="{FF2B5EF4-FFF2-40B4-BE49-F238E27FC236}">
                  <a16:creationId xmlns:a16="http://schemas.microsoft.com/office/drawing/2014/main" id="{BF87F7BF-76DE-42E2-82BA-2C2480DB787F}"/>
                </a:ext>
              </a:extLst>
            </p:cNvPr>
            <p:cNvGrpSpPr/>
            <p:nvPr/>
          </p:nvGrpSpPr>
          <p:grpSpPr>
            <a:xfrm>
              <a:off x="2263899" y="1407008"/>
              <a:ext cx="52020" cy="60922"/>
              <a:chOff x="2263899" y="1407008"/>
              <a:chExt cx="52020" cy="60922"/>
            </a:xfrm>
          </p:grpSpPr>
          <p:sp>
            <p:nvSpPr>
              <p:cNvPr id="79" name="Freeform 104">
                <a:extLst>
                  <a:ext uri="{FF2B5EF4-FFF2-40B4-BE49-F238E27FC236}">
                    <a16:creationId xmlns:a16="http://schemas.microsoft.com/office/drawing/2014/main" id="{53CA835F-C293-4DFC-848D-91A98899FBCB}"/>
                  </a:ext>
                </a:extLst>
              </p:cNvPr>
              <p:cNvSpPr/>
              <p:nvPr/>
            </p:nvSpPr>
            <p:spPr>
              <a:xfrm>
                <a:off x="2289909" y="1407008"/>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80" name="Freeform 105">
                <a:extLst>
                  <a:ext uri="{FF2B5EF4-FFF2-40B4-BE49-F238E27FC236}">
                    <a16:creationId xmlns:a16="http://schemas.microsoft.com/office/drawing/2014/main" id="{00FB5529-5C2D-47D5-B77E-CEEAE52ADBF4}"/>
                  </a:ext>
                </a:extLst>
              </p:cNvPr>
              <p:cNvSpPr/>
              <p:nvPr/>
            </p:nvSpPr>
            <p:spPr>
              <a:xfrm>
                <a:off x="2263899" y="1437469"/>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3" name="Graphic 4">
              <a:extLst>
                <a:ext uri="{FF2B5EF4-FFF2-40B4-BE49-F238E27FC236}">
                  <a16:creationId xmlns:a16="http://schemas.microsoft.com/office/drawing/2014/main" id="{234A82EA-1A91-4C97-8525-45085F382F8C}"/>
                </a:ext>
              </a:extLst>
            </p:cNvPr>
            <p:cNvGrpSpPr/>
            <p:nvPr/>
          </p:nvGrpSpPr>
          <p:grpSpPr>
            <a:xfrm>
              <a:off x="1974414" y="1089107"/>
              <a:ext cx="51955" cy="60858"/>
              <a:chOff x="1974414" y="1089107"/>
              <a:chExt cx="51955" cy="60858"/>
            </a:xfrm>
          </p:grpSpPr>
          <p:sp>
            <p:nvSpPr>
              <p:cNvPr id="77" name="Freeform 107">
                <a:extLst>
                  <a:ext uri="{FF2B5EF4-FFF2-40B4-BE49-F238E27FC236}">
                    <a16:creationId xmlns:a16="http://schemas.microsoft.com/office/drawing/2014/main" id="{4390A7F1-68A6-45A0-9C7A-3648250F156D}"/>
                  </a:ext>
                </a:extLst>
              </p:cNvPr>
              <p:cNvSpPr/>
              <p:nvPr/>
            </p:nvSpPr>
            <p:spPr>
              <a:xfrm>
                <a:off x="2000424" y="1089107"/>
                <a:ext cx="6486" cy="60858"/>
              </a:xfrm>
              <a:custGeom>
                <a:avLst/>
                <a:gdLst>
                  <a:gd name="connsiteX0" fmla="*/ 0 w 6486"/>
                  <a:gd name="connsiteY0" fmla="*/ 0 h 60858"/>
                  <a:gd name="connsiteX1" fmla="*/ 0 w 6486"/>
                  <a:gd name="connsiteY1" fmla="*/ 60858 h 60858"/>
                </a:gdLst>
                <a:ahLst/>
                <a:cxnLst>
                  <a:cxn ang="0">
                    <a:pos x="connsiteX0" y="connsiteY0"/>
                  </a:cxn>
                  <a:cxn ang="0">
                    <a:pos x="connsiteX1" y="connsiteY1"/>
                  </a:cxn>
                </a:cxnLst>
                <a:rect l="l" t="t" r="r" b="b"/>
                <a:pathLst>
                  <a:path w="6486" h="60858">
                    <a:moveTo>
                      <a:pt x="0" y="0"/>
                    </a:moveTo>
                    <a:lnTo>
                      <a:pt x="0" y="608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78" name="Freeform 108">
                <a:extLst>
                  <a:ext uri="{FF2B5EF4-FFF2-40B4-BE49-F238E27FC236}">
                    <a16:creationId xmlns:a16="http://schemas.microsoft.com/office/drawing/2014/main" id="{6CEC898E-5B74-469A-8F5D-B766E13BA88D}"/>
                  </a:ext>
                </a:extLst>
              </p:cNvPr>
              <p:cNvSpPr/>
              <p:nvPr/>
            </p:nvSpPr>
            <p:spPr>
              <a:xfrm>
                <a:off x="1974414" y="1119504"/>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4" name="Graphic 4">
              <a:extLst>
                <a:ext uri="{FF2B5EF4-FFF2-40B4-BE49-F238E27FC236}">
                  <a16:creationId xmlns:a16="http://schemas.microsoft.com/office/drawing/2014/main" id="{3E3E1918-DAE6-4E51-9DF7-9295814B05FA}"/>
                </a:ext>
              </a:extLst>
            </p:cNvPr>
            <p:cNvGrpSpPr/>
            <p:nvPr/>
          </p:nvGrpSpPr>
          <p:grpSpPr>
            <a:xfrm>
              <a:off x="1834633" y="675998"/>
              <a:ext cx="51955" cy="60858"/>
              <a:chOff x="1834633" y="675998"/>
              <a:chExt cx="51955" cy="60858"/>
            </a:xfrm>
          </p:grpSpPr>
          <p:sp>
            <p:nvSpPr>
              <p:cNvPr id="75" name="Freeform 110">
                <a:extLst>
                  <a:ext uri="{FF2B5EF4-FFF2-40B4-BE49-F238E27FC236}">
                    <a16:creationId xmlns:a16="http://schemas.microsoft.com/office/drawing/2014/main" id="{C0940ABB-4CC6-4E1C-917A-680F1727CE8B}"/>
                  </a:ext>
                </a:extLst>
              </p:cNvPr>
              <p:cNvSpPr/>
              <p:nvPr/>
            </p:nvSpPr>
            <p:spPr>
              <a:xfrm>
                <a:off x="1860579" y="675998"/>
                <a:ext cx="6486" cy="60858"/>
              </a:xfrm>
              <a:custGeom>
                <a:avLst/>
                <a:gdLst>
                  <a:gd name="connsiteX0" fmla="*/ 0 w 6486"/>
                  <a:gd name="connsiteY0" fmla="*/ 0 h 60858"/>
                  <a:gd name="connsiteX1" fmla="*/ 0 w 6486"/>
                  <a:gd name="connsiteY1" fmla="*/ 60858 h 60858"/>
                </a:gdLst>
                <a:ahLst/>
                <a:cxnLst>
                  <a:cxn ang="0">
                    <a:pos x="connsiteX0" y="connsiteY0"/>
                  </a:cxn>
                  <a:cxn ang="0">
                    <a:pos x="connsiteX1" y="connsiteY1"/>
                  </a:cxn>
                </a:cxnLst>
                <a:rect l="l" t="t" r="r" b="b"/>
                <a:pathLst>
                  <a:path w="6486" h="60858">
                    <a:moveTo>
                      <a:pt x="0" y="0"/>
                    </a:moveTo>
                    <a:lnTo>
                      <a:pt x="0" y="608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76" name="Freeform 111">
                <a:extLst>
                  <a:ext uri="{FF2B5EF4-FFF2-40B4-BE49-F238E27FC236}">
                    <a16:creationId xmlns:a16="http://schemas.microsoft.com/office/drawing/2014/main" id="{2E521AEE-848E-4546-AFBF-48716E0CAE3C}"/>
                  </a:ext>
                </a:extLst>
              </p:cNvPr>
              <p:cNvSpPr/>
              <p:nvPr/>
            </p:nvSpPr>
            <p:spPr>
              <a:xfrm>
                <a:off x="1834633" y="706395"/>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5" name="Graphic 4">
              <a:extLst>
                <a:ext uri="{FF2B5EF4-FFF2-40B4-BE49-F238E27FC236}">
                  <a16:creationId xmlns:a16="http://schemas.microsoft.com/office/drawing/2014/main" id="{66AE1B52-AFF1-4B88-8360-E732F40F5FE8}"/>
                </a:ext>
              </a:extLst>
            </p:cNvPr>
            <p:cNvGrpSpPr/>
            <p:nvPr/>
          </p:nvGrpSpPr>
          <p:grpSpPr>
            <a:xfrm>
              <a:off x="1822374" y="675998"/>
              <a:ext cx="51955" cy="60858"/>
              <a:chOff x="1822374" y="675998"/>
              <a:chExt cx="51955" cy="60858"/>
            </a:xfrm>
          </p:grpSpPr>
          <p:sp>
            <p:nvSpPr>
              <p:cNvPr id="73" name="Freeform 113">
                <a:extLst>
                  <a:ext uri="{FF2B5EF4-FFF2-40B4-BE49-F238E27FC236}">
                    <a16:creationId xmlns:a16="http://schemas.microsoft.com/office/drawing/2014/main" id="{698FF5A8-E0C5-4BDE-A20F-F719A7A4DF9A}"/>
                  </a:ext>
                </a:extLst>
              </p:cNvPr>
              <p:cNvSpPr/>
              <p:nvPr/>
            </p:nvSpPr>
            <p:spPr>
              <a:xfrm>
                <a:off x="1848384" y="675998"/>
                <a:ext cx="6486" cy="60858"/>
              </a:xfrm>
              <a:custGeom>
                <a:avLst/>
                <a:gdLst>
                  <a:gd name="connsiteX0" fmla="*/ 0 w 6486"/>
                  <a:gd name="connsiteY0" fmla="*/ 0 h 60858"/>
                  <a:gd name="connsiteX1" fmla="*/ 0 w 6486"/>
                  <a:gd name="connsiteY1" fmla="*/ 60858 h 60858"/>
                </a:gdLst>
                <a:ahLst/>
                <a:cxnLst>
                  <a:cxn ang="0">
                    <a:pos x="connsiteX0" y="connsiteY0"/>
                  </a:cxn>
                  <a:cxn ang="0">
                    <a:pos x="connsiteX1" y="connsiteY1"/>
                  </a:cxn>
                </a:cxnLst>
                <a:rect l="l" t="t" r="r" b="b"/>
                <a:pathLst>
                  <a:path w="6486" h="60858">
                    <a:moveTo>
                      <a:pt x="0" y="0"/>
                    </a:moveTo>
                    <a:lnTo>
                      <a:pt x="0" y="608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74" name="Freeform 114">
                <a:extLst>
                  <a:ext uri="{FF2B5EF4-FFF2-40B4-BE49-F238E27FC236}">
                    <a16:creationId xmlns:a16="http://schemas.microsoft.com/office/drawing/2014/main" id="{29945A5C-5E70-409D-B967-A7769E36C5BB}"/>
                  </a:ext>
                </a:extLst>
              </p:cNvPr>
              <p:cNvSpPr/>
              <p:nvPr/>
            </p:nvSpPr>
            <p:spPr>
              <a:xfrm>
                <a:off x="1822374" y="706395"/>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6" name="Graphic 4">
              <a:extLst>
                <a:ext uri="{FF2B5EF4-FFF2-40B4-BE49-F238E27FC236}">
                  <a16:creationId xmlns:a16="http://schemas.microsoft.com/office/drawing/2014/main" id="{7EB45EA6-EEB9-4692-8F56-A742444AF99C}"/>
                </a:ext>
              </a:extLst>
            </p:cNvPr>
            <p:cNvGrpSpPr/>
            <p:nvPr/>
          </p:nvGrpSpPr>
          <p:grpSpPr>
            <a:xfrm>
              <a:off x="1466209" y="315516"/>
              <a:ext cx="52020" cy="60922"/>
              <a:chOff x="1466209" y="315516"/>
              <a:chExt cx="52020" cy="60922"/>
            </a:xfrm>
          </p:grpSpPr>
          <p:sp>
            <p:nvSpPr>
              <p:cNvPr id="71" name="Freeform 116">
                <a:extLst>
                  <a:ext uri="{FF2B5EF4-FFF2-40B4-BE49-F238E27FC236}">
                    <a16:creationId xmlns:a16="http://schemas.microsoft.com/office/drawing/2014/main" id="{862DB966-E22A-4087-B02C-BF498B70A4C1}"/>
                  </a:ext>
                </a:extLst>
              </p:cNvPr>
              <p:cNvSpPr/>
              <p:nvPr/>
            </p:nvSpPr>
            <p:spPr>
              <a:xfrm>
                <a:off x="1492220" y="315516"/>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72" name="Freeform 117">
                <a:extLst>
                  <a:ext uri="{FF2B5EF4-FFF2-40B4-BE49-F238E27FC236}">
                    <a16:creationId xmlns:a16="http://schemas.microsoft.com/office/drawing/2014/main" id="{C0CEB0D5-091A-46DA-B6A3-A3A5311F1A36}"/>
                  </a:ext>
                </a:extLst>
              </p:cNvPr>
              <p:cNvSpPr/>
              <p:nvPr/>
            </p:nvSpPr>
            <p:spPr>
              <a:xfrm>
                <a:off x="1466209" y="345978"/>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7" name="Graphic 4">
              <a:extLst>
                <a:ext uri="{FF2B5EF4-FFF2-40B4-BE49-F238E27FC236}">
                  <a16:creationId xmlns:a16="http://schemas.microsoft.com/office/drawing/2014/main" id="{02A19BD0-B028-4959-9730-754A69C0ECCF}"/>
                </a:ext>
              </a:extLst>
            </p:cNvPr>
            <p:cNvGrpSpPr/>
            <p:nvPr/>
          </p:nvGrpSpPr>
          <p:grpSpPr>
            <a:xfrm>
              <a:off x="1471139" y="348570"/>
              <a:ext cx="52020" cy="60922"/>
              <a:chOff x="1471139" y="348570"/>
              <a:chExt cx="52020" cy="60922"/>
            </a:xfrm>
          </p:grpSpPr>
          <p:sp>
            <p:nvSpPr>
              <p:cNvPr id="69" name="Freeform 119">
                <a:extLst>
                  <a:ext uri="{FF2B5EF4-FFF2-40B4-BE49-F238E27FC236}">
                    <a16:creationId xmlns:a16="http://schemas.microsoft.com/office/drawing/2014/main" id="{892FF62A-4B17-49D3-BA02-DFF574B84A28}"/>
                  </a:ext>
                </a:extLst>
              </p:cNvPr>
              <p:cNvSpPr/>
              <p:nvPr/>
            </p:nvSpPr>
            <p:spPr>
              <a:xfrm>
                <a:off x="1497149" y="348570"/>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70" name="Freeform 120">
                <a:extLst>
                  <a:ext uri="{FF2B5EF4-FFF2-40B4-BE49-F238E27FC236}">
                    <a16:creationId xmlns:a16="http://schemas.microsoft.com/office/drawing/2014/main" id="{0233CBAB-ECB8-4BD8-8ED5-C3E16BD2F5EF}"/>
                  </a:ext>
                </a:extLst>
              </p:cNvPr>
              <p:cNvSpPr/>
              <p:nvPr/>
            </p:nvSpPr>
            <p:spPr>
              <a:xfrm>
                <a:off x="1471139" y="379032"/>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8" name="Graphic 4">
              <a:extLst>
                <a:ext uri="{FF2B5EF4-FFF2-40B4-BE49-F238E27FC236}">
                  <a16:creationId xmlns:a16="http://schemas.microsoft.com/office/drawing/2014/main" id="{C9EF29BC-C1BE-453E-9929-37E1740D0EAF}"/>
                </a:ext>
              </a:extLst>
            </p:cNvPr>
            <p:cNvGrpSpPr/>
            <p:nvPr/>
          </p:nvGrpSpPr>
          <p:grpSpPr>
            <a:xfrm>
              <a:off x="1310213" y="315516"/>
              <a:ext cx="51955" cy="60922"/>
              <a:chOff x="1310213" y="315516"/>
              <a:chExt cx="51955" cy="60922"/>
            </a:xfrm>
          </p:grpSpPr>
          <p:sp>
            <p:nvSpPr>
              <p:cNvPr id="67" name="Freeform 122">
                <a:extLst>
                  <a:ext uri="{FF2B5EF4-FFF2-40B4-BE49-F238E27FC236}">
                    <a16:creationId xmlns:a16="http://schemas.microsoft.com/office/drawing/2014/main" id="{BE6B9047-C6D0-4AA0-A5E0-841609DDCED0}"/>
                  </a:ext>
                </a:extLst>
              </p:cNvPr>
              <p:cNvSpPr/>
              <p:nvPr/>
            </p:nvSpPr>
            <p:spPr>
              <a:xfrm>
                <a:off x="1336223" y="315516"/>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68" name="Freeform 123">
                <a:extLst>
                  <a:ext uri="{FF2B5EF4-FFF2-40B4-BE49-F238E27FC236}">
                    <a16:creationId xmlns:a16="http://schemas.microsoft.com/office/drawing/2014/main" id="{F5BA46AC-01C7-4B9A-9430-67C34A0A8B4C}"/>
                  </a:ext>
                </a:extLst>
              </p:cNvPr>
              <p:cNvSpPr/>
              <p:nvPr/>
            </p:nvSpPr>
            <p:spPr>
              <a:xfrm>
                <a:off x="1310213" y="345978"/>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49" name="Graphic 4">
              <a:extLst>
                <a:ext uri="{FF2B5EF4-FFF2-40B4-BE49-F238E27FC236}">
                  <a16:creationId xmlns:a16="http://schemas.microsoft.com/office/drawing/2014/main" id="{45C1C24C-2BB8-4A55-8839-FB7087BBFF3A}"/>
                </a:ext>
              </a:extLst>
            </p:cNvPr>
            <p:cNvGrpSpPr/>
            <p:nvPr/>
          </p:nvGrpSpPr>
          <p:grpSpPr>
            <a:xfrm>
              <a:off x="4008659" y="2006191"/>
              <a:ext cx="51955" cy="60922"/>
              <a:chOff x="4008659" y="2006191"/>
              <a:chExt cx="51955" cy="60922"/>
            </a:xfrm>
          </p:grpSpPr>
          <p:sp>
            <p:nvSpPr>
              <p:cNvPr id="65" name="Freeform 125">
                <a:extLst>
                  <a:ext uri="{FF2B5EF4-FFF2-40B4-BE49-F238E27FC236}">
                    <a16:creationId xmlns:a16="http://schemas.microsoft.com/office/drawing/2014/main" id="{4A2784DD-F609-4A0A-BB74-A07E07BAC4E2}"/>
                  </a:ext>
                </a:extLst>
              </p:cNvPr>
              <p:cNvSpPr/>
              <p:nvPr/>
            </p:nvSpPr>
            <p:spPr>
              <a:xfrm>
                <a:off x="4034604" y="200619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66" name="Freeform 126">
                <a:extLst>
                  <a:ext uri="{FF2B5EF4-FFF2-40B4-BE49-F238E27FC236}">
                    <a16:creationId xmlns:a16="http://schemas.microsoft.com/office/drawing/2014/main" id="{DA784D69-64BD-493E-9045-F7BF3EBB4150}"/>
                  </a:ext>
                </a:extLst>
              </p:cNvPr>
              <p:cNvSpPr/>
              <p:nvPr/>
            </p:nvSpPr>
            <p:spPr>
              <a:xfrm>
                <a:off x="4008659" y="2036652"/>
                <a:ext cx="51955" cy="6481"/>
              </a:xfrm>
              <a:custGeom>
                <a:avLst/>
                <a:gdLst>
                  <a:gd name="connsiteX0" fmla="*/ 51955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5"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50" name="Graphic 4">
              <a:extLst>
                <a:ext uri="{FF2B5EF4-FFF2-40B4-BE49-F238E27FC236}">
                  <a16:creationId xmlns:a16="http://schemas.microsoft.com/office/drawing/2014/main" id="{8615C4C1-DE4D-4735-96C4-38D7A016199D}"/>
                </a:ext>
              </a:extLst>
            </p:cNvPr>
            <p:cNvGrpSpPr/>
            <p:nvPr/>
          </p:nvGrpSpPr>
          <p:grpSpPr>
            <a:xfrm>
              <a:off x="4021242" y="2006191"/>
              <a:ext cx="52020" cy="60922"/>
              <a:chOff x="4021242" y="2006191"/>
              <a:chExt cx="52020" cy="60922"/>
            </a:xfrm>
          </p:grpSpPr>
          <p:sp>
            <p:nvSpPr>
              <p:cNvPr id="63" name="Freeform 128">
                <a:extLst>
                  <a:ext uri="{FF2B5EF4-FFF2-40B4-BE49-F238E27FC236}">
                    <a16:creationId xmlns:a16="http://schemas.microsoft.com/office/drawing/2014/main" id="{03499D50-5C68-4A91-93A2-AE4DD2DB9E28}"/>
                  </a:ext>
                </a:extLst>
              </p:cNvPr>
              <p:cNvSpPr/>
              <p:nvPr/>
            </p:nvSpPr>
            <p:spPr>
              <a:xfrm>
                <a:off x="4047253" y="200619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64" name="Freeform 129">
                <a:extLst>
                  <a:ext uri="{FF2B5EF4-FFF2-40B4-BE49-F238E27FC236}">
                    <a16:creationId xmlns:a16="http://schemas.microsoft.com/office/drawing/2014/main" id="{E1C8C8D4-5D7C-438C-ABB1-F1ECB4B56ACA}"/>
                  </a:ext>
                </a:extLst>
              </p:cNvPr>
              <p:cNvSpPr/>
              <p:nvPr/>
            </p:nvSpPr>
            <p:spPr>
              <a:xfrm>
                <a:off x="4021242" y="2036652"/>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51" name="Graphic 4">
              <a:extLst>
                <a:ext uri="{FF2B5EF4-FFF2-40B4-BE49-F238E27FC236}">
                  <a16:creationId xmlns:a16="http://schemas.microsoft.com/office/drawing/2014/main" id="{F96E55E8-8E33-4CF4-AD37-96680DE03429}"/>
                </a:ext>
              </a:extLst>
            </p:cNvPr>
            <p:cNvGrpSpPr/>
            <p:nvPr/>
          </p:nvGrpSpPr>
          <p:grpSpPr>
            <a:xfrm>
              <a:off x="4311895" y="2006191"/>
              <a:ext cx="52020" cy="60922"/>
              <a:chOff x="4311895" y="2006191"/>
              <a:chExt cx="52020" cy="60922"/>
            </a:xfrm>
          </p:grpSpPr>
          <p:sp>
            <p:nvSpPr>
              <p:cNvPr id="61" name="Freeform 131">
                <a:extLst>
                  <a:ext uri="{FF2B5EF4-FFF2-40B4-BE49-F238E27FC236}">
                    <a16:creationId xmlns:a16="http://schemas.microsoft.com/office/drawing/2014/main" id="{91185E0F-7FF7-4CC6-A441-9AE4AC59D92F}"/>
                  </a:ext>
                </a:extLst>
              </p:cNvPr>
              <p:cNvSpPr/>
              <p:nvPr/>
            </p:nvSpPr>
            <p:spPr>
              <a:xfrm>
                <a:off x="4337905" y="200619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62" name="Freeform 132">
                <a:extLst>
                  <a:ext uri="{FF2B5EF4-FFF2-40B4-BE49-F238E27FC236}">
                    <a16:creationId xmlns:a16="http://schemas.microsoft.com/office/drawing/2014/main" id="{5780400C-7D99-4739-BE97-8FCFF064D55A}"/>
                  </a:ext>
                </a:extLst>
              </p:cNvPr>
              <p:cNvSpPr/>
              <p:nvPr/>
            </p:nvSpPr>
            <p:spPr>
              <a:xfrm>
                <a:off x="4311895" y="2036652"/>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52" name="Graphic 4">
              <a:extLst>
                <a:ext uri="{FF2B5EF4-FFF2-40B4-BE49-F238E27FC236}">
                  <a16:creationId xmlns:a16="http://schemas.microsoft.com/office/drawing/2014/main" id="{C042F3DD-47B7-4DEA-AF23-07EA08FD2AFB}"/>
                </a:ext>
              </a:extLst>
            </p:cNvPr>
            <p:cNvGrpSpPr/>
            <p:nvPr/>
          </p:nvGrpSpPr>
          <p:grpSpPr>
            <a:xfrm>
              <a:off x="4675908" y="2006191"/>
              <a:ext cx="51955" cy="60922"/>
              <a:chOff x="4675908" y="2006191"/>
              <a:chExt cx="51955" cy="60922"/>
            </a:xfrm>
          </p:grpSpPr>
          <p:sp>
            <p:nvSpPr>
              <p:cNvPr id="59" name="Freeform 134">
                <a:extLst>
                  <a:ext uri="{FF2B5EF4-FFF2-40B4-BE49-F238E27FC236}">
                    <a16:creationId xmlns:a16="http://schemas.microsoft.com/office/drawing/2014/main" id="{394298D1-34EF-4D4E-807A-634F9AE9A6AB}"/>
                  </a:ext>
                </a:extLst>
              </p:cNvPr>
              <p:cNvSpPr/>
              <p:nvPr/>
            </p:nvSpPr>
            <p:spPr>
              <a:xfrm>
                <a:off x="4701854" y="200619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60" name="Freeform 135">
                <a:extLst>
                  <a:ext uri="{FF2B5EF4-FFF2-40B4-BE49-F238E27FC236}">
                    <a16:creationId xmlns:a16="http://schemas.microsoft.com/office/drawing/2014/main" id="{614D1600-F886-4F30-81BF-BEB3A8C23F85}"/>
                  </a:ext>
                </a:extLst>
              </p:cNvPr>
              <p:cNvSpPr/>
              <p:nvPr/>
            </p:nvSpPr>
            <p:spPr>
              <a:xfrm>
                <a:off x="4675908" y="2036652"/>
                <a:ext cx="51955" cy="6481"/>
              </a:xfrm>
              <a:custGeom>
                <a:avLst/>
                <a:gdLst>
                  <a:gd name="connsiteX0" fmla="*/ 51955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5"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53" name="Graphic 4">
              <a:extLst>
                <a:ext uri="{FF2B5EF4-FFF2-40B4-BE49-F238E27FC236}">
                  <a16:creationId xmlns:a16="http://schemas.microsoft.com/office/drawing/2014/main" id="{4747A0A1-603A-4B69-9019-5E97304AE96E}"/>
                </a:ext>
              </a:extLst>
            </p:cNvPr>
            <p:cNvGrpSpPr/>
            <p:nvPr/>
          </p:nvGrpSpPr>
          <p:grpSpPr>
            <a:xfrm>
              <a:off x="4969091" y="2006191"/>
              <a:ext cx="51955" cy="60922"/>
              <a:chOff x="4969091" y="2006191"/>
              <a:chExt cx="51955" cy="60922"/>
            </a:xfrm>
          </p:grpSpPr>
          <p:sp>
            <p:nvSpPr>
              <p:cNvPr id="57" name="Freeform 137">
                <a:extLst>
                  <a:ext uri="{FF2B5EF4-FFF2-40B4-BE49-F238E27FC236}">
                    <a16:creationId xmlns:a16="http://schemas.microsoft.com/office/drawing/2014/main" id="{8D01D188-B0A9-4278-B496-998F5B325DC7}"/>
                  </a:ext>
                </a:extLst>
              </p:cNvPr>
              <p:cNvSpPr/>
              <p:nvPr/>
            </p:nvSpPr>
            <p:spPr>
              <a:xfrm>
                <a:off x="4995036" y="200619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58" name="Freeform 138">
                <a:extLst>
                  <a:ext uri="{FF2B5EF4-FFF2-40B4-BE49-F238E27FC236}">
                    <a16:creationId xmlns:a16="http://schemas.microsoft.com/office/drawing/2014/main" id="{D6688342-D8E5-4122-B9E2-9BCDDBC4F27A}"/>
                  </a:ext>
                </a:extLst>
              </p:cNvPr>
              <p:cNvSpPr/>
              <p:nvPr/>
            </p:nvSpPr>
            <p:spPr>
              <a:xfrm>
                <a:off x="4969091" y="2036652"/>
                <a:ext cx="51955" cy="6481"/>
              </a:xfrm>
              <a:custGeom>
                <a:avLst/>
                <a:gdLst>
                  <a:gd name="connsiteX0" fmla="*/ 51955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5"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nvGrpSpPr>
            <p:cNvPr id="54" name="Graphic 4">
              <a:extLst>
                <a:ext uri="{FF2B5EF4-FFF2-40B4-BE49-F238E27FC236}">
                  <a16:creationId xmlns:a16="http://schemas.microsoft.com/office/drawing/2014/main" id="{0690FC35-1302-48EA-8113-FEF810C5F3A0}"/>
                </a:ext>
              </a:extLst>
            </p:cNvPr>
            <p:cNvGrpSpPr/>
            <p:nvPr/>
          </p:nvGrpSpPr>
          <p:grpSpPr>
            <a:xfrm>
              <a:off x="5309688" y="2006191"/>
              <a:ext cx="52020" cy="60922"/>
              <a:chOff x="5309688" y="2006191"/>
              <a:chExt cx="52020" cy="60922"/>
            </a:xfrm>
          </p:grpSpPr>
          <p:sp>
            <p:nvSpPr>
              <p:cNvPr id="55" name="Freeform 140">
                <a:extLst>
                  <a:ext uri="{FF2B5EF4-FFF2-40B4-BE49-F238E27FC236}">
                    <a16:creationId xmlns:a16="http://schemas.microsoft.com/office/drawing/2014/main" id="{0489F0C2-F57C-4027-AD25-E4408AC10812}"/>
                  </a:ext>
                </a:extLst>
              </p:cNvPr>
              <p:cNvSpPr/>
              <p:nvPr/>
            </p:nvSpPr>
            <p:spPr>
              <a:xfrm>
                <a:off x="5335698" y="200619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56" name="Freeform 141">
                <a:extLst>
                  <a:ext uri="{FF2B5EF4-FFF2-40B4-BE49-F238E27FC236}">
                    <a16:creationId xmlns:a16="http://schemas.microsoft.com/office/drawing/2014/main" id="{37BD1787-6CC4-4F4E-8756-82E09D86A30E}"/>
                  </a:ext>
                </a:extLst>
              </p:cNvPr>
              <p:cNvSpPr/>
              <p:nvPr/>
            </p:nvSpPr>
            <p:spPr>
              <a:xfrm>
                <a:off x="5309688" y="2036652"/>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grpSp>
      <p:sp>
        <p:nvSpPr>
          <p:cNvPr id="145" name="TextBox 144">
            <a:extLst>
              <a:ext uri="{FF2B5EF4-FFF2-40B4-BE49-F238E27FC236}">
                <a16:creationId xmlns:a16="http://schemas.microsoft.com/office/drawing/2014/main" id="{32C6FEBB-DA58-4418-9CE1-FB74FAF837B7}"/>
              </a:ext>
            </a:extLst>
          </p:cNvPr>
          <p:cNvSpPr txBox="1"/>
          <p:nvPr/>
        </p:nvSpPr>
        <p:spPr>
          <a:xfrm rot="16200000">
            <a:off x="-387583" y="2920724"/>
            <a:ext cx="3009151" cy="307648"/>
          </a:xfrm>
          <a:prstGeom prst="rect">
            <a:avLst/>
          </a:prstGeom>
          <a:noFill/>
        </p:spPr>
        <p:txBody>
          <a:bodyPr wrap="square" rtlCol="0">
            <a:spAutoFit/>
          </a:bodyPr>
          <a:lstStyle/>
          <a:p>
            <a:pPr algn="ctr" defTabSz="456898" eaLnBrk="1" fontAlgn="auto" hangingPunct="1">
              <a:spcBef>
                <a:spcPts val="0"/>
              </a:spcBef>
              <a:spcAft>
                <a:spcPts val="0"/>
              </a:spcAft>
            </a:pPr>
            <a:r>
              <a:rPr lang="en-US" sz="1399" b="1" dirty="0">
                <a:ln/>
                <a:solidFill>
                  <a:srgbClr val="000000"/>
                </a:solidFill>
                <a:latin typeface="Arial Narrow"/>
                <a:ea typeface="+mn-ea"/>
                <a:cs typeface="Arial"/>
                <a:sym typeface="Arial"/>
                <a:rtl val="0"/>
              </a:rPr>
              <a:t>Probability of Progression-free Survival</a:t>
            </a:r>
          </a:p>
        </p:txBody>
      </p:sp>
      <p:sp>
        <p:nvSpPr>
          <p:cNvPr id="147" name="TextBox 146">
            <a:extLst>
              <a:ext uri="{FF2B5EF4-FFF2-40B4-BE49-F238E27FC236}">
                <a16:creationId xmlns:a16="http://schemas.microsoft.com/office/drawing/2014/main" id="{6EFD7A08-FB7D-49D5-AA52-BC0DE61EBA1B}"/>
              </a:ext>
            </a:extLst>
          </p:cNvPr>
          <p:cNvSpPr txBox="1"/>
          <p:nvPr/>
        </p:nvSpPr>
        <p:spPr>
          <a:xfrm>
            <a:off x="513677" y="5285158"/>
            <a:ext cx="1243100" cy="276871"/>
          </a:xfrm>
          <a:prstGeom prst="rect">
            <a:avLst/>
          </a:prstGeom>
          <a:noFill/>
        </p:spPr>
        <p:txBody>
          <a:bodyPr wrap="square" rtlCol="0">
            <a:spAutoFit/>
          </a:bodyPr>
          <a:lstStyle/>
          <a:p>
            <a:pPr defTabSz="456898" eaLnBrk="1" fontAlgn="auto" hangingPunct="1">
              <a:spcBef>
                <a:spcPts val="0"/>
              </a:spcBef>
              <a:spcAft>
                <a:spcPts val="0"/>
              </a:spcAft>
            </a:pPr>
            <a:r>
              <a:rPr lang="en-US" sz="1199" dirty="0">
                <a:ln/>
                <a:solidFill>
                  <a:srgbClr val="000000"/>
                </a:solidFill>
                <a:latin typeface="Arial Narrow"/>
                <a:ea typeface="+mn-ea"/>
                <a:cs typeface="Arial"/>
                <a:sym typeface="Arial"/>
                <a:rtl val="0"/>
              </a:rPr>
              <a:t>At Risk (Events)</a:t>
            </a:r>
          </a:p>
        </p:txBody>
      </p:sp>
      <p:sp>
        <p:nvSpPr>
          <p:cNvPr id="185" name="TextBox 184">
            <a:extLst>
              <a:ext uri="{FF2B5EF4-FFF2-40B4-BE49-F238E27FC236}">
                <a16:creationId xmlns:a16="http://schemas.microsoft.com/office/drawing/2014/main" id="{BE8120A1-D8C1-4339-8E04-F9D9848DCA1E}"/>
              </a:ext>
            </a:extLst>
          </p:cNvPr>
          <p:cNvSpPr txBox="1"/>
          <p:nvPr/>
        </p:nvSpPr>
        <p:spPr>
          <a:xfrm>
            <a:off x="513677" y="5468775"/>
            <a:ext cx="1390441" cy="276871"/>
          </a:xfrm>
          <a:prstGeom prst="rect">
            <a:avLst/>
          </a:prstGeom>
          <a:noFill/>
        </p:spPr>
        <p:txBody>
          <a:bodyPr wrap="square" rtlCol="0">
            <a:spAutoFit/>
          </a:bodyPr>
          <a:lstStyle/>
          <a:p>
            <a:pPr defTabSz="456898" eaLnBrk="1" fontAlgn="auto" hangingPunct="1">
              <a:spcBef>
                <a:spcPts val="0"/>
              </a:spcBef>
              <a:spcAft>
                <a:spcPts val="0"/>
              </a:spcAft>
            </a:pPr>
            <a:r>
              <a:rPr lang="en-US" sz="1199" dirty="0">
                <a:ln/>
                <a:solidFill>
                  <a:srgbClr val="1E325F"/>
                </a:solidFill>
                <a:latin typeface="Arial Narrow"/>
                <a:ea typeface="+mn-ea"/>
                <a:cs typeface="Arial"/>
                <a:sym typeface="Arial"/>
                <a:rtl val="0"/>
              </a:rPr>
              <a:t>Dostarlimab + CP</a:t>
            </a:r>
          </a:p>
        </p:txBody>
      </p:sp>
      <p:sp>
        <p:nvSpPr>
          <p:cNvPr id="186" name="TextBox 185">
            <a:extLst>
              <a:ext uri="{FF2B5EF4-FFF2-40B4-BE49-F238E27FC236}">
                <a16:creationId xmlns:a16="http://schemas.microsoft.com/office/drawing/2014/main" id="{FC102C19-0967-44EF-AC52-D52BCA3AE015}"/>
              </a:ext>
            </a:extLst>
          </p:cNvPr>
          <p:cNvSpPr txBox="1"/>
          <p:nvPr/>
        </p:nvSpPr>
        <p:spPr>
          <a:xfrm>
            <a:off x="513677" y="5621362"/>
            <a:ext cx="1126189" cy="276871"/>
          </a:xfrm>
          <a:prstGeom prst="rect">
            <a:avLst/>
          </a:prstGeom>
          <a:noFill/>
        </p:spPr>
        <p:txBody>
          <a:bodyPr wrap="square" rtlCol="0">
            <a:spAutoFit/>
          </a:bodyPr>
          <a:lstStyle/>
          <a:p>
            <a:pPr defTabSz="456898" eaLnBrk="1" fontAlgn="auto" hangingPunct="1">
              <a:spcBef>
                <a:spcPts val="0"/>
              </a:spcBef>
              <a:spcAft>
                <a:spcPts val="0"/>
              </a:spcAft>
            </a:pPr>
            <a:r>
              <a:rPr lang="en-US" sz="1199" dirty="0">
                <a:ln/>
                <a:solidFill>
                  <a:srgbClr val="AC4C8A"/>
                </a:solidFill>
                <a:latin typeface="Arial Narrow"/>
                <a:ea typeface="+mn-ea"/>
                <a:cs typeface="Arial"/>
                <a:sym typeface="Arial"/>
                <a:rtl val="0"/>
              </a:rPr>
              <a:t>Placebo + CP</a:t>
            </a:r>
          </a:p>
        </p:txBody>
      </p:sp>
      <p:sp>
        <p:nvSpPr>
          <p:cNvPr id="329" name="Text Placeholder 3">
            <a:extLst>
              <a:ext uri="{FF2B5EF4-FFF2-40B4-BE49-F238E27FC236}">
                <a16:creationId xmlns:a16="http://schemas.microsoft.com/office/drawing/2014/main" id="{1D28FEEF-0E30-46D3-B751-790A3FA343AE}"/>
              </a:ext>
            </a:extLst>
          </p:cNvPr>
          <p:cNvSpPr txBox="1">
            <a:spLocks/>
          </p:cNvSpPr>
          <p:nvPr/>
        </p:nvSpPr>
        <p:spPr>
          <a:xfrm>
            <a:off x="539441" y="5821224"/>
            <a:ext cx="10040636" cy="377654"/>
          </a:xfrm>
          <a:prstGeom prst="rect">
            <a:avLst/>
          </a:prstGeom>
        </p:spPr>
        <p:txBody>
          <a:bodyPr vert="horz" lIns="91355" tIns="45678" rIns="91355" bIns="45678" rtlCol="0" anchor="b" anchorCtr="0"/>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09036" fontAlgn="auto">
              <a:spcBef>
                <a:spcPts val="0"/>
              </a:spcBef>
              <a:spcAft>
                <a:spcPts val="0"/>
              </a:spcAft>
            </a:pPr>
            <a:r>
              <a:rPr lang="en-GB" sz="906" dirty="0">
                <a:solidFill>
                  <a:prstClr val="white">
                    <a:lumMod val="50000"/>
                  </a:prstClr>
                </a:solidFill>
                <a:latin typeface="Arial Narrow"/>
              </a:rPr>
              <a:t>CP, carboplatin/paclitaxel; dMMR, mismatch repair deficient; HR, hazard ratio; MSI-H, microsatellite instability-high; NE, not estimable; PFS, progression-free survival.</a:t>
            </a:r>
          </a:p>
        </p:txBody>
      </p:sp>
      <p:sp>
        <p:nvSpPr>
          <p:cNvPr id="334" name="Title 1">
            <a:extLst>
              <a:ext uri="{FF2B5EF4-FFF2-40B4-BE49-F238E27FC236}">
                <a16:creationId xmlns:a16="http://schemas.microsoft.com/office/drawing/2014/main" id="{E435A183-B34C-4B1B-AB21-92964B728FBE}"/>
              </a:ext>
            </a:extLst>
          </p:cNvPr>
          <p:cNvSpPr txBox="1">
            <a:spLocks/>
          </p:cNvSpPr>
          <p:nvPr/>
        </p:nvSpPr>
        <p:spPr>
          <a:xfrm>
            <a:off x="842099" y="364583"/>
            <a:ext cx="11383227" cy="1324336"/>
          </a:xfrm>
          <a:prstGeom prst="rect">
            <a:avLst/>
          </a:prstGeom>
        </p:spPr>
        <p:txBody>
          <a:bodyPr vert="horz" lIns="91355" tIns="45678" rIns="91355" bIns="45678"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8072" fontAlgn="auto">
              <a:spcAft>
                <a:spcPts val="0"/>
              </a:spcAft>
            </a:pPr>
            <a:endParaRPr lang="en-GB" sz="3597" dirty="0">
              <a:solidFill>
                <a:prstClr val="black"/>
              </a:solidFill>
              <a:latin typeface="Arial" panose="020B06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A866EA63-7B11-4191-B10E-343C30AF8779}"/>
              </a:ext>
            </a:extLst>
          </p:cNvPr>
          <p:cNvGraphicFramePr>
            <a:graphicFrameLocks noGrp="1"/>
          </p:cNvGraphicFramePr>
          <p:nvPr/>
        </p:nvGraphicFramePr>
        <p:xfrm>
          <a:off x="1656324" y="5575659"/>
          <a:ext cx="8867580" cy="243840"/>
        </p:xfrm>
        <a:graphic>
          <a:graphicData uri="http://schemas.openxmlformats.org/drawingml/2006/table">
            <a:tbl>
              <a:tblPr firstRow="1" bandRow="1">
                <a:tableStyleId>{5C22544A-7EE6-4342-B048-85BDC9FD1C3A}</a:tableStyleId>
              </a:tblPr>
              <a:tblGrid>
                <a:gridCol w="443379">
                  <a:extLst>
                    <a:ext uri="{9D8B030D-6E8A-4147-A177-3AD203B41FA5}">
                      <a16:colId xmlns:a16="http://schemas.microsoft.com/office/drawing/2014/main" val="874153061"/>
                    </a:ext>
                  </a:extLst>
                </a:gridCol>
                <a:gridCol w="443379">
                  <a:extLst>
                    <a:ext uri="{9D8B030D-6E8A-4147-A177-3AD203B41FA5}">
                      <a16:colId xmlns:a16="http://schemas.microsoft.com/office/drawing/2014/main" val="3165856762"/>
                    </a:ext>
                  </a:extLst>
                </a:gridCol>
                <a:gridCol w="443379">
                  <a:extLst>
                    <a:ext uri="{9D8B030D-6E8A-4147-A177-3AD203B41FA5}">
                      <a16:colId xmlns:a16="http://schemas.microsoft.com/office/drawing/2014/main" val="3504835251"/>
                    </a:ext>
                  </a:extLst>
                </a:gridCol>
                <a:gridCol w="443379">
                  <a:extLst>
                    <a:ext uri="{9D8B030D-6E8A-4147-A177-3AD203B41FA5}">
                      <a16:colId xmlns:a16="http://schemas.microsoft.com/office/drawing/2014/main" val="4256338331"/>
                    </a:ext>
                  </a:extLst>
                </a:gridCol>
                <a:gridCol w="443379">
                  <a:extLst>
                    <a:ext uri="{9D8B030D-6E8A-4147-A177-3AD203B41FA5}">
                      <a16:colId xmlns:a16="http://schemas.microsoft.com/office/drawing/2014/main" val="4242433187"/>
                    </a:ext>
                  </a:extLst>
                </a:gridCol>
                <a:gridCol w="443379">
                  <a:extLst>
                    <a:ext uri="{9D8B030D-6E8A-4147-A177-3AD203B41FA5}">
                      <a16:colId xmlns:a16="http://schemas.microsoft.com/office/drawing/2014/main" val="1188735495"/>
                    </a:ext>
                  </a:extLst>
                </a:gridCol>
                <a:gridCol w="443379">
                  <a:extLst>
                    <a:ext uri="{9D8B030D-6E8A-4147-A177-3AD203B41FA5}">
                      <a16:colId xmlns:a16="http://schemas.microsoft.com/office/drawing/2014/main" val="2479418450"/>
                    </a:ext>
                  </a:extLst>
                </a:gridCol>
                <a:gridCol w="443379">
                  <a:extLst>
                    <a:ext uri="{9D8B030D-6E8A-4147-A177-3AD203B41FA5}">
                      <a16:colId xmlns:a16="http://schemas.microsoft.com/office/drawing/2014/main" val="2093167945"/>
                    </a:ext>
                  </a:extLst>
                </a:gridCol>
                <a:gridCol w="443379">
                  <a:extLst>
                    <a:ext uri="{9D8B030D-6E8A-4147-A177-3AD203B41FA5}">
                      <a16:colId xmlns:a16="http://schemas.microsoft.com/office/drawing/2014/main" val="3642561196"/>
                    </a:ext>
                  </a:extLst>
                </a:gridCol>
                <a:gridCol w="443379">
                  <a:extLst>
                    <a:ext uri="{9D8B030D-6E8A-4147-A177-3AD203B41FA5}">
                      <a16:colId xmlns:a16="http://schemas.microsoft.com/office/drawing/2014/main" val="3560345208"/>
                    </a:ext>
                  </a:extLst>
                </a:gridCol>
                <a:gridCol w="443379">
                  <a:extLst>
                    <a:ext uri="{9D8B030D-6E8A-4147-A177-3AD203B41FA5}">
                      <a16:colId xmlns:a16="http://schemas.microsoft.com/office/drawing/2014/main" val="2957947473"/>
                    </a:ext>
                  </a:extLst>
                </a:gridCol>
                <a:gridCol w="443379">
                  <a:extLst>
                    <a:ext uri="{9D8B030D-6E8A-4147-A177-3AD203B41FA5}">
                      <a16:colId xmlns:a16="http://schemas.microsoft.com/office/drawing/2014/main" val="3934528764"/>
                    </a:ext>
                  </a:extLst>
                </a:gridCol>
                <a:gridCol w="443379">
                  <a:extLst>
                    <a:ext uri="{9D8B030D-6E8A-4147-A177-3AD203B41FA5}">
                      <a16:colId xmlns:a16="http://schemas.microsoft.com/office/drawing/2014/main" val="3813692778"/>
                    </a:ext>
                  </a:extLst>
                </a:gridCol>
                <a:gridCol w="443379">
                  <a:extLst>
                    <a:ext uri="{9D8B030D-6E8A-4147-A177-3AD203B41FA5}">
                      <a16:colId xmlns:a16="http://schemas.microsoft.com/office/drawing/2014/main" val="466899347"/>
                    </a:ext>
                  </a:extLst>
                </a:gridCol>
                <a:gridCol w="443379">
                  <a:extLst>
                    <a:ext uri="{9D8B030D-6E8A-4147-A177-3AD203B41FA5}">
                      <a16:colId xmlns:a16="http://schemas.microsoft.com/office/drawing/2014/main" val="1952736810"/>
                    </a:ext>
                  </a:extLst>
                </a:gridCol>
                <a:gridCol w="443379">
                  <a:extLst>
                    <a:ext uri="{9D8B030D-6E8A-4147-A177-3AD203B41FA5}">
                      <a16:colId xmlns:a16="http://schemas.microsoft.com/office/drawing/2014/main" val="974534820"/>
                    </a:ext>
                  </a:extLst>
                </a:gridCol>
                <a:gridCol w="443379">
                  <a:extLst>
                    <a:ext uri="{9D8B030D-6E8A-4147-A177-3AD203B41FA5}">
                      <a16:colId xmlns:a16="http://schemas.microsoft.com/office/drawing/2014/main" val="2866781092"/>
                    </a:ext>
                  </a:extLst>
                </a:gridCol>
                <a:gridCol w="443379">
                  <a:extLst>
                    <a:ext uri="{9D8B030D-6E8A-4147-A177-3AD203B41FA5}">
                      <a16:colId xmlns:a16="http://schemas.microsoft.com/office/drawing/2014/main" val="2201933233"/>
                    </a:ext>
                  </a:extLst>
                </a:gridCol>
                <a:gridCol w="443379">
                  <a:extLst>
                    <a:ext uri="{9D8B030D-6E8A-4147-A177-3AD203B41FA5}">
                      <a16:colId xmlns:a16="http://schemas.microsoft.com/office/drawing/2014/main" val="3271265026"/>
                    </a:ext>
                  </a:extLst>
                </a:gridCol>
                <a:gridCol w="443379">
                  <a:extLst>
                    <a:ext uri="{9D8B030D-6E8A-4147-A177-3AD203B41FA5}">
                      <a16:colId xmlns:a16="http://schemas.microsoft.com/office/drawing/2014/main" val="1641011463"/>
                    </a:ext>
                  </a:extLst>
                </a:gridCol>
              </a:tblGrid>
              <a:tr h="121807">
                <a:tc>
                  <a:txBody>
                    <a:bodyPr/>
                    <a:lstStyle/>
                    <a:p>
                      <a:pPr algn="ctr"/>
                      <a:r>
                        <a:rPr lang="en-US" sz="800" b="0" dirty="0">
                          <a:solidFill>
                            <a:schemeClr val="accent1"/>
                          </a:solidFill>
                          <a:latin typeface="+mn-lt"/>
                          <a:cs typeface="Arial" panose="020B0604020202020204" pitchFamily="34" charset="0"/>
                        </a:rPr>
                        <a:t>53(0)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48(3)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44(6)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39(10)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34(15)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31(17)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30(18)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29(19)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28(19)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27(19)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25(19)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19(19)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13(19)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9(19)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9(19)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4(19)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0(19)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dirty="0">
                        <a:solidFill>
                          <a:schemeClr val="tx1"/>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dirty="0">
                        <a:solidFill>
                          <a:schemeClr val="tx1"/>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83477"/>
                  </a:ext>
                </a:extLst>
              </a:tr>
              <a:tr h="121807">
                <a:tc>
                  <a:txBody>
                    <a:bodyPr/>
                    <a:lstStyle/>
                    <a:p>
                      <a:pPr algn="ctr"/>
                      <a:r>
                        <a:rPr lang="en-US" sz="800" b="0" dirty="0">
                          <a:solidFill>
                            <a:srgbClr val="AC4C8A"/>
                          </a:solidFill>
                          <a:latin typeface="+mn-lt"/>
                          <a:cs typeface="Arial" panose="020B0604020202020204" pitchFamily="34" charset="0"/>
                        </a:rPr>
                        <a:t>65(0)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57(4)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54(7)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34(24)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26(32)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14(41)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12(43)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11(44)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8(46)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8(46)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7(47)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4(47)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3(47)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3(47)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2(47)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0(47)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dirty="0">
                        <a:solidFill>
                          <a:schemeClr val="tx1"/>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dirty="0">
                        <a:solidFill>
                          <a:schemeClr val="tx1"/>
                        </a:solidFill>
                        <a:latin typeface="+mn-lt"/>
                        <a:cs typeface="Arial" panose="020B0604020202020204" pitchFamily="34" charset="0"/>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4731324"/>
                  </a:ext>
                </a:extLst>
              </a:tr>
            </a:tbl>
          </a:graphicData>
        </a:graphic>
      </p:graphicFrame>
      <p:grpSp>
        <p:nvGrpSpPr>
          <p:cNvPr id="691" name="Group 690">
            <a:extLst>
              <a:ext uri="{FF2B5EF4-FFF2-40B4-BE49-F238E27FC236}">
                <a16:creationId xmlns:a16="http://schemas.microsoft.com/office/drawing/2014/main" id="{BFAE3D40-9D42-D3E7-43EE-BE5570F7220D}"/>
              </a:ext>
            </a:extLst>
          </p:cNvPr>
          <p:cNvGrpSpPr/>
          <p:nvPr/>
        </p:nvGrpSpPr>
        <p:grpSpPr>
          <a:xfrm>
            <a:off x="2132870" y="1388008"/>
            <a:ext cx="7742341" cy="1335650"/>
            <a:chOff x="1584200" y="1048692"/>
            <a:chExt cx="5819850" cy="1119922"/>
          </a:xfrm>
        </p:grpSpPr>
        <p:sp>
          <p:nvSpPr>
            <p:cNvPr id="249" name="Freeform 14">
              <a:extLst>
                <a:ext uri="{FF2B5EF4-FFF2-40B4-BE49-F238E27FC236}">
                  <a16:creationId xmlns:a16="http://schemas.microsoft.com/office/drawing/2014/main" id="{97AFA9B3-9BCA-4458-B689-6108D81C5352}"/>
                </a:ext>
              </a:extLst>
            </p:cNvPr>
            <p:cNvSpPr/>
            <p:nvPr/>
          </p:nvSpPr>
          <p:spPr>
            <a:xfrm>
              <a:off x="1584200" y="1048692"/>
              <a:ext cx="5438793" cy="1080833"/>
            </a:xfrm>
            <a:custGeom>
              <a:avLst/>
              <a:gdLst>
                <a:gd name="connsiteX0" fmla="*/ 0 w 3877726"/>
                <a:gd name="connsiteY0" fmla="*/ 0 h 770609"/>
                <a:gd name="connsiteX1" fmla="*/ 0 w 3877726"/>
                <a:gd name="connsiteY1" fmla="*/ 37720 h 770609"/>
                <a:gd name="connsiteX2" fmla="*/ 6097 w 3877726"/>
                <a:gd name="connsiteY2" fmla="*/ 37720 h 770609"/>
                <a:gd name="connsiteX3" fmla="*/ 6097 w 3877726"/>
                <a:gd name="connsiteY3" fmla="*/ 76802 h 770609"/>
                <a:gd name="connsiteX4" fmla="*/ 17643 w 3877726"/>
                <a:gd name="connsiteY4" fmla="*/ 76802 h 770609"/>
                <a:gd name="connsiteX5" fmla="*/ 17643 w 3877726"/>
                <a:gd name="connsiteY5" fmla="*/ 117374 h 770609"/>
                <a:gd name="connsiteX6" fmla="*/ 179866 w 3877726"/>
                <a:gd name="connsiteY6" fmla="*/ 117374 h 770609"/>
                <a:gd name="connsiteX7" fmla="*/ 179866 w 3877726"/>
                <a:gd name="connsiteY7" fmla="*/ 155807 h 770609"/>
                <a:gd name="connsiteX8" fmla="*/ 190179 w 3877726"/>
                <a:gd name="connsiteY8" fmla="*/ 155807 h 770609"/>
                <a:gd name="connsiteX9" fmla="*/ 190179 w 3877726"/>
                <a:gd name="connsiteY9" fmla="*/ 195148 h 770609"/>
                <a:gd name="connsiteX10" fmla="*/ 221768 w 3877726"/>
                <a:gd name="connsiteY10" fmla="*/ 195148 h 770609"/>
                <a:gd name="connsiteX11" fmla="*/ 221768 w 3877726"/>
                <a:gd name="connsiteY11" fmla="*/ 235525 h 770609"/>
                <a:gd name="connsiteX12" fmla="*/ 346370 w 3877726"/>
                <a:gd name="connsiteY12" fmla="*/ 235525 h 770609"/>
                <a:gd name="connsiteX13" fmla="*/ 346370 w 3877726"/>
                <a:gd name="connsiteY13" fmla="*/ 275384 h 770609"/>
                <a:gd name="connsiteX14" fmla="*/ 516442 w 3877726"/>
                <a:gd name="connsiteY14" fmla="*/ 275384 h 770609"/>
                <a:gd name="connsiteX15" fmla="*/ 516442 w 3877726"/>
                <a:gd name="connsiteY15" fmla="*/ 379277 h 770609"/>
                <a:gd name="connsiteX16" fmla="*/ 521955 w 3877726"/>
                <a:gd name="connsiteY16" fmla="*/ 379277 h 770609"/>
                <a:gd name="connsiteX17" fmla="*/ 521955 w 3877726"/>
                <a:gd name="connsiteY17" fmla="*/ 399823 h 770609"/>
                <a:gd name="connsiteX18" fmla="*/ 583122 w 3877726"/>
                <a:gd name="connsiteY18" fmla="*/ 399823 h 770609"/>
                <a:gd name="connsiteX19" fmla="*/ 583122 w 3877726"/>
                <a:gd name="connsiteY19" fmla="*/ 438126 h 770609"/>
                <a:gd name="connsiteX20" fmla="*/ 594862 w 3877726"/>
                <a:gd name="connsiteY20" fmla="*/ 438126 h 770609"/>
                <a:gd name="connsiteX21" fmla="*/ 594862 w 3877726"/>
                <a:gd name="connsiteY21" fmla="*/ 474615 h 770609"/>
                <a:gd name="connsiteX22" fmla="*/ 647077 w 3877726"/>
                <a:gd name="connsiteY22" fmla="*/ 474615 h 770609"/>
                <a:gd name="connsiteX23" fmla="*/ 647077 w 3877726"/>
                <a:gd name="connsiteY23" fmla="*/ 521539 h 770609"/>
                <a:gd name="connsiteX24" fmla="*/ 754621 w 3877726"/>
                <a:gd name="connsiteY24" fmla="*/ 521539 h 770609"/>
                <a:gd name="connsiteX25" fmla="*/ 754621 w 3877726"/>
                <a:gd name="connsiteY25" fmla="*/ 561398 h 770609"/>
                <a:gd name="connsiteX26" fmla="*/ 760717 w 3877726"/>
                <a:gd name="connsiteY26" fmla="*/ 561398 h 770609"/>
                <a:gd name="connsiteX27" fmla="*/ 760717 w 3877726"/>
                <a:gd name="connsiteY27" fmla="*/ 601257 h 770609"/>
                <a:gd name="connsiteX28" fmla="*/ 989166 w 3877726"/>
                <a:gd name="connsiteY28" fmla="*/ 601257 h 770609"/>
                <a:gd name="connsiteX29" fmla="*/ 989166 w 3877726"/>
                <a:gd name="connsiteY29" fmla="*/ 647532 h 770609"/>
                <a:gd name="connsiteX30" fmla="*/ 1031133 w 3877726"/>
                <a:gd name="connsiteY30" fmla="*/ 647532 h 770609"/>
                <a:gd name="connsiteX31" fmla="*/ 1031133 w 3877726"/>
                <a:gd name="connsiteY31" fmla="*/ 688040 h 770609"/>
                <a:gd name="connsiteX32" fmla="*/ 1251668 w 3877726"/>
                <a:gd name="connsiteY32" fmla="*/ 688040 h 770609"/>
                <a:gd name="connsiteX33" fmla="*/ 1251668 w 3877726"/>
                <a:gd name="connsiteY33" fmla="*/ 731463 h 770609"/>
                <a:gd name="connsiteX34" fmla="*/ 1306348 w 3877726"/>
                <a:gd name="connsiteY34" fmla="*/ 731463 h 770609"/>
                <a:gd name="connsiteX35" fmla="*/ 1306348 w 3877726"/>
                <a:gd name="connsiteY35" fmla="*/ 770610 h 770609"/>
                <a:gd name="connsiteX36" fmla="*/ 3877727 w 3877726"/>
                <a:gd name="connsiteY36" fmla="*/ 770610 h 770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877726" h="770609">
                  <a:moveTo>
                    <a:pt x="0" y="0"/>
                  </a:moveTo>
                  <a:lnTo>
                    <a:pt x="0" y="37720"/>
                  </a:lnTo>
                  <a:lnTo>
                    <a:pt x="6097" y="37720"/>
                  </a:lnTo>
                  <a:lnTo>
                    <a:pt x="6097" y="76802"/>
                  </a:lnTo>
                  <a:lnTo>
                    <a:pt x="17643" y="76802"/>
                  </a:lnTo>
                  <a:lnTo>
                    <a:pt x="17643" y="117374"/>
                  </a:lnTo>
                  <a:lnTo>
                    <a:pt x="179866" y="117374"/>
                  </a:lnTo>
                  <a:lnTo>
                    <a:pt x="179866" y="155807"/>
                  </a:lnTo>
                  <a:lnTo>
                    <a:pt x="190179" y="155807"/>
                  </a:lnTo>
                  <a:lnTo>
                    <a:pt x="190179" y="195148"/>
                  </a:lnTo>
                  <a:lnTo>
                    <a:pt x="221768" y="195148"/>
                  </a:lnTo>
                  <a:lnTo>
                    <a:pt x="221768" y="235525"/>
                  </a:lnTo>
                  <a:lnTo>
                    <a:pt x="346370" y="235525"/>
                  </a:lnTo>
                  <a:lnTo>
                    <a:pt x="346370" y="275384"/>
                  </a:lnTo>
                  <a:lnTo>
                    <a:pt x="516442" y="275384"/>
                  </a:lnTo>
                  <a:lnTo>
                    <a:pt x="516442" y="379277"/>
                  </a:lnTo>
                  <a:lnTo>
                    <a:pt x="521955" y="379277"/>
                  </a:lnTo>
                  <a:lnTo>
                    <a:pt x="521955" y="399823"/>
                  </a:lnTo>
                  <a:lnTo>
                    <a:pt x="583122" y="399823"/>
                  </a:lnTo>
                  <a:lnTo>
                    <a:pt x="583122" y="438126"/>
                  </a:lnTo>
                  <a:lnTo>
                    <a:pt x="594862" y="438126"/>
                  </a:lnTo>
                  <a:lnTo>
                    <a:pt x="594862" y="474615"/>
                  </a:lnTo>
                  <a:lnTo>
                    <a:pt x="647077" y="474615"/>
                  </a:lnTo>
                  <a:lnTo>
                    <a:pt x="647077" y="521539"/>
                  </a:lnTo>
                  <a:lnTo>
                    <a:pt x="754621" y="521539"/>
                  </a:lnTo>
                  <a:lnTo>
                    <a:pt x="754621" y="561398"/>
                  </a:lnTo>
                  <a:lnTo>
                    <a:pt x="760717" y="561398"/>
                  </a:lnTo>
                  <a:lnTo>
                    <a:pt x="760717" y="601257"/>
                  </a:lnTo>
                  <a:lnTo>
                    <a:pt x="989166" y="601257"/>
                  </a:lnTo>
                  <a:lnTo>
                    <a:pt x="989166" y="647532"/>
                  </a:lnTo>
                  <a:lnTo>
                    <a:pt x="1031133" y="647532"/>
                  </a:lnTo>
                  <a:lnTo>
                    <a:pt x="1031133" y="688040"/>
                  </a:lnTo>
                  <a:lnTo>
                    <a:pt x="1251668" y="688040"/>
                  </a:lnTo>
                  <a:lnTo>
                    <a:pt x="1251668" y="731463"/>
                  </a:lnTo>
                  <a:lnTo>
                    <a:pt x="1306348" y="731463"/>
                  </a:lnTo>
                  <a:lnTo>
                    <a:pt x="1306348" y="770610"/>
                  </a:lnTo>
                  <a:lnTo>
                    <a:pt x="3877727" y="770610"/>
                  </a:lnTo>
                </a:path>
              </a:pathLst>
            </a:custGeom>
            <a:noFill/>
            <a:ln w="38100"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nvGrpSpPr>
            <p:cNvPr id="15" name="Group 14">
              <a:extLst>
                <a:ext uri="{FF2B5EF4-FFF2-40B4-BE49-F238E27FC236}">
                  <a16:creationId xmlns:a16="http://schemas.microsoft.com/office/drawing/2014/main" id="{80B06649-4482-8507-2032-30A9816A5683}"/>
                </a:ext>
              </a:extLst>
            </p:cNvPr>
            <p:cNvGrpSpPr/>
            <p:nvPr/>
          </p:nvGrpSpPr>
          <p:grpSpPr>
            <a:xfrm>
              <a:off x="1909619" y="1332853"/>
              <a:ext cx="5121471" cy="835761"/>
              <a:chOff x="1909619" y="1332853"/>
              <a:chExt cx="5121471" cy="835761"/>
            </a:xfrm>
          </p:grpSpPr>
          <p:grpSp>
            <p:nvGrpSpPr>
              <p:cNvPr id="250" name="Graphic 4">
                <a:extLst>
                  <a:ext uri="{FF2B5EF4-FFF2-40B4-BE49-F238E27FC236}">
                    <a16:creationId xmlns:a16="http://schemas.microsoft.com/office/drawing/2014/main" id="{21498065-80A0-433D-86C4-29AF39E68B7E}"/>
                  </a:ext>
                </a:extLst>
              </p:cNvPr>
              <p:cNvGrpSpPr/>
              <p:nvPr/>
            </p:nvGrpSpPr>
            <p:grpSpPr>
              <a:xfrm>
                <a:off x="2718392" y="1845910"/>
                <a:ext cx="72962" cy="85448"/>
                <a:chOff x="2282709" y="916903"/>
                <a:chExt cx="52020" cy="60922"/>
              </a:xfrm>
            </p:grpSpPr>
            <p:sp>
              <p:nvSpPr>
                <p:cNvPr id="326" name="Freeform 16">
                  <a:extLst>
                    <a:ext uri="{FF2B5EF4-FFF2-40B4-BE49-F238E27FC236}">
                      <a16:creationId xmlns:a16="http://schemas.microsoft.com/office/drawing/2014/main" id="{E23A9931-50D1-4A25-A795-226D93B152D5}"/>
                    </a:ext>
                  </a:extLst>
                </p:cNvPr>
                <p:cNvSpPr/>
                <p:nvPr/>
              </p:nvSpPr>
              <p:spPr>
                <a:xfrm>
                  <a:off x="2308720" y="916903"/>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27" name="Freeform 17">
                  <a:extLst>
                    <a:ext uri="{FF2B5EF4-FFF2-40B4-BE49-F238E27FC236}">
                      <a16:creationId xmlns:a16="http://schemas.microsoft.com/office/drawing/2014/main" id="{C61210D2-5B8E-4213-BDE6-C08875F1BC63}"/>
                    </a:ext>
                  </a:extLst>
                </p:cNvPr>
                <p:cNvSpPr/>
                <p:nvPr/>
              </p:nvSpPr>
              <p:spPr>
                <a:xfrm>
                  <a:off x="2282709" y="947364"/>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1" name="Graphic 4">
                <a:extLst>
                  <a:ext uri="{FF2B5EF4-FFF2-40B4-BE49-F238E27FC236}">
                    <a16:creationId xmlns:a16="http://schemas.microsoft.com/office/drawing/2014/main" id="{C8EAC000-D0F1-4EBF-98B5-2B5C0E5568FE}"/>
                  </a:ext>
                </a:extLst>
              </p:cNvPr>
              <p:cNvGrpSpPr/>
              <p:nvPr/>
            </p:nvGrpSpPr>
            <p:grpSpPr>
              <a:xfrm>
                <a:off x="2272158" y="1500570"/>
                <a:ext cx="72962" cy="85448"/>
                <a:chOff x="1964555" y="670684"/>
                <a:chExt cx="52020" cy="60922"/>
              </a:xfrm>
            </p:grpSpPr>
            <p:sp>
              <p:nvSpPr>
                <p:cNvPr id="324" name="Freeform 19">
                  <a:extLst>
                    <a:ext uri="{FF2B5EF4-FFF2-40B4-BE49-F238E27FC236}">
                      <a16:creationId xmlns:a16="http://schemas.microsoft.com/office/drawing/2014/main" id="{A1715651-1B83-4C51-9843-55BE104AD204}"/>
                    </a:ext>
                  </a:extLst>
                </p:cNvPr>
                <p:cNvSpPr/>
                <p:nvPr/>
              </p:nvSpPr>
              <p:spPr>
                <a:xfrm>
                  <a:off x="1990565" y="670684"/>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25" name="Freeform 20">
                  <a:extLst>
                    <a:ext uri="{FF2B5EF4-FFF2-40B4-BE49-F238E27FC236}">
                      <a16:creationId xmlns:a16="http://schemas.microsoft.com/office/drawing/2014/main" id="{C8460ED2-3D4C-4D9A-922C-7EA37220C7AC}"/>
                    </a:ext>
                  </a:extLst>
                </p:cNvPr>
                <p:cNvSpPr/>
                <p:nvPr/>
              </p:nvSpPr>
              <p:spPr>
                <a:xfrm>
                  <a:off x="1964555" y="701145"/>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2" name="Graphic 4">
                <a:extLst>
                  <a:ext uri="{FF2B5EF4-FFF2-40B4-BE49-F238E27FC236}">
                    <a16:creationId xmlns:a16="http://schemas.microsoft.com/office/drawing/2014/main" id="{8963021E-8587-4379-9285-4F76F643C4E2}"/>
                  </a:ext>
                </a:extLst>
              </p:cNvPr>
              <p:cNvGrpSpPr/>
              <p:nvPr/>
            </p:nvGrpSpPr>
            <p:grpSpPr>
              <a:xfrm>
                <a:off x="1909619" y="1332853"/>
                <a:ext cx="72962" cy="85448"/>
                <a:chOff x="1706074" y="551106"/>
                <a:chExt cx="52020" cy="60922"/>
              </a:xfrm>
            </p:grpSpPr>
            <p:sp>
              <p:nvSpPr>
                <p:cNvPr id="322" name="Freeform 22">
                  <a:extLst>
                    <a:ext uri="{FF2B5EF4-FFF2-40B4-BE49-F238E27FC236}">
                      <a16:creationId xmlns:a16="http://schemas.microsoft.com/office/drawing/2014/main" id="{B3A16907-9EC8-43D6-8545-5B33C060F7AA}"/>
                    </a:ext>
                  </a:extLst>
                </p:cNvPr>
                <p:cNvSpPr/>
                <p:nvPr/>
              </p:nvSpPr>
              <p:spPr>
                <a:xfrm>
                  <a:off x="1732084" y="551106"/>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23" name="Freeform 23">
                  <a:extLst>
                    <a:ext uri="{FF2B5EF4-FFF2-40B4-BE49-F238E27FC236}">
                      <a16:creationId xmlns:a16="http://schemas.microsoft.com/office/drawing/2014/main" id="{B506A338-C409-4124-923D-2524BE0F4E60}"/>
                    </a:ext>
                  </a:extLst>
                </p:cNvPr>
                <p:cNvSpPr/>
                <p:nvPr/>
              </p:nvSpPr>
              <p:spPr>
                <a:xfrm>
                  <a:off x="1706074" y="581568"/>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3" name="Graphic 4">
                <a:extLst>
                  <a:ext uri="{FF2B5EF4-FFF2-40B4-BE49-F238E27FC236}">
                    <a16:creationId xmlns:a16="http://schemas.microsoft.com/office/drawing/2014/main" id="{0DD586F5-D9C7-4FB1-87CF-E2E52B1C7065}"/>
                  </a:ext>
                </a:extLst>
              </p:cNvPr>
              <p:cNvGrpSpPr/>
              <p:nvPr/>
            </p:nvGrpSpPr>
            <p:grpSpPr>
              <a:xfrm>
                <a:off x="3961028" y="2083166"/>
                <a:ext cx="72962" cy="85448"/>
                <a:chOff x="3168678" y="1086061"/>
                <a:chExt cx="52020" cy="60922"/>
              </a:xfrm>
            </p:grpSpPr>
            <p:sp>
              <p:nvSpPr>
                <p:cNvPr id="320" name="Freeform 25">
                  <a:extLst>
                    <a:ext uri="{FF2B5EF4-FFF2-40B4-BE49-F238E27FC236}">
                      <a16:creationId xmlns:a16="http://schemas.microsoft.com/office/drawing/2014/main" id="{1554CACD-D211-4591-9205-1D05A4B12A0F}"/>
                    </a:ext>
                  </a:extLst>
                </p:cNvPr>
                <p:cNvSpPr/>
                <p:nvPr/>
              </p:nvSpPr>
              <p:spPr>
                <a:xfrm>
                  <a:off x="3194688"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21" name="Freeform 26">
                  <a:extLst>
                    <a:ext uri="{FF2B5EF4-FFF2-40B4-BE49-F238E27FC236}">
                      <a16:creationId xmlns:a16="http://schemas.microsoft.com/office/drawing/2014/main" id="{952B950E-6165-40A1-9884-ABF23B90D009}"/>
                    </a:ext>
                  </a:extLst>
                </p:cNvPr>
                <p:cNvSpPr/>
                <p:nvPr/>
              </p:nvSpPr>
              <p:spPr>
                <a:xfrm>
                  <a:off x="3168678"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4" name="Graphic 4">
                <a:extLst>
                  <a:ext uri="{FF2B5EF4-FFF2-40B4-BE49-F238E27FC236}">
                    <a16:creationId xmlns:a16="http://schemas.microsoft.com/office/drawing/2014/main" id="{9A5C896B-5152-4C65-B0A0-EDC7DFD22EF2}"/>
                  </a:ext>
                </a:extLst>
              </p:cNvPr>
              <p:cNvGrpSpPr/>
              <p:nvPr/>
            </p:nvGrpSpPr>
            <p:grpSpPr>
              <a:xfrm>
                <a:off x="4186829" y="2083166"/>
                <a:ext cx="72962" cy="85448"/>
                <a:chOff x="3329669" y="1086061"/>
                <a:chExt cx="52020" cy="60922"/>
              </a:xfrm>
            </p:grpSpPr>
            <p:sp>
              <p:nvSpPr>
                <p:cNvPr id="318" name="Freeform 28">
                  <a:extLst>
                    <a:ext uri="{FF2B5EF4-FFF2-40B4-BE49-F238E27FC236}">
                      <a16:creationId xmlns:a16="http://schemas.microsoft.com/office/drawing/2014/main" id="{5BF3FB42-A665-46C4-8535-D7F2A0D42AFF}"/>
                    </a:ext>
                  </a:extLst>
                </p:cNvPr>
                <p:cNvSpPr/>
                <p:nvPr/>
              </p:nvSpPr>
              <p:spPr>
                <a:xfrm>
                  <a:off x="3355679"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19" name="Freeform 29">
                  <a:extLst>
                    <a:ext uri="{FF2B5EF4-FFF2-40B4-BE49-F238E27FC236}">
                      <a16:creationId xmlns:a16="http://schemas.microsoft.com/office/drawing/2014/main" id="{6F225EC1-CEE7-4488-8F57-653FDCD18D46}"/>
                    </a:ext>
                  </a:extLst>
                </p:cNvPr>
                <p:cNvSpPr/>
                <p:nvPr/>
              </p:nvSpPr>
              <p:spPr>
                <a:xfrm>
                  <a:off x="3329669"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5" name="Graphic 4">
                <a:extLst>
                  <a:ext uri="{FF2B5EF4-FFF2-40B4-BE49-F238E27FC236}">
                    <a16:creationId xmlns:a16="http://schemas.microsoft.com/office/drawing/2014/main" id="{95E1DD2F-BD39-4309-B54C-1234CB6A9A6F}"/>
                  </a:ext>
                </a:extLst>
              </p:cNvPr>
              <p:cNvGrpSpPr/>
              <p:nvPr/>
            </p:nvGrpSpPr>
            <p:grpSpPr>
              <a:xfrm>
                <a:off x="4358865" y="2083166"/>
                <a:ext cx="72962" cy="85448"/>
                <a:chOff x="3452326" y="1086061"/>
                <a:chExt cx="52020" cy="60922"/>
              </a:xfrm>
            </p:grpSpPr>
            <p:sp>
              <p:nvSpPr>
                <p:cNvPr id="316" name="Freeform 31">
                  <a:extLst>
                    <a:ext uri="{FF2B5EF4-FFF2-40B4-BE49-F238E27FC236}">
                      <a16:creationId xmlns:a16="http://schemas.microsoft.com/office/drawing/2014/main" id="{7C7A82A6-44AA-44A2-B0DE-272FB5E9A9AE}"/>
                    </a:ext>
                  </a:extLst>
                </p:cNvPr>
                <p:cNvSpPr/>
                <p:nvPr/>
              </p:nvSpPr>
              <p:spPr>
                <a:xfrm>
                  <a:off x="3478336"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17" name="Freeform 32">
                  <a:extLst>
                    <a:ext uri="{FF2B5EF4-FFF2-40B4-BE49-F238E27FC236}">
                      <a16:creationId xmlns:a16="http://schemas.microsoft.com/office/drawing/2014/main" id="{F9CFD362-E83F-4126-9592-FFF24F6D26CC}"/>
                    </a:ext>
                  </a:extLst>
                </p:cNvPr>
                <p:cNvSpPr/>
                <p:nvPr/>
              </p:nvSpPr>
              <p:spPr>
                <a:xfrm>
                  <a:off x="3452326"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6" name="Graphic 4">
                <a:extLst>
                  <a:ext uri="{FF2B5EF4-FFF2-40B4-BE49-F238E27FC236}">
                    <a16:creationId xmlns:a16="http://schemas.microsoft.com/office/drawing/2014/main" id="{2AB9ADF5-0435-46D3-8A6B-734C5FC2C34C}"/>
                  </a:ext>
                </a:extLst>
              </p:cNvPr>
              <p:cNvGrpSpPr/>
              <p:nvPr/>
            </p:nvGrpSpPr>
            <p:grpSpPr>
              <a:xfrm>
                <a:off x="4516252" y="2083166"/>
                <a:ext cx="72962" cy="85448"/>
                <a:chOff x="3564539" y="1086061"/>
                <a:chExt cx="52020" cy="60922"/>
              </a:xfrm>
            </p:grpSpPr>
            <p:sp>
              <p:nvSpPr>
                <p:cNvPr id="314" name="Freeform 34">
                  <a:extLst>
                    <a:ext uri="{FF2B5EF4-FFF2-40B4-BE49-F238E27FC236}">
                      <a16:creationId xmlns:a16="http://schemas.microsoft.com/office/drawing/2014/main" id="{37422B78-D89A-4BB0-A39C-9DD24B155F92}"/>
                    </a:ext>
                  </a:extLst>
                </p:cNvPr>
                <p:cNvSpPr/>
                <p:nvPr/>
              </p:nvSpPr>
              <p:spPr>
                <a:xfrm>
                  <a:off x="3590550"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15" name="Freeform 35">
                  <a:extLst>
                    <a:ext uri="{FF2B5EF4-FFF2-40B4-BE49-F238E27FC236}">
                      <a16:creationId xmlns:a16="http://schemas.microsoft.com/office/drawing/2014/main" id="{948148F3-78C8-45F5-BBDC-5AE014039BAE}"/>
                    </a:ext>
                  </a:extLst>
                </p:cNvPr>
                <p:cNvSpPr/>
                <p:nvPr/>
              </p:nvSpPr>
              <p:spPr>
                <a:xfrm>
                  <a:off x="3564539"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7" name="Graphic 4">
                <a:extLst>
                  <a:ext uri="{FF2B5EF4-FFF2-40B4-BE49-F238E27FC236}">
                    <a16:creationId xmlns:a16="http://schemas.microsoft.com/office/drawing/2014/main" id="{DCB4D832-1AF8-428C-8851-42A55EAE80B0}"/>
                  </a:ext>
                </a:extLst>
              </p:cNvPr>
              <p:cNvGrpSpPr/>
              <p:nvPr/>
            </p:nvGrpSpPr>
            <p:grpSpPr>
              <a:xfrm>
                <a:off x="4672093" y="2083166"/>
                <a:ext cx="72871" cy="85448"/>
                <a:chOff x="3675650" y="1086061"/>
                <a:chExt cx="51955" cy="60922"/>
              </a:xfrm>
            </p:grpSpPr>
            <p:sp>
              <p:nvSpPr>
                <p:cNvPr id="312" name="Freeform 37">
                  <a:extLst>
                    <a:ext uri="{FF2B5EF4-FFF2-40B4-BE49-F238E27FC236}">
                      <a16:creationId xmlns:a16="http://schemas.microsoft.com/office/drawing/2014/main" id="{E0366903-1666-421F-8AFF-9678770C129F}"/>
                    </a:ext>
                  </a:extLst>
                </p:cNvPr>
                <p:cNvSpPr/>
                <p:nvPr/>
              </p:nvSpPr>
              <p:spPr>
                <a:xfrm>
                  <a:off x="3701596"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13" name="Freeform 38">
                  <a:extLst>
                    <a:ext uri="{FF2B5EF4-FFF2-40B4-BE49-F238E27FC236}">
                      <a16:creationId xmlns:a16="http://schemas.microsoft.com/office/drawing/2014/main" id="{303CF61F-FDA5-4878-9F70-741E3D015158}"/>
                    </a:ext>
                  </a:extLst>
                </p:cNvPr>
                <p:cNvSpPr/>
                <p:nvPr/>
              </p:nvSpPr>
              <p:spPr>
                <a:xfrm>
                  <a:off x="3675650" y="1116523"/>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8" name="Graphic 4">
                <a:extLst>
                  <a:ext uri="{FF2B5EF4-FFF2-40B4-BE49-F238E27FC236}">
                    <a16:creationId xmlns:a16="http://schemas.microsoft.com/office/drawing/2014/main" id="{EF1977AD-9831-4886-8967-01E7689C2AC2}"/>
                  </a:ext>
                </a:extLst>
              </p:cNvPr>
              <p:cNvGrpSpPr/>
              <p:nvPr/>
            </p:nvGrpSpPr>
            <p:grpSpPr>
              <a:xfrm>
                <a:off x="4679553" y="2083166"/>
                <a:ext cx="72962" cy="85448"/>
                <a:chOff x="3680969" y="1086061"/>
                <a:chExt cx="52020" cy="60922"/>
              </a:xfrm>
            </p:grpSpPr>
            <p:sp>
              <p:nvSpPr>
                <p:cNvPr id="310" name="Freeform 40">
                  <a:extLst>
                    <a:ext uri="{FF2B5EF4-FFF2-40B4-BE49-F238E27FC236}">
                      <a16:creationId xmlns:a16="http://schemas.microsoft.com/office/drawing/2014/main" id="{8A6C1653-405D-4653-A3EC-57BF2A7E4869}"/>
                    </a:ext>
                  </a:extLst>
                </p:cNvPr>
                <p:cNvSpPr/>
                <p:nvPr/>
              </p:nvSpPr>
              <p:spPr>
                <a:xfrm>
                  <a:off x="3706979"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11" name="Freeform 41">
                  <a:extLst>
                    <a:ext uri="{FF2B5EF4-FFF2-40B4-BE49-F238E27FC236}">
                      <a16:creationId xmlns:a16="http://schemas.microsoft.com/office/drawing/2014/main" id="{F339962B-ABAE-4378-8B9A-AB07DFBCC35B}"/>
                    </a:ext>
                  </a:extLst>
                </p:cNvPr>
                <p:cNvSpPr/>
                <p:nvPr/>
              </p:nvSpPr>
              <p:spPr>
                <a:xfrm>
                  <a:off x="3680969"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59" name="Graphic 4">
                <a:extLst>
                  <a:ext uri="{FF2B5EF4-FFF2-40B4-BE49-F238E27FC236}">
                    <a16:creationId xmlns:a16="http://schemas.microsoft.com/office/drawing/2014/main" id="{BAC619C1-5CBC-4488-9EC7-3F661833E720}"/>
                  </a:ext>
                </a:extLst>
              </p:cNvPr>
              <p:cNvGrpSpPr/>
              <p:nvPr/>
            </p:nvGrpSpPr>
            <p:grpSpPr>
              <a:xfrm>
                <a:off x="4686012" y="2083166"/>
                <a:ext cx="72871" cy="85448"/>
                <a:chOff x="3685574" y="1086061"/>
                <a:chExt cx="51955" cy="60922"/>
              </a:xfrm>
            </p:grpSpPr>
            <p:sp>
              <p:nvSpPr>
                <p:cNvPr id="308" name="Freeform 43">
                  <a:extLst>
                    <a:ext uri="{FF2B5EF4-FFF2-40B4-BE49-F238E27FC236}">
                      <a16:creationId xmlns:a16="http://schemas.microsoft.com/office/drawing/2014/main" id="{2B017F04-83E1-40F2-81A4-026E190D07EC}"/>
                    </a:ext>
                  </a:extLst>
                </p:cNvPr>
                <p:cNvSpPr/>
                <p:nvPr/>
              </p:nvSpPr>
              <p:spPr>
                <a:xfrm>
                  <a:off x="3711520"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09" name="Freeform 44">
                  <a:extLst>
                    <a:ext uri="{FF2B5EF4-FFF2-40B4-BE49-F238E27FC236}">
                      <a16:creationId xmlns:a16="http://schemas.microsoft.com/office/drawing/2014/main" id="{960A545C-CED5-4CAA-A501-1C9286D63BC6}"/>
                    </a:ext>
                  </a:extLst>
                </p:cNvPr>
                <p:cNvSpPr/>
                <p:nvPr/>
              </p:nvSpPr>
              <p:spPr>
                <a:xfrm>
                  <a:off x="3685574" y="1116523"/>
                  <a:ext cx="51955" cy="6481"/>
                </a:xfrm>
                <a:custGeom>
                  <a:avLst/>
                  <a:gdLst>
                    <a:gd name="connsiteX0" fmla="*/ 51955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5"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0" name="Graphic 4">
                <a:extLst>
                  <a:ext uri="{FF2B5EF4-FFF2-40B4-BE49-F238E27FC236}">
                    <a16:creationId xmlns:a16="http://schemas.microsoft.com/office/drawing/2014/main" id="{0CA2E34A-C773-4D6F-B90D-B127AEB9AE83}"/>
                  </a:ext>
                </a:extLst>
              </p:cNvPr>
              <p:cNvGrpSpPr/>
              <p:nvPr/>
            </p:nvGrpSpPr>
            <p:grpSpPr>
              <a:xfrm>
                <a:off x="5121604" y="2083166"/>
                <a:ext cx="72962" cy="85448"/>
                <a:chOff x="3996140" y="1086061"/>
                <a:chExt cx="52020" cy="60922"/>
              </a:xfrm>
            </p:grpSpPr>
            <p:sp>
              <p:nvSpPr>
                <p:cNvPr id="306" name="Freeform 46">
                  <a:extLst>
                    <a:ext uri="{FF2B5EF4-FFF2-40B4-BE49-F238E27FC236}">
                      <a16:creationId xmlns:a16="http://schemas.microsoft.com/office/drawing/2014/main" id="{A3F8DC55-E453-4105-855C-417EA3A1C793}"/>
                    </a:ext>
                  </a:extLst>
                </p:cNvPr>
                <p:cNvSpPr/>
                <p:nvPr/>
              </p:nvSpPr>
              <p:spPr>
                <a:xfrm>
                  <a:off x="4022150"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07" name="Freeform 47">
                  <a:extLst>
                    <a:ext uri="{FF2B5EF4-FFF2-40B4-BE49-F238E27FC236}">
                      <a16:creationId xmlns:a16="http://schemas.microsoft.com/office/drawing/2014/main" id="{851088B5-B20E-4C7A-835A-C6CF9757738E}"/>
                    </a:ext>
                  </a:extLst>
                </p:cNvPr>
                <p:cNvSpPr/>
                <p:nvPr/>
              </p:nvSpPr>
              <p:spPr>
                <a:xfrm>
                  <a:off x="3996140"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1" name="Graphic 4">
                <a:extLst>
                  <a:ext uri="{FF2B5EF4-FFF2-40B4-BE49-F238E27FC236}">
                    <a16:creationId xmlns:a16="http://schemas.microsoft.com/office/drawing/2014/main" id="{C9105B73-4AEE-4B27-9068-93ADA0969178}"/>
                  </a:ext>
                </a:extLst>
              </p:cNvPr>
              <p:cNvGrpSpPr/>
              <p:nvPr/>
            </p:nvGrpSpPr>
            <p:grpSpPr>
              <a:xfrm>
                <a:off x="5129155" y="2083166"/>
                <a:ext cx="72962" cy="85448"/>
                <a:chOff x="4001524" y="1086061"/>
                <a:chExt cx="52020" cy="60922"/>
              </a:xfrm>
            </p:grpSpPr>
            <p:sp>
              <p:nvSpPr>
                <p:cNvPr id="304" name="Freeform 49">
                  <a:extLst>
                    <a:ext uri="{FF2B5EF4-FFF2-40B4-BE49-F238E27FC236}">
                      <a16:creationId xmlns:a16="http://schemas.microsoft.com/office/drawing/2014/main" id="{9F190BBE-5677-46CB-9726-650D3AB47A6E}"/>
                    </a:ext>
                  </a:extLst>
                </p:cNvPr>
                <p:cNvSpPr/>
                <p:nvPr/>
              </p:nvSpPr>
              <p:spPr>
                <a:xfrm>
                  <a:off x="4027534"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05" name="Freeform 50">
                  <a:extLst>
                    <a:ext uri="{FF2B5EF4-FFF2-40B4-BE49-F238E27FC236}">
                      <a16:creationId xmlns:a16="http://schemas.microsoft.com/office/drawing/2014/main" id="{B0F34C3E-809E-430D-95BD-0BA2370C21FF}"/>
                    </a:ext>
                  </a:extLst>
                </p:cNvPr>
                <p:cNvSpPr/>
                <p:nvPr/>
              </p:nvSpPr>
              <p:spPr>
                <a:xfrm>
                  <a:off x="4001524"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2" name="Graphic 4">
                <a:extLst>
                  <a:ext uri="{FF2B5EF4-FFF2-40B4-BE49-F238E27FC236}">
                    <a16:creationId xmlns:a16="http://schemas.microsoft.com/office/drawing/2014/main" id="{13B7BE96-6002-42AC-A402-9247E03AE206}"/>
                  </a:ext>
                </a:extLst>
              </p:cNvPr>
              <p:cNvGrpSpPr/>
              <p:nvPr/>
            </p:nvGrpSpPr>
            <p:grpSpPr>
              <a:xfrm>
                <a:off x="5135614" y="2083166"/>
                <a:ext cx="72871" cy="85448"/>
                <a:chOff x="4006129" y="1086061"/>
                <a:chExt cx="51955" cy="60922"/>
              </a:xfrm>
            </p:grpSpPr>
            <p:sp>
              <p:nvSpPr>
                <p:cNvPr id="302" name="Freeform 52">
                  <a:extLst>
                    <a:ext uri="{FF2B5EF4-FFF2-40B4-BE49-F238E27FC236}">
                      <a16:creationId xmlns:a16="http://schemas.microsoft.com/office/drawing/2014/main" id="{00BE3E9E-8739-4E93-8AF7-700FCB148310}"/>
                    </a:ext>
                  </a:extLst>
                </p:cNvPr>
                <p:cNvSpPr/>
                <p:nvPr/>
              </p:nvSpPr>
              <p:spPr>
                <a:xfrm>
                  <a:off x="4032074"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03" name="Freeform 53">
                  <a:extLst>
                    <a:ext uri="{FF2B5EF4-FFF2-40B4-BE49-F238E27FC236}">
                      <a16:creationId xmlns:a16="http://schemas.microsoft.com/office/drawing/2014/main" id="{B604A983-3723-42F0-A5FD-EAECE2A20FAF}"/>
                    </a:ext>
                  </a:extLst>
                </p:cNvPr>
                <p:cNvSpPr/>
                <p:nvPr/>
              </p:nvSpPr>
              <p:spPr>
                <a:xfrm>
                  <a:off x="4006129" y="1116523"/>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3" name="Graphic 4">
                <a:extLst>
                  <a:ext uri="{FF2B5EF4-FFF2-40B4-BE49-F238E27FC236}">
                    <a16:creationId xmlns:a16="http://schemas.microsoft.com/office/drawing/2014/main" id="{5B2526DD-0173-4CA0-9D85-3F2059530C6D}"/>
                  </a:ext>
                </a:extLst>
              </p:cNvPr>
              <p:cNvGrpSpPr/>
              <p:nvPr/>
            </p:nvGrpSpPr>
            <p:grpSpPr>
              <a:xfrm>
                <a:off x="4703662" y="2083166"/>
                <a:ext cx="72962" cy="85448"/>
                <a:chOff x="3698158" y="1086061"/>
                <a:chExt cx="52020" cy="60922"/>
              </a:xfrm>
            </p:grpSpPr>
            <p:sp>
              <p:nvSpPr>
                <p:cNvPr id="300" name="Freeform 55">
                  <a:extLst>
                    <a:ext uri="{FF2B5EF4-FFF2-40B4-BE49-F238E27FC236}">
                      <a16:creationId xmlns:a16="http://schemas.microsoft.com/office/drawing/2014/main" id="{4A53C645-2D1D-4B75-8ED1-1A3641A38159}"/>
                    </a:ext>
                  </a:extLst>
                </p:cNvPr>
                <p:cNvSpPr/>
                <p:nvPr/>
              </p:nvSpPr>
              <p:spPr>
                <a:xfrm>
                  <a:off x="3724168"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301" name="Freeform 56">
                  <a:extLst>
                    <a:ext uri="{FF2B5EF4-FFF2-40B4-BE49-F238E27FC236}">
                      <a16:creationId xmlns:a16="http://schemas.microsoft.com/office/drawing/2014/main" id="{FF1CFD26-7F2D-45FF-B8AC-95F727474EF7}"/>
                    </a:ext>
                  </a:extLst>
                </p:cNvPr>
                <p:cNvSpPr/>
                <p:nvPr/>
              </p:nvSpPr>
              <p:spPr>
                <a:xfrm>
                  <a:off x="3698158"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4" name="Graphic 4">
                <a:extLst>
                  <a:ext uri="{FF2B5EF4-FFF2-40B4-BE49-F238E27FC236}">
                    <a16:creationId xmlns:a16="http://schemas.microsoft.com/office/drawing/2014/main" id="{08B340A7-2E2B-463E-A7FC-DF5ED0D0ECDE}"/>
                  </a:ext>
                </a:extLst>
              </p:cNvPr>
              <p:cNvGrpSpPr/>
              <p:nvPr/>
            </p:nvGrpSpPr>
            <p:grpSpPr>
              <a:xfrm>
                <a:off x="5079664" y="2083166"/>
                <a:ext cx="72962" cy="85448"/>
                <a:chOff x="3966238" y="1086061"/>
                <a:chExt cx="52020" cy="60922"/>
              </a:xfrm>
            </p:grpSpPr>
            <p:sp>
              <p:nvSpPr>
                <p:cNvPr id="298" name="Freeform 58">
                  <a:extLst>
                    <a:ext uri="{FF2B5EF4-FFF2-40B4-BE49-F238E27FC236}">
                      <a16:creationId xmlns:a16="http://schemas.microsoft.com/office/drawing/2014/main" id="{8E1F0C41-00CC-464E-B222-DBC88A8CCED2}"/>
                    </a:ext>
                  </a:extLst>
                </p:cNvPr>
                <p:cNvSpPr/>
                <p:nvPr/>
              </p:nvSpPr>
              <p:spPr>
                <a:xfrm>
                  <a:off x="4018259"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99" name="Freeform 59">
                  <a:extLst>
                    <a:ext uri="{FF2B5EF4-FFF2-40B4-BE49-F238E27FC236}">
                      <a16:creationId xmlns:a16="http://schemas.microsoft.com/office/drawing/2014/main" id="{80A905F7-C45C-47D6-9370-9177FDBE07A3}"/>
                    </a:ext>
                  </a:extLst>
                </p:cNvPr>
                <p:cNvSpPr/>
                <p:nvPr/>
              </p:nvSpPr>
              <p:spPr>
                <a:xfrm>
                  <a:off x="3966238"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5" name="Graphic 4">
                <a:extLst>
                  <a:ext uri="{FF2B5EF4-FFF2-40B4-BE49-F238E27FC236}">
                    <a16:creationId xmlns:a16="http://schemas.microsoft.com/office/drawing/2014/main" id="{C93378FE-0E5A-4562-8608-C57BBAA05D73}"/>
                  </a:ext>
                </a:extLst>
              </p:cNvPr>
              <p:cNvGrpSpPr/>
              <p:nvPr/>
            </p:nvGrpSpPr>
            <p:grpSpPr>
              <a:xfrm>
                <a:off x="5165636" y="2083166"/>
                <a:ext cx="72962" cy="85448"/>
                <a:chOff x="4027534" y="1086061"/>
                <a:chExt cx="52020" cy="60922"/>
              </a:xfrm>
            </p:grpSpPr>
            <p:sp>
              <p:nvSpPr>
                <p:cNvPr id="296" name="Freeform 61">
                  <a:extLst>
                    <a:ext uri="{FF2B5EF4-FFF2-40B4-BE49-F238E27FC236}">
                      <a16:creationId xmlns:a16="http://schemas.microsoft.com/office/drawing/2014/main" id="{A827B8F2-B3A1-4D0C-A58C-01EDECD4E984}"/>
                    </a:ext>
                  </a:extLst>
                </p:cNvPr>
                <p:cNvSpPr/>
                <p:nvPr/>
              </p:nvSpPr>
              <p:spPr>
                <a:xfrm>
                  <a:off x="4053544"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97" name="Freeform 62">
                  <a:extLst>
                    <a:ext uri="{FF2B5EF4-FFF2-40B4-BE49-F238E27FC236}">
                      <a16:creationId xmlns:a16="http://schemas.microsoft.com/office/drawing/2014/main" id="{A0C1B5A5-5D1F-4DCC-AC83-5346B04B2AA8}"/>
                    </a:ext>
                  </a:extLst>
                </p:cNvPr>
                <p:cNvSpPr/>
                <p:nvPr/>
              </p:nvSpPr>
              <p:spPr>
                <a:xfrm>
                  <a:off x="4027534"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6" name="Graphic 4">
                <a:extLst>
                  <a:ext uri="{FF2B5EF4-FFF2-40B4-BE49-F238E27FC236}">
                    <a16:creationId xmlns:a16="http://schemas.microsoft.com/office/drawing/2014/main" id="{9CB17899-A1A3-4330-98F8-9DEF3B746F40}"/>
                  </a:ext>
                </a:extLst>
              </p:cNvPr>
              <p:cNvGrpSpPr/>
              <p:nvPr/>
            </p:nvGrpSpPr>
            <p:grpSpPr>
              <a:xfrm>
                <a:off x="5600682" y="2083166"/>
                <a:ext cx="72871" cy="85448"/>
                <a:chOff x="4337711" y="1086061"/>
                <a:chExt cx="51955" cy="60922"/>
              </a:xfrm>
            </p:grpSpPr>
            <p:sp>
              <p:nvSpPr>
                <p:cNvPr id="294" name="Freeform 64">
                  <a:extLst>
                    <a:ext uri="{FF2B5EF4-FFF2-40B4-BE49-F238E27FC236}">
                      <a16:creationId xmlns:a16="http://schemas.microsoft.com/office/drawing/2014/main" id="{17E12A2B-9E01-4A32-947A-1DF7EADA5194}"/>
                    </a:ext>
                  </a:extLst>
                </p:cNvPr>
                <p:cNvSpPr/>
                <p:nvPr/>
              </p:nvSpPr>
              <p:spPr>
                <a:xfrm>
                  <a:off x="4363656"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95" name="Freeform 65">
                  <a:extLst>
                    <a:ext uri="{FF2B5EF4-FFF2-40B4-BE49-F238E27FC236}">
                      <a16:creationId xmlns:a16="http://schemas.microsoft.com/office/drawing/2014/main" id="{446BA726-3E87-467B-A242-6F4990CA4926}"/>
                    </a:ext>
                  </a:extLst>
                </p:cNvPr>
                <p:cNvSpPr/>
                <p:nvPr/>
              </p:nvSpPr>
              <p:spPr>
                <a:xfrm>
                  <a:off x="4337711" y="1116523"/>
                  <a:ext cx="51955" cy="6481"/>
                </a:xfrm>
                <a:custGeom>
                  <a:avLst/>
                  <a:gdLst>
                    <a:gd name="connsiteX0" fmla="*/ 51956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6"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7" name="Graphic 4">
                <a:extLst>
                  <a:ext uri="{FF2B5EF4-FFF2-40B4-BE49-F238E27FC236}">
                    <a16:creationId xmlns:a16="http://schemas.microsoft.com/office/drawing/2014/main" id="{4B860EA5-1214-4437-BF78-8167C27C4047}"/>
                  </a:ext>
                </a:extLst>
              </p:cNvPr>
              <p:cNvGrpSpPr/>
              <p:nvPr/>
            </p:nvGrpSpPr>
            <p:grpSpPr>
              <a:xfrm>
                <a:off x="5616783" y="2083166"/>
                <a:ext cx="72962" cy="85448"/>
                <a:chOff x="4349191" y="1086061"/>
                <a:chExt cx="52020" cy="60922"/>
              </a:xfrm>
            </p:grpSpPr>
            <p:sp>
              <p:nvSpPr>
                <p:cNvPr id="292" name="Freeform 67">
                  <a:extLst>
                    <a:ext uri="{FF2B5EF4-FFF2-40B4-BE49-F238E27FC236}">
                      <a16:creationId xmlns:a16="http://schemas.microsoft.com/office/drawing/2014/main" id="{CD9A2204-2521-435B-8077-877185660D55}"/>
                    </a:ext>
                  </a:extLst>
                </p:cNvPr>
                <p:cNvSpPr/>
                <p:nvPr/>
              </p:nvSpPr>
              <p:spPr>
                <a:xfrm>
                  <a:off x="4375202"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93" name="Freeform 68">
                  <a:extLst>
                    <a:ext uri="{FF2B5EF4-FFF2-40B4-BE49-F238E27FC236}">
                      <a16:creationId xmlns:a16="http://schemas.microsoft.com/office/drawing/2014/main" id="{F6C0D617-62D0-4182-AF1B-1F17625F83B0}"/>
                    </a:ext>
                  </a:extLst>
                </p:cNvPr>
                <p:cNvSpPr/>
                <p:nvPr/>
              </p:nvSpPr>
              <p:spPr>
                <a:xfrm>
                  <a:off x="4349191"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8" name="Graphic 4">
                <a:extLst>
                  <a:ext uri="{FF2B5EF4-FFF2-40B4-BE49-F238E27FC236}">
                    <a16:creationId xmlns:a16="http://schemas.microsoft.com/office/drawing/2014/main" id="{22133B52-D45A-4F80-BDBF-BF585B48856D}"/>
                  </a:ext>
                </a:extLst>
              </p:cNvPr>
              <p:cNvGrpSpPr/>
              <p:nvPr/>
            </p:nvGrpSpPr>
            <p:grpSpPr>
              <a:xfrm>
                <a:off x="5631886" y="2083166"/>
                <a:ext cx="72962" cy="85448"/>
                <a:chOff x="4359959" y="1086061"/>
                <a:chExt cx="52020" cy="60922"/>
              </a:xfrm>
            </p:grpSpPr>
            <p:sp>
              <p:nvSpPr>
                <p:cNvPr id="290" name="Freeform 70">
                  <a:extLst>
                    <a:ext uri="{FF2B5EF4-FFF2-40B4-BE49-F238E27FC236}">
                      <a16:creationId xmlns:a16="http://schemas.microsoft.com/office/drawing/2014/main" id="{12787A6B-1928-4822-AAD1-55B6AD728A07}"/>
                    </a:ext>
                  </a:extLst>
                </p:cNvPr>
                <p:cNvSpPr/>
                <p:nvPr/>
              </p:nvSpPr>
              <p:spPr>
                <a:xfrm>
                  <a:off x="4385969"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91" name="Freeform 71">
                  <a:extLst>
                    <a:ext uri="{FF2B5EF4-FFF2-40B4-BE49-F238E27FC236}">
                      <a16:creationId xmlns:a16="http://schemas.microsoft.com/office/drawing/2014/main" id="{476B2886-C95E-4070-9589-DA32F89A0412}"/>
                    </a:ext>
                  </a:extLst>
                </p:cNvPr>
                <p:cNvSpPr/>
                <p:nvPr/>
              </p:nvSpPr>
              <p:spPr>
                <a:xfrm>
                  <a:off x="4359959"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69" name="Graphic 4">
                <a:extLst>
                  <a:ext uri="{FF2B5EF4-FFF2-40B4-BE49-F238E27FC236}">
                    <a16:creationId xmlns:a16="http://schemas.microsoft.com/office/drawing/2014/main" id="{C10D2C61-17CA-4A4A-BD81-423694536DD7}"/>
                  </a:ext>
                </a:extLst>
              </p:cNvPr>
              <p:cNvGrpSpPr/>
              <p:nvPr/>
            </p:nvGrpSpPr>
            <p:grpSpPr>
              <a:xfrm>
                <a:off x="6018350" y="2083166"/>
                <a:ext cx="72871" cy="85448"/>
                <a:chOff x="4635498" y="1086061"/>
                <a:chExt cx="51955" cy="60922"/>
              </a:xfrm>
            </p:grpSpPr>
            <p:sp>
              <p:nvSpPr>
                <p:cNvPr id="288" name="Freeform 73">
                  <a:extLst>
                    <a:ext uri="{FF2B5EF4-FFF2-40B4-BE49-F238E27FC236}">
                      <a16:creationId xmlns:a16="http://schemas.microsoft.com/office/drawing/2014/main" id="{C34B3396-E38D-4E76-A4E3-4F156D04EA24}"/>
                    </a:ext>
                  </a:extLst>
                </p:cNvPr>
                <p:cNvSpPr/>
                <p:nvPr/>
              </p:nvSpPr>
              <p:spPr>
                <a:xfrm>
                  <a:off x="4661509"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89" name="Freeform 74">
                  <a:extLst>
                    <a:ext uri="{FF2B5EF4-FFF2-40B4-BE49-F238E27FC236}">
                      <a16:creationId xmlns:a16="http://schemas.microsoft.com/office/drawing/2014/main" id="{D9F25561-540A-4D32-A0CF-4D58E7CEA5A2}"/>
                    </a:ext>
                  </a:extLst>
                </p:cNvPr>
                <p:cNvSpPr/>
                <p:nvPr/>
              </p:nvSpPr>
              <p:spPr>
                <a:xfrm>
                  <a:off x="4635498" y="1116523"/>
                  <a:ext cx="51955" cy="6481"/>
                </a:xfrm>
                <a:custGeom>
                  <a:avLst/>
                  <a:gdLst>
                    <a:gd name="connsiteX0" fmla="*/ 51955 w 51955"/>
                    <a:gd name="connsiteY0" fmla="*/ 0 h 6481"/>
                    <a:gd name="connsiteX1" fmla="*/ 0 w 51955"/>
                    <a:gd name="connsiteY1" fmla="*/ 0 h 6481"/>
                  </a:gdLst>
                  <a:ahLst/>
                  <a:cxnLst>
                    <a:cxn ang="0">
                      <a:pos x="connsiteX0" y="connsiteY0"/>
                    </a:cxn>
                    <a:cxn ang="0">
                      <a:pos x="connsiteX1" y="connsiteY1"/>
                    </a:cxn>
                  </a:cxnLst>
                  <a:rect l="l" t="t" r="r" b="b"/>
                  <a:pathLst>
                    <a:path w="51955" h="6481">
                      <a:moveTo>
                        <a:pt x="51955"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70" name="Graphic 4">
                <a:extLst>
                  <a:ext uri="{FF2B5EF4-FFF2-40B4-BE49-F238E27FC236}">
                    <a16:creationId xmlns:a16="http://schemas.microsoft.com/office/drawing/2014/main" id="{2136D9FD-570E-4F2E-8723-42D1CBFC493A}"/>
                  </a:ext>
                </a:extLst>
              </p:cNvPr>
              <p:cNvGrpSpPr/>
              <p:nvPr/>
            </p:nvGrpSpPr>
            <p:grpSpPr>
              <a:xfrm>
                <a:off x="6050919" y="2083166"/>
                <a:ext cx="72962" cy="85448"/>
                <a:chOff x="4658719" y="1086061"/>
                <a:chExt cx="52020" cy="60922"/>
              </a:xfrm>
            </p:grpSpPr>
            <p:sp>
              <p:nvSpPr>
                <p:cNvPr id="286" name="Freeform 76">
                  <a:extLst>
                    <a:ext uri="{FF2B5EF4-FFF2-40B4-BE49-F238E27FC236}">
                      <a16:creationId xmlns:a16="http://schemas.microsoft.com/office/drawing/2014/main" id="{FF829121-9A2A-4B17-B6AE-B22F9D722CEF}"/>
                    </a:ext>
                  </a:extLst>
                </p:cNvPr>
                <p:cNvSpPr/>
                <p:nvPr/>
              </p:nvSpPr>
              <p:spPr>
                <a:xfrm>
                  <a:off x="4684730"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87" name="Freeform 77">
                  <a:extLst>
                    <a:ext uri="{FF2B5EF4-FFF2-40B4-BE49-F238E27FC236}">
                      <a16:creationId xmlns:a16="http://schemas.microsoft.com/office/drawing/2014/main" id="{0F8F8FE8-E5AD-4301-BEC5-9D5C53D4F05C}"/>
                    </a:ext>
                  </a:extLst>
                </p:cNvPr>
                <p:cNvSpPr/>
                <p:nvPr/>
              </p:nvSpPr>
              <p:spPr>
                <a:xfrm>
                  <a:off x="4658719"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71" name="Graphic 4">
                <a:extLst>
                  <a:ext uri="{FF2B5EF4-FFF2-40B4-BE49-F238E27FC236}">
                    <a16:creationId xmlns:a16="http://schemas.microsoft.com/office/drawing/2014/main" id="{76FD6F6A-D896-4A02-8971-3E91206852D0}"/>
                  </a:ext>
                </a:extLst>
              </p:cNvPr>
              <p:cNvGrpSpPr/>
              <p:nvPr/>
            </p:nvGrpSpPr>
            <p:grpSpPr>
              <a:xfrm>
                <a:off x="6070207" y="2083166"/>
                <a:ext cx="72962" cy="85448"/>
                <a:chOff x="4672471" y="1086061"/>
                <a:chExt cx="52020" cy="60922"/>
              </a:xfrm>
            </p:grpSpPr>
            <p:sp>
              <p:nvSpPr>
                <p:cNvPr id="284" name="Freeform 79">
                  <a:extLst>
                    <a:ext uri="{FF2B5EF4-FFF2-40B4-BE49-F238E27FC236}">
                      <a16:creationId xmlns:a16="http://schemas.microsoft.com/office/drawing/2014/main" id="{2DEBB849-859B-402E-9067-71A2DA4F41F9}"/>
                    </a:ext>
                  </a:extLst>
                </p:cNvPr>
                <p:cNvSpPr/>
                <p:nvPr/>
              </p:nvSpPr>
              <p:spPr>
                <a:xfrm>
                  <a:off x="4698481"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85" name="Freeform 80">
                  <a:extLst>
                    <a:ext uri="{FF2B5EF4-FFF2-40B4-BE49-F238E27FC236}">
                      <a16:creationId xmlns:a16="http://schemas.microsoft.com/office/drawing/2014/main" id="{637FE1AE-3600-4B7D-9A71-20B63D2E0B6B}"/>
                    </a:ext>
                  </a:extLst>
                </p:cNvPr>
                <p:cNvSpPr/>
                <p:nvPr/>
              </p:nvSpPr>
              <p:spPr>
                <a:xfrm>
                  <a:off x="4672471"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72" name="Graphic 4">
                <a:extLst>
                  <a:ext uri="{FF2B5EF4-FFF2-40B4-BE49-F238E27FC236}">
                    <a16:creationId xmlns:a16="http://schemas.microsoft.com/office/drawing/2014/main" id="{3E8B6966-FC94-4ECA-8863-E9B11456A498}"/>
                  </a:ext>
                </a:extLst>
              </p:cNvPr>
              <p:cNvGrpSpPr/>
              <p:nvPr/>
            </p:nvGrpSpPr>
            <p:grpSpPr>
              <a:xfrm>
                <a:off x="6087401" y="2083166"/>
                <a:ext cx="72962" cy="85448"/>
                <a:chOff x="4684730" y="1086061"/>
                <a:chExt cx="52020" cy="60922"/>
              </a:xfrm>
            </p:grpSpPr>
            <p:sp>
              <p:nvSpPr>
                <p:cNvPr id="282" name="Freeform 82">
                  <a:extLst>
                    <a:ext uri="{FF2B5EF4-FFF2-40B4-BE49-F238E27FC236}">
                      <a16:creationId xmlns:a16="http://schemas.microsoft.com/office/drawing/2014/main" id="{EAF7CBA8-A9F5-435A-8B6F-9F472053BBB0}"/>
                    </a:ext>
                  </a:extLst>
                </p:cNvPr>
                <p:cNvSpPr/>
                <p:nvPr/>
              </p:nvSpPr>
              <p:spPr>
                <a:xfrm>
                  <a:off x="4710740"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83" name="Freeform 83">
                  <a:extLst>
                    <a:ext uri="{FF2B5EF4-FFF2-40B4-BE49-F238E27FC236}">
                      <a16:creationId xmlns:a16="http://schemas.microsoft.com/office/drawing/2014/main" id="{F8064081-4BB1-4663-B202-F61941D97004}"/>
                    </a:ext>
                  </a:extLst>
                </p:cNvPr>
                <p:cNvSpPr/>
                <p:nvPr/>
              </p:nvSpPr>
              <p:spPr>
                <a:xfrm>
                  <a:off x="4684730"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73" name="Graphic 4">
                <a:extLst>
                  <a:ext uri="{FF2B5EF4-FFF2-40B4-BE49-F238E27FC236}">
                    <a16:creationId xmlns:a16="http://schemas.microsoft.com/office/drawing/2014/main" id="{A90B5D7B-0394-452C-931B-6452ACB59C10}"/>
                  </a:ext>
                </a:extLst>
              </p:cNvPr>
              <p:cNvGrpSpPr/>
              <p:nvPr/>
            </p:nvGrpSpPr>
            <p:grpSpPr>
              <a:xfrm>
                <a:off x="6515987" y="2083166"/>
                <a:ext cx="72962" cy="85448"/>
                <a:chOff x="4990301" y="1086061"/>
                <a:chExt cx="52020" cy="60922"/>
              </a:xfrm>
            </p:grpSpPr>
            <p:sp>
              <p:nvSpPr>
                <p:cNvPr id="280" name="Freeform 85">
                  <a:extLst>
                    <a:ext uri="{FF2B5EF4-FFF2-40B4-BE49-F238E27FC236}">
                      <a16:creationId xmlns:a16="http://schemas.microsoft.com/office/drawing/2014/main" id="{F1224100-B6A4-437F-BB86-528AE0F4655F}"/>
                    </a:ext>
                  </a:extLst>
                </p:cNvPr>
                <p:cNvSpPr/>
                <p:nvPr/>
              </p:nvSpPr>
              <p:spPr>
                <a:xfrm>
                  <a:off x="5016311"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81" name="Freeform 86">
                  <a:extLst>
                    <a:ext uri="{FF2B5EF4-FFF2-40B4-BE49-F238E27FC236}">
                      <a16:creationId xmlns:a16="http://schemas.microsoft.com/office/drawing/2014/main" id="{9478A47D-573A-4BAB-8562-67631039A997}"/>
                    </a:ext>
                  </a:extLst>
                </p:cNvPr>
                <p:cNvSpPr/>
                <p:nvPr/>
              </p:nvSpPr>
              <p:spPr>
                <a:xfrm>
                  <a:off x="4990301" y="1116523"/>
                  <a:ext cx="52020" cy="6481"/>
                </a:xfrm>
                <a:custGeom>
                  <a:avLst/>
                  <a:gdLst>
                    <a:gd name="connsiteX0" fmla="*/ 52021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1"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74" name="Graphic 4">
                <a:extLst>
                  <a:ext uri="{FF2B5EF4-FFF2-40B4-BE49-F238E27FC236}">
                    <a16:creationId xmlns:a16="http://schemas.microsoft.com/office/drawing/2014/main" id="{6C665C5E-8CC6-420A-B92B-CFDA437A3616}"/>
                  </a:ext>
                </a:extLst>
              </p:cNvPr>
              <p:cNvGrpSpPr/>
              <p:nvPr/>
            </p:nvGrpSpPr>
            <p:grpSpPr>
              <a:xfrm>
                <a:off x="6541187" y="2083166"/>
                <a:ext cx="72962" cy="85448"/>
                <a:chOff x="5008268" y="1086061"/>
                <a:chExt cx="52020" cy="60922"/>
              </a:xfrm>
            </p:grpSpPr>
            <p:sp>
              <p:nvSpPr>
                <p:cNvPr id="278" name="Freeform 88">
                  <a:extLst>
                    <a:ext uri="{FF2B5EF4-FFF2-40B4-BE49-F238E27FC236}">
                      <a16:creationId xmlns:a16="http://schemas.microsoft.com/office/drawing/2014/main" id="{9CDA0F59-2FC0-490D-BB07-E551EE260E3B}"/>
                    </a:ext>
                  </a:extLst>
                </p:cNvPr>
                <p:cNvSpPr/>
                <p:nvPr/>
              </p:nvSpPr>
              <p:spPr>
                <a:xfrm>
                  <a:off x="5034278"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79" name="Freeform 89">
                  <a:extLst>
                    <a:ext uri="{FF2B5EF4-FFF2-40B4-BE49-F238E27FC236}">
                      <a16:creationId xmlns:a16="http://schemas.microsoft.com/office/drawing/2014/main" id="{8114E1D1-718F-436B-87AD-6246CA5541D9}"/>
                    </a:ext>
                  </a:extLst>
                </p:cNvPr>
                <p:cNvSpPr/>
                <p:nvPr/>
              </p:nvSpPr>
              <p:spPr>
                <a:xfrm>
                  <a:off x="5008268"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nvGrpSpPr>
              <p:cNvPr id="275" name="Graphic 4">
                <a:extLst>
                  <a:ext uri="{FF2B5EF4-FFF2-40B4-BE49-F238E27FC236}">
                    <a16:creationId xmlns:a16="http://schemas.microsoft.com/office/drawing/2014/main" id="{82360462-D491-41DD-B809-1F3AAA77F323}"/>
                  </a:ext>
                </a:extLst>
              </p:cNvPr>
              <p:cNvGrpSpPr/>
              <p:nvPr/>
            </p:nvGrpSpPr>
            <p:grpSpPr>
              <a:xfrm>
                <a:off x="6958128" y="2083166"/>
                <a:ext cx="72962" cy="85448"/>
                <a:chOff x="5305537" y="1086061"/>
                <a:chExt cx="52020" cy="60922"/>
              </a:xfrm>
            </p:grpSpPr>
            <p:sp>
              <p:nvSpPr>
                <p:cNvPr id="276" name="Freeform 91">
                  <a:extLst>
                    <a:ext uri="{FF2B5EF4-FFF2-40B4-BE49-F238E27FC236}">
                      <a16:creationId xmlns:a16="http://schemas.microsoft.com/office/drawing/2014/main" id="{5372F9AA-801E-429F-9E8E-E12A41EE7A7D}"/>
                    </a:ext>
                  </a:extLst>
                </p:cNvPr>
                <p:cNvSpPr/>
                <p:nvPr/>
              </p:nvSpPr>
              <p:spPr>
                <a:xfrm>
                  <a:off x="5331547" y="1086061"/>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sp>
              <p:nvSpPr>
                <p:cNvPr id="277" name="Freeform 92">
                  <a:extLst>
                    <a:ext uri="{FF2B5EF4-FFF2-40B4-BE49-F238E27FC236}">
                      <a16:creationId xmlns:a16="http://schemas.microsoft.com/office/drawing/2014/main" id="{890E67D1-F5BA-419B-BC9B-51ECC4905AC2}"/>
                    </a:ext>
                  </a:extLst>
                </p:cNvPr>
                <p:cNvSpPr/>
                <p:nvPr/>
              </p:nvSpPr>
              <p:spPr>
                <a:xfrm>
                  <a:off x="5305537" y="1116523"/>
                  <a:ext cx="52020" cy="6481"/>
                </a:xfrm>
                <a:custGeom>
                  <a:avLst/>
                  <a:gdLst>
                    <a:gd name="connsiteX0" fmla="*/ 52020 w 52020"/>
                    <a:gd name="connsiteY0" fmla="*/ 0 h 6481"/>
                    <a:gd name="connsiteX1" fmla="*/ 0 w 52020"/>
                    <a:gd name="connsiteY1" fmla="*/ 0 h 6481"/>
                  </a:gdLst>
                  <a:ahLst/>
                  <a:cxnLst>
                    <a:cxn ang="0">
                      <a:pos x="connsiteX0" y="connsiteY0"/>
                    </a:cxn>
                    <a:cxn ang="0">
                      <a:pos x="connsiteX1" y="connsiteY1"/>
                    </a:cxn>
                  </a:cxnLst>
                  <a:rect l="l" t="t" r="r" b="b"/>
                  <a:pathLst>
                    <a:path w="52020" h="6481">
                      <a:moveTo>
                        <a:pt x="52020" y="0"/>
                      </a:moveTo>
                      <a:lnTo>
                        <a:pt x="0"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panose="020B0604020202020204" pitchFamily="34" charset="0"/>
                    <a:ea typeface="+mn-ea"/>
                  </a:endParaRPr>
                </a:p>
              </p:txBody>
            </p:sp>
          </p:grpSp>
        </p:grpSp>
        <p:sp>
          <p:nvSpPr>
            <p:cNvPr id="342" name="TextBox 341">
              <a:extLst>
                <a:ext uri="{FF2B5EF4-FFF2-40B4-BE49-F238E27FC236}">
                  <a16:creationId xmlns:a16="http://schemas.microsoft.com/office/drawing/2014/main" id="{3C87DF56-1FEA-4C8B-AE2E-759B0FD7053E}"/>
                </a:ext>
              </a:extLst>
            </p:cNvPr>
            <p:cNvSpPr txBox="1"/>
            <p:nvPr/>
          </p:nvSpPr>
          <p:spPr>
            <a:xfrm>
              <a:off x="6274759" y="1851513"/>
              <a:ext cx="1129291" cy="283765"/>
            </a:xfrm>
            <a:prstGeom prst="rect">
              <a:avLst/>
            </a:prstGeom>
            <a:noFill/>
          </p:spPr>
          <p:txBody>
            <a:bodyPr wrap="none" rtlCol="0">
              <a:spAutoFit/>
            </a:bodyPr>
            <a:lstStyle/>
            <a:p>
              <a:pPr defTabSz="456898" eaLnBrk="1" fontAlgn="auto" hangingPunct="1">
                <a:spcBef>
                  <a:spcPts val="0"/>
                </a:spcBef>
                <a:spcAft>
                  <a:spcPts val="0"/>
                </a:spcAft>
              </a:pPr>
              <a:r>
                <a:rPr lang="en-US" sz="1599" dirty="0">
                  <a:ln/>
                  <a:solidFill>
                    <a:srgbClr val="1E325F"/>
                  </a:solidFill>
                  <a:latin typeface="Arial Narrow"/>
                  <a:ea typeface="+mn-ea"/>
                  <a:cs typeface="Arial"/>
                  <a:sym typeface="Arial"/>
                  <a:rtl val="0"/>
                </a:rPr>
                <a:t>Dostarlimab + CP</a:t>
              </a:r>
            </a:p>
          </p:txBody>
        </p:sp>
      </p:grpSp>
      <p:sp>
        <p:nvSpPr>
          <p:cNvPr id="343" name="TextBox 342">
            <a:extLst>
              <a:ext uri="{FF2B5EF4-FFF2-40B4-BE49-F238E27FC236}">
                <a16:creationId xmlns:a16="http://schemas.microsoft.com/office/drawing/2014/main" id="{20A505F1-C0E2-41F4-82E7-8559DECBBB4A}"/>
              </a:ext>
            </a:extLst>
          </p:cNvPr>
          <p:cNvSpPr txBox="1"/>
          <p:nvPr/>
        </p:nvSpPr>
        <p:spPr>
          <a:xfrm>
            <a:off x="8362091" y="4236291"/>
            <a:ext cx="1213794" cy="338426"/>
          </a:xfrm>
          <a:prstGeom prst="rect">
            <a:avLst/>
          </a:prstGeom>
          <a:noFill/>
        </p:spPr>
        <p:txBody>
          <a:bodyPr wrap="none" rtlCol="0">
            <a:spAutoFit/>
          </a:bodyPr>
          <a:lstStyle/>
          <a:p>
            <a:pPr defTabSz="456898" eaLnBrk="1" fontAlgn="auto" hangingPunct="1">
              <a:spcBef>
                <a:spcPts val="0"/>
              </a:spcBef>
              <a:spcAft>
                <a:spcPts val="0"/>
              </a:spcAft>
            </a:pPr>
            <a:r>
              <a:rPr lang="en-US" sz="1599" dirty="0">
                <a:ln/>
                <a:solidFill>
                  <a:srgbClr val="AC4C8A"/>
                </a:solidFill>
                <a:latin typeface="Arial Narrow"/>
                <a:ea typeface="+mn-ea"/>
                <a:cs typeface="Arial"/>
                <a:sym typeface="Arial"/>
                <a:rtl val="0"/>
              </a:rPr>
              <a:t>Placebo + CP</a:t>
            </a:r>
          </a:p>
        </p:txBody>
      </p:sp>
      <p:graphicFrame>
        <p:nvGraphicFramePr>
          <p:cNvPr id="247" name="Table 10">
            <a:extLst>
              <a:ext uri="{FF2B5EF4-FFF2-40B4-BE49-F238E27FC236}">
                <a16:creationId xmlns:a16="http://schemas.microsoft.com/office/drawing/2014/main" id="{DFED4182-B8E0-43C1-9BBC-A90F7F3232A8}"/>
              </a:ext>
            </a:extLst>
          </p:cNvPr>
          <p:cNvGraphicFramePr>
            <a:graphicFrameLocks noGrp="1"/>
          </p:cNvGraphicFramePr>
          <p:nvPr/>
        </p:nvGraphicFramePr>
        <p:xfrm>
          <a:off x="1675115" y="3978198"/>
          <a:ext cx="2850289" cy="868892"/>
        </p:xfrm>
        <a:graphic>
          <a:graphicData uri="http://schemas.openxmlformats.org/drawingml/2006/table">
            <a:tbl>
              <a:tblPr firstRow="1" bandRow="1">
                <a:tableStyleId>{9D7B26C5-4107-4FEC-AEDC-1716B250A1EF}</a:tableStyleId>
              </a:tblPr>
              <a:tblGrid>
                <a:gridCol w="1177001">
                  <a:extLst>
                    <a:ext uri="{9D8B030D-6E8A-4147-A177-3AD203B41FA5}">
                      <a16:colId xmlns:a16="http://schemas.microsoft.com/office/drawing/2014/main" val="3460917291"/>
                    </a:ext>
                  </a:extLst>
                </a:gridCol>
                <a:gridCol w="662673">
                  <a:extLst>
                    <a:ext uri="{9D8B030D-6E8A-4147-A177-3AD203B41FA5}">
                      <a16:colId xmlns:a16="http://schemas.microsoft.com/office/drawing/2014/main" val="1378174119"/>
                    </a:ext>
                  </a:extLst>
                </a:gridCol>
                <a:gridCol w="1010615">
                  <a:extLst>
                    <a:ext uri="{9D8B030D-6E8A-4147-A177-3AD203B41FA5}">
                      <a16:colId xmlns:a16="http://schemas.microsoft.com/office/drawing/2014/main" val="2985795073"/>
                    </a:ext>
                  </a:extLst>
                </a:gridCol>
              </a:tblGrid>
              <a:tr h="375572">
                <a:tc>
                  <a:txBody>
                    <a:bodyPr/>
                    <a:lstStyle/>
                    <a:p>
                      <a:endParaRPr lang="en-GB" sz="900" b="1" dirty="0">
                        <a:latin typeface="+mn-lt"/>
                      </a:endParaRPr>
                    </a:p>
                  </a:txBody>
                  <a:tcPr marL="91355" marR="91355" marT="45678" marB="45678"/>
                </a:tc>
                <a:tc>
                  <a:txBody>
                    <a:bodyPr/>
                    <a:lstStyle/>
                    <a:p>
                      <a:pPr algn="l"/>
                      <a:r>
                        <a:rPr lang="en-GB" sz="900" b="1" dirty="0"/>
                        <a:t>No. with </a:t>
                      </a:r>
                      <a:br>
                        <a:rPr lang="en-GB" sz="900" b="1" dirty="0"/>
                      </a:br>
                      <a:r>
                        <a:rPr lang="en-GB" sz="900" b="1" dirty="0"/>
                        <a:t>event (%)</a:t>
                      </a:r>
                      <a:endParaRPr lang="en-GB" sz="900" b="1" dirty="0">
                        <a:latin typeface="+mn-lt"/>
                      </a:endParaRPr>
                    </a:p>
                  </a:txBody>
                  <a:tcPr marL="91355" marR="91355" marT="45678" marB="45678" anchor="ctr"/>
                </a:tc>
                <a:tc>
                  <a:txBody>
                    <a:bodyPr/>
                    <a:lstStyle/>
                    <a:p>
                      <a:pPr algn="l"/>
                      <a:r>
                        <a:rPr lang="en-GB" sz="900" b="1" dirty="0"/>
                        <a:t>Median </a:t>
                      </a:r>
                      <a:br>
                        <a:rPr lang="en-GB" sz="900" b="1" dirty="0"/>
                      </a:br>
                      <a:r>
                        <a:rPr lang="en-GB" sz="900" b="1" dirty="0"/>
                        <a:t>(95%CI), (</a:t>
                      </a:r>
                      <a:r>
                        <a:rPr lang="en-GB" sz="900" b="1" dirty="0" err="1"/>
                        <a:t>mo</a:t>
                      </a:r>
                      <a:r>
                        <a:rPr lang="en-GB" sz="900" b="1" dirty="0"/>
                        <a:t>) </a:t>
                      </a:r>
                      <a:endParaRPr lang="en-GB" sz="900" b="1" dirty="0">
                        <a:latin typeface="+mn-lt"/>
                      </a:endParaRPr>
                    </a:p>
                  </a:txBody>
                  <a:tcPr marL="91355" marR="91355" marT="45678" marB="45678" anchor="ctr"/>
                </a:tc>
                <a:extLst>
                  <a:ext uri="{0D108BD9-81ED-4DB2-BD59-A6C34878D82A}">
                    <a16:rowId xmlns:a16="http://schemas.microsoft.com/office/drawing/2014/main" val="325693029"/>
                  </a:ext>
                </a:extLst>
              </a:tr>
              <a:tr h="16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accent1"/>
                          </a:solidFill>
                        </a:rPr>
                        <a:t>Dostarlimab + CP</a:t>
                      </a:r>
                      <a:endParaRPr lang="en-GB" sz="900" b="1" dirty="0">
                        <a:solidFill>
                          <a:schemeClr val="accent1"/>
                        </a:solidFill>
                        <a:latin typeface="+mn-lt"/>
                      </a:endParaRPr>
                    </a:p>
                  </a:txBody>
                  <a:tcPr marL="91355" marR="91355" marT="0" marB="0" anchor="ctr">
                    <a:solidFill>
                      <a:schemeClr val="bg1">
                        <a:lumMod val="50000"/>
                        <a:alpha val="20000"/>
                      </a:schemeClr>
                    </a:solidFill>
                  </a:tcPr>
                </a:tc>
                <a:tc>
                  <a:txBody>
                    <a:bodyPr/>
                    <a:lstStyle/>
                    <a:p>
                      <a:pPr algn="ctr"/>
                      <a:r>
                        <a:rPr lang="en-GB" sz="900" b="1" dirty="0">
                          <a:solidFill>
                            <a:schemeClr val="accent1"/>
                          </a:solidFill>
                        </a:rPr>
                        <a:t>35.8</a:t>
                      </a:r>
                      <a:endParaRPr lang="en-GB" sz="900" b="1" dirty="0">
                        <a:solidFill>
                          <a:schemeClr val="accent1"/>
                        </a:solidFill>
                        <a:latin typeface="+mn-lt"/>
                      </a:endParaRPr>
                    </a:p>
                  </a:txBody>
                  <a:tcPr marL="91355" marR="91355" marT="0" marB="0" anchor="ctr">
                    <a:solidFill>
                      <a:schemeClr val="bg1">
                        <a:lumMod val="50000"/>
                        <a:alpha val="20000"/>
                      </a:schemeClr>
                    </a:solidFill>
                  </a:tcPr>
                </a:tc>
                <a:tc>
                  <a:txBody>
                    <a:bodyPr/>
                    <a:lstStyle/>
                    <a:p>
                      <a:pPr algn="ctr"/>
                      <a:r>
                        <a:rPr lang="en-GB" sz="900" b="1" dirty="0">
                          <a:solidFill>
                            <a:schemeClr val="accent1"/>
                          </a:solidFill>
                        </a:rPr>
                        <a:t>NE (11.8–NE)</a:t>
                      </a:r>
                      <a:endParaRPr lang="en-GB" sz="900" b="1" dirty="0">
                        <a:solidFill>
                          <a:schemeClr val="accent1"/>
                        </a:solidFill>
                        <a:latin typeface="+mn-lt"/>
                      </a:endParaRPr>
                    </a:p>
                  </a:txBody>
                  <a:tcPr marL="91355" marR="91355" marT="0" marB="0" anchor="ctr">
                    <a:solidFill>
                      <a:schemeClr val="bg1">
                        <a:lumMod val="50000"/>
                        <a:alpha val="20000"/>
                      </a:schemeClr>
                    </a:solidFill>
                  </a:tcPr>
                </a:tc>
                <a:extLst>
                  <a:ext uri="{0D108BD9-81ED-4DB2-BD59-A6C34878D82A}">
                    <a16:rowId xmlns:a16="http://schemas.microsoft.com/office/drawing/2014/main" val="274455841"/>
                  </a:ext>
                </a:extLst>
              </a:tr>
              <a:tr h="16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AC4C8A"/>
                          </a:solidFill>
                        </a:rPr>
                        <a:t>Placebo + CP</a:t>
                      </a:r>
                      <a:endParaRPr lang="en-GB" sz="900" b="1" dirty="0">
                        <a:solidFill>
                          <a:srgbClr val="AC4C8A"/>
                        </a:solidFill>
                        <a:latin typeface="+mn-lt"/>
                      </a:endParaRPr>
                    </a:p>
                  </a:txBody>
                  <a:tcPr marL="91355" marR="91355" marT="0" marB="0" anchor="ctr"/>
                </a:tc>
                <a:tc>
                  <a:txBody>
                    <a:bodyPr/>
                    <a:lstStyle/>
                    <a:p>
                      <a:pPr algn="ctr"/>
                      <a:r>
                        <a:rPr lang="en-GB" sz="900" b="1" dirty="0">
                          <a:solidFill>
                            <a:srgbClr val="AC4C8A"/>
                          </a:solidFill>
                        </a:rPr>
                        <a:t>72.3</a:t>
                      </a:r>
                      <a:endParaRPr lang="en-GB" sz="900" b="1" dirty="0">
                        <a:solidFill>
                          <a:srgbClr val="AC4C8A"/>
                        </a:solidFill>
                        <a:latin typeface="+mn-lt"/>
                      </a:endParaRPr>
                    </a:p>
                  </a:txBody>
                  <a:tcPr marL="91355" marR="91355" marT="0" marB="0" anchor="ctr"/>
                </a:tc>
                <a:tc>
                  <a:txBody>
                    <a:bodyPr/>
                    <a:lstStyle/>
                    <a:p>
                      <a:pPr algn="ctr"/>
                      <a:r>
                        <a:rPr lang="en-GB" sz="900" b="1" dirty="0">
                          <a:solidFill>
                            <a:srgbClr val="AC4C8A"/>
                          </a:solidFill>
                        </a:rPr>
                        <a:t>7.7 (5.6–9.7)</a:t>
                      </a:r>
                      <a:endParaRPr lang="en-GB" sz="900" b="1" dirty="0">
                        <a:solidFill>
                          <a:srgbClr val="AC4C8A"/>
                        </a:solidFill>
                        <a:latin typeface="+mn-lt"/>
                      </a:endParaRPr>
                    </a:p>
                  </a:txBody>
                  <a:tcPr marL="91355" marR="91355" marT="0" marB="0" anchor="ctr"/>
                </a:tc>
                <a:extLst>
                  <a:ext uri="{0D108BD9-81ED-4DB2-BD59-A6C34878D82A}">
                    <a16:rowId xmlns:a16="http://schemas.microsoft.com/office/drawing/2014/main" val="4224173015"/>
                  </a:ext>
                </a:extLst>
              </a:tr>
              <a:tr h="16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t>PFS maturity</a:t>
                      </a:r>
                      <a:endParaRPr lang="en-GB" sz="900" b="1" dirty="0">
                        <a:latin typeface="+mn-lt"/>
                      </a:endParaRPr>
                    </a:p>
                  </a:txBody>
                  <a:tcPr marL="91355" marR="91355" marT="0" marB="0" anchor="ctr">
                    <a:solidFill>
                      <a:schemeClr val="bg1">
                        <a:lumMod val="50000"/>
                        <a:alpha val="20000"/>
                      </a:schemeClr>
                    </a:solidFill>
                  </a:tcPr>
                </a:tc>
                <a:tc>
                  <a:txBody>
                    <a:bodyPr/>
                    <a:lstStyle/>
                    <a:p>
                      <a:pPr algn="ctr"/>
                      <a:r>
                        <a:rPr lang="en-GB" sz="900" b="1" dirty="0"/>
                        <a:t>55.9</a:t>
                      </a:r>
                      <a:endParaRPr lang="en-GB" sz="900" b="1" dirty="0">
                        <a:latin typeface="+mn-lt"/>
                      </a:endParaRPr>
                    </a:p>
                  </a:txBody>
                  <a:tcPr marL="91355" marR="91355" marT="0" marB="0" anchor="ctr">
                    <a:solidFill>
                      <a:schemeClr val="bg1">
                        <a:lumMod val="50000"/>
                        <a:alpha val="20000"/>
                      </a:schemeClr>
                    </a:solidFill>
                  </a:tcPr>
                </a:tc>
                <a:tc>
                  <a:txBody>
                    <a:bodyPr/>
                    <a:lstStyle/>
                    <a:p>
                      <a:pPr algn="ctr"/>
                      <a:endParaRPr lang="en-GB" sz="900" b="1" dirty="0">
                        <a:latin typeface="+mn-lt"/>
                      </a:endParaRPr>
                    </a:p>
                  </a:txBody>
                  <a:tcPr marL="91355" marR="91355" marT="0" marB="0" anchor="ctr">
                    <a:solidFill>
                      <a:schemeClr val="bg1">
                        <a:lumMod val="50000"/>
                        <a:alpha val="20000"/>
                      </a:schemeClr>
                    </a:solidFill>
                  </a:tcPr>
                </a:tc>
                <a:extLst>
                  <a:ext uri="{0D108BD9-81ED-4DB2-BD59-A6C34878D82A}">
                    <a16:rowId xmlns:a16="http://schemas.microsoft.com/office/drawing/2014/main" val="1813254573"/>
                  </a:ext>
                </a:extLst>
              </a:tr>
            </a:tbl>
          </a:graphicData>
        </a:graphic>
      </p:graphicFrame>
      <p:pic>
        <p:nvPicPr>
          <p:cNvPr id="328" name="Picture 327">
            <a:extLst>
              <a:ext uri="{FF2B5EF4-FFF2-40B4-BE49-F238E27FC236}">
                <a16:creationId xmlns:a16="http://schemas.microsoft.com/office/drawing/2014/main" id="{AFD323C9-1AB5-4AC9-9D48-4F8DB0587343}"/>
              </a:ext>
            </a:extLst>
          </p:cNvPr>
          <p:cNvPicPr>
            <a:picLocks noChangeAspect="1"/>
          </p:cNvPicPr>
          <p:nvPr/>
        </p:nvPicPr>
        <p:blipFill>
          <a:blip r:embed="rId3"/>
          <a:stretch>
            <a:fillRect/>
          </a:stretch>
        </p:blipFill>
        <p:spPr>
          <a:xfrm>
            <a:off x="90098" y="41261"/>
            <a:ext cx="2704287" cy="343518"/>
          </a:xfrm>
          <a:prstGeom prst="rect">
            <a:avLst/>
          </a:prstGeom>
        </p:spPr>
      </p:pic>
      <p:sp>
        <p:nvSpPr>
          <p:cNvPr id="11" name="Content Placeholder 4">
            <a:extLst>
              <a:ext uri="{FF2B5EF4-FFF2-40B4-BE49-F238E27FC236}">
                <a16:creationId xmlns:a16="http://schemas.microsoft.com/office/drawing/2014/main" id="{6B7C640A-1410-3D9E-355B-F63FC4AE2A53}"/>
              </a:ext>
            </a:extLst>
          </p:cNvPr>
          <p:cNvSpPr>
            <a:spLocks noGrp="1"/>
          </p:cNvSpPr>
          <p:nvPr>
            <p:ph sz="quarter" idx="13"/>
          </p:nvPr>
        </p:nvSpPr>
        <p:spPr>
          <a:xfrm>
            <a:off x="3209294" y="6261519"/>
            <a:ext cx="5615086" cy="276871"/>
          </a:xfrm>
        </p:spPr>
        <p:txBody>
          <a:bodyPr/>
          <a:lstStyle/>
          <a:p>
            <a:r>
              <a:rPr lang="en-US" sz="1250" dirty="0"/>
              <a:t>ENGOT-EN6-NSGO/GOG-3031/RUBY presented by Mansoor R Mirza at SGO 2023</a:t>
            </a:r>
          </a:p>
          <a:p>
            <a:r>
              <a:rPr lang="en-US" sz="1250" dirty="0"/>
              <a:t>NEJM 2023</a:t>
            </a:r>
          </a:p>
        </p:txBody>
      </p:sp>
      <p:sp>
        <p:nvSpPr>
          <p:cNvPr id="14" name="TextBox 8">
            <a:extLst>
              <a:ext uri="{FF2B5EF4-FFF2-40B4-BE49-F238E27FC236}">
                <a16:creationId xmlns:a16="http://schemas.microsoft.com/office/drawing/2014/main" id="{47B53A80-4D7B-5CDA-C436-E01033ECC93C}"/>
              </a:ext>
            </a:extLst>
          </p:cNvPr>
          <p:cNvSpPr txBox="1"/>
          <p:nvPr/>
        </p:nvSpPr>
        <p:spPr>
          <a:xfrm>
            <a:off x="9417754" y="6252612"/>
            <a:ext cx="1987011" cy="430311"/>
          </a:xfrm>
          <a:prstGeom prst="rect">
            <a:avLst/>
          </a:prstGeom>
          <a:noFill/>
        </p:spPr>
        <p:txBody>
          <a:bodyPr wrap="square" lIns="0" tIns="0" rIns="119889" bIns="0" rtlCol="0">
            <a:spAutoFit/>
          </a:bodyPr>
          <a:lstStyle/>
          <a:p>
            <a:pPr algn="r" defTabSz="1218043" eaLnBrk="1" fontAlgn="auto" hangingPunct="1">
              <a:spcBef>
                <a:spcPts val="0"/>
              </a:spcBef>
              <a:spcAft>
                <a:spcPts val="0"/>
              </a:spcAft>
              <a:buClr>
                <a:srgbClr val="000000"/>
              </a:buClr>
              <a:defRPr/>
            </a:pPr>
            <a:r>
              <a:rPr lang="en-US" sz="932">
                <a:solidFill>
                  <a:srgbClr val="85677D"/>
                </a:solidFill>
                <a:latin typeface="Arial Narrow" panose="020B0606020202030204" pitchFamily="34" charset="0"/>
                <a:ea typeface="+mn-ea"/>
              </a:rPr>
              <a:t>Content of this presentation is copyright</a:t>
            </a:r>
            <a:r>
              <a:rPr lang="en-CH" sz="932">
                <a:solidFill>
                  <a:srgbClr val="85677D"/>
                </a:solidFill>
                <a:latin typeface="Arial Narrow" panose="020B0606020202030204" pitchFamily="34" charset="0"/>
                <a:ea typeface="+mn-ea"/>
              </a:rPr>
              <a:t> </a:t>
            </a:r>
            <a:r>
              <a:rPr lang="en-US" sz="932">
                <a:solidFill>
                  <a:srgbClr val="85677D"/>
                </a:solidFill>
                <a:latin typeface="Arial Narrow" panose="020B0606020202030204" pitchFamily="34" charset="0"/>
                <a:ea typeface="+mn-ea"/>
              </a:rPr>
              <a:t>and responsibility of the author. </a:t>
            </a:r>
            <a:endParaRPr lang="en-CH" sz="932">
              <a:solidFill>
                <a:srgbClr val="85677D"/>
              </a:solidFill>
              <a:latin typeface="Arial Narrow" panose="020B0606020202030204" pitchFamily="34" charset="0"/>
              <a:ea typeface="+mn-ea"/>
            </a:endParaRPr>
          </a:p>
          <a:p>
            <a:pPr algn="r" defTabSz="1218043" eaLnBrk="1" fontAlgn="auto" hangingPunct="1">
              <a:spcBef>
                <a:spcPts val="0"/>
              </a:spcBef>
              <a:spcAft>
                <a:spcPts val="0"/>
              </a:spcAft>
              <a:buClr>
                <a:srgbClr val="000000"/>
              </a:buClr>
              <a:defRPr/>
            </a:pPr>
            <a:r>
              <a:rPr lang="en-US" sz="932">
                <a:solidFill>
                  <a:srgbClr val="85677D"/>
                </a:solidFill>
                <a:latin typeface="Arial Narrow" panose="020B0606020202030204" pitchFamily="34" charset="0"/>
                <a:ea typeface="+mn-ea"/>
              </a:rPr>
              <a:t>Permission is required for re-use</a:t>
            </a:r>
            <a:r>
              <a:rPr lang="en-CH" sz="932">
                <a:solidFill>
                  <a:srgbClr val="85677D"/>
                </a:solidFill>
                <a:latin typeface="Arial Narrow" panose="020B0606020202030204" pitchFamily="34" charset="0"/>
                <a:ea typeface="+mn-ea"/>
              </a:rPr>
              <a:t>.</a:t>
            </a:r>
            <a:endParaRPr lang="en-US" sz="932">
              <a:solidFill>
                <a:srgbClr val="85677D"/>
              </a:solidFill>
              <a:latin typeface="Arial Narrow" panose="020B0606020202030204" pitchFamily="34" charset="0"/>
              <a:ea typeface="+mn-ea"/>
            </a:endParaRPr>
          </a:p>
        </p:txBody>
      </p:sp>
      <p:sp>
        <p:nvSpPr>
          <p:cNvPr id="221" name="TextBox 220">
            <a:extLst>
              <a:ext uri="{FF2B5EF4-FFF2-40B4-BE49-F238E27FC236}">
                <a16:creationId xmlns:a16="http://schemas.microsoft.com/office/drawing/2014/main" id="{96A22200-1C9D-4E2F-AEE9-04BB0E326E4F}"/>
              </a:ext>
            </a:extLst>
          </p:cNvPr>
          <p:cNvSpPr txBox="1"/>
          <p:nvPr/>
        </p:nvSpPr>
        <p:spPr>
          <a:xfrm>
            <a:off x="4434145" y="2274750"/>
            <a:ext cx="938262" cy="379335"/>
          </a:xfrm>
          <a:prstGeom prst="rect">
            <a:avLst/>
          </a:prstGeom>
          <a:noFill/>
        </p:spPr>
        <p:txBody>
          <a:bodyPr wrap="square" rtlCol="0">
            <a:spAutoFit/>
          </a:bodyPr>
          <a:lstStyle/>
          <a:p>
            <a:pPr defTabSz="456898" eaLnBrk="1" fontAlgn="auto" hangingPunct="1">
              <a:spcBef>
                <a:spcPts val="0"/>
              </a:spcBef>
              <a:spcAft>
                <a:spcPts val="0"/>
              </a:spcAft>
            </a:pPr>
            <a:r>
              <a:rPr lang="en-US" sz="1865" dirty="0">
                <a:ln/>
                <a:solidFill>
                  <a:srgbClr val="1E325F"/>
                </a:solidFill>
                <a:latin typeface="Arial Narrow"/>
                <a:ea typeface="+mn-ea"/>
                <a:cs typeface="Arial"/>
                <a:sym typeface="Arial"/>
                <a:rtl val="0"/>
              </a:rPr>
              <a:t>63.5% </a:t>
            </a:r>
          </a:p>
        </p:txBody>
      </p:sp>
      <p:sp>
        <p:nvSpPr>
          <p:cNvPr id="222" name="TextBox 221">
            <a:extLst>
              <a:ext uri="{FF2B5EF4-FFF2-40B4-BE49-F238E27FC236}">
                <a16:creationId xmlns:a16="http://schemas.microsoft.com/office/drawing/2014/main" id="{1C0CF008-C03B-4BF8-AA58-AB2527CC4324}"/>
              </a:ext>
            </a:extLst>
          </p:cNvPr>
          <p:cNvSpPr txBox="1"/>
          <p:nvPr/>
        </p:nvSpPr>
        <p:spPr>
          <a:xfrm>
            <a:off x="4434145" y="3922258"/>
            <a:ext cx="938262" cy="379335"/>
          </a:xfrm>
          <a:prstGeom prst="rect">
            <a:avLst/>
          </a:prstGeom>
          <a:noFill/>
        </p:spPr>
        <p:txBody>
          <a:bodyPr wrap="square" rtlCol="0">
            <a:spAutoFit/>
          </a:bodyPr>
          <a:lstStyle/>
          <a:p>
            <a:pPr defTabSz="456898" eaLnBrk="1" fontAlgn="auto" hangingPunct="1">
              <a:spcBef>
                <a:spcPts val="0"/>
              </a:spcBef>
              <a:spcAft>
                <a:spcPts val="0"/>
              </a:spcAft>
            </a:pPr>
            <a:r>
              <a:rPr lang="en-US" sz="1865" dirty="0">
                <a:ln/>
                <a:solidFill>
                  <a:srgbClr val="AC4C8A"/>
                </a:solidFill>
                <a:latin typeface="Arial Narrow"/>
                <a:ea typeface="+mn-ea"/>
                <a:cs typeface="Arial"/>
                <a:sym typeface="Arial"/>
                <a:rtl val="0"/>
              </a:rPr>
              <a:t>24.4%</a:t>
            </a:r>
            <a:endParaRPr lang="en-US" sz="1865" u="sng" dirty="0">
              <a:ln/>
              <a:solidFill>
                <a:srgbClr val="AC4C8A"/>
              </a:solidFill>
              <a:latin typeface="Arial Narrow"/>
              <a:ea typeface="+mn-ea"/>
              <a:cs typeface="Arial"/>
              <a:sym typeface="Arial"/>
              <a:rtl val="0"/>
            </a:endParaRPr>
          </a:p>
        </p:txBody>
      </p:sp>
      <p:sp>
        <p:nvSpPr>
          <p:cNvPr id="223" name="TextBox 222">
            <a:extLst>
              <a:ext uri="{FF2B5EF4-FFF2-40B4-BE49-F238E27FC236}">
                <a16:creationId xmlns:a16="http://schemas.microsoft.com/office/drawing/2014/main" id="{8EABA214-5323-44D6-B167-85EBDEEC6F7D}"/>
              </a:ext>
            </a:extLst>
          </p:cNvPr>
          <p:cNvSpPr txBox="1"/>
          <p:nvPr/>
        </p:nvSpPr>
        <p:spPr>
          <a:xfrm>
            <a:off x="7107000" y="2326187"/>
            <a:ext cx="825675" cy="379335"/>
          </a:xfrm>
          <a:prstGeom prst="rect">
            <a:avLst/>
          </a:prstGeom>
          <a:noFill/>
        </p:spPr>
        <p:txBody>
          <a:bodyPr wrap="square" rtlCol="0">
            <a:spAutoFit/>
          </a:bodyPr>
          <a:lstStyle/>
          <a:p>
            <a:pPr defTabSz="456898" eaLnBrk="1" fontAlgn="auto" hangingPunct="1">
              <a:spcBef>
                <a:spcPts val="0"/>
              </a:spcBef>
              <a:spcAft>
                <a:spcPts val="0"/>
              </a:spcAft>
            </a:pPr>
            <a:r>
              <a:rPr lang="en-US" sz="1865" dirty="0">
                <a:ln/>
                <a:solidFill>
                  <a:srgbClr val="1E325F"/>
                </a:solidFill>
                <a:latin typeface="Arial Narrow"/>
                <a:ea typeface="+mn-ea"/>
                <a:cs typeface="Arial"/>
                <a:sym typeface="Arial"/>
                <a:rtl val="0"/>
              </a:rPr>
              <a:t>61.4%</a:t>
            </a:r>
          </a:p>
        </p:txBody>
      </p:sp>
      <p:sp>
        <p:nvSpPr>
          <p:cNvPr id="224" name="TextBox 223">
            <a:extLst>
              <a:ext uri="{FF2B5EF4-FFF2-40B4-BE49-F238E27FC236}">
                <a16:creationId xmlns:a16="http://schemas.microsoft.com/office/drawing/2014/main" id="{14544AFE-22ED-46CF-9C44-39FEC0395EAE}"/>
              </a:ext>
            </a:extLst>
          </p:cNvPr>
          <p:cNvSpPr txBox="1"/>
          <p:nvPr/>
        </p:nvSpPr>
        <p:spPr>
          <a:xfrm>
            <a:off x="7108429" y="4170250"/>
            <a:ext cx="825675" cy="379335"/>
          </a:xfrm>
          <a:prstGeom prst="rect">
            <a:avLst/>
          </a:prstGeom>
          <a:noFill/>
        </p:spPr>
        <p:txBody>
          <a:bodyPr wrap="square" rtlCol="0">
            <a:spAutoFit/>
          </a:bodyPr>
          <a:lstStyle/>
          <a:p>
            <a:pPr defTabSz="456898" eaLnBrk="1" fontAlgn="auto" hangingPunct="1">
              <a:spcBef>
                <a:spcPts val="0"/>
              </a:spcBef>
              <a:spcAft>
                <a:spcPts val="0"/>
              </a:spcAft>
            </a:pPr>
            <a:r>
              <a:rPr lang="en-US" sz="1865" dirty="0">
                <a:ln/>
                <a:solidFill>
                  <a:srgbClr val="AC4C8A"/>
                </a:solidFill>
                <a:latin typeface="Arial Narrow"/>
                <a:ea typeface="+mn-ea"/>
                <a:cs typeface="Arial"/>
                <a:sym typeface="Arial"/>
                <a:rtl val="0"/>
              </a:rPr>
              <a:t>15.7%</a:t>
            </a:r>
            <a:endParaRPr lang="en-US" sz="1865" u="sng" dirty="0">
              <a:ln/>
              <a:solidFill>
                <a:srgbClr val="AC4C8A"/>
              </a:solidFill>
              <a:latin typeface="Arial Narrow"/>
              <a:ea typeface="+mn-ea"/>
              <a:cs typeface="Arial"/>
              <a:sym typeface="Arial"/>
              <a:rtl val="0"/>
            </a:endParaRPr>
          </a:p>
        </p:txBody>
      </p:sp>
      <p:sp>
        <p:nvSpPr>
          <p:cNvPr id="225" name="Rectangle: Rounded Corners 224">
            <a:extLst>
              <a:ext uri="{FF2B5EF4-FFF2-40B4-BE49-F238E27FC236}">
                <a16:creationId xmlns:a16="http://schemas.microsoft.com/office/drawing/2014/main" id="{9988C637-D005-4851-A65E-177FFA19F6BE}"/>
              </a:ext>
            </a:extLst>
          </p:cNvPr>
          <p:cNvSpPr/>
          <p:nvPr/>
        </p:nvSpPr>
        <p:spPr>
          <a:xfrm>
            <a:off x="10273987" y="2155989"/>
            <a:ext cx="1598720" cy="1033594"/>
          </a:xfrm>
          <a:prstGeom prst="roundRect">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898" eaLnBrk="1" fontAlgn="auto" hangingPunct="1">
              <a:spcBef>
                <a:spcPts val="0"/>
              </a:spcBef>
              <a:spcAft>
                <a:spcPts val="0"/>
              </a:spcAft>
            </a:pPr>
            <a:r>
              <a:rPr lang="en-US" sz="1599" b="1" dirty="0">
                <a:ln/>
                <a:solidFill>
                  <a:srgbClr val="000000"/>
                </a:solidFill>
                <a:latin typeface="Arial Narrow"/>
                <a:cs typeface="Arial"/>
                <a:sym typeface="Arial"/>
                <a:rtl val="0"/>
              </a:rPr>
              <a:t>HR 0.28 </a:t>
            </a:r>
            <a:br>
              <a:rPr lang="en-US" sz="1599" b="1" dirty="0">
                <a:ln/>
                <a:solidFill>
                  <a:srgbClr val="000000"/>
                </a:solidFill>
                <a:latin typeface="Arial Narrow"/>
                <a:cs typeface="Arial"/>
                <a:sym typeface="Arial"/>
                <a:rtl val="0"/>
              </a:rPr>
            </a:br>
            <a:r>
              <a:rPr lang="en-US" sz="1199" spc="-13" dirty="0">
                <a:ln/>
                <a:solidFill>
                  <a:srgbClr val="000000"/>
                </a:solidFill>
                <a:latin typeface="Arial Narrow"/>
                <a:cs typeface="Arial"/>
                <a:sym typeface="Arial"/>
                <a:rtl val="0"/>
              </a:rPr>
              <a:t>(95% CI, 0.162–0.495) </a:t>
            </a:r>
            <a:br>
              <a:rPr lang="en-US" sz="1599" dirty="0">
                <a:ln/>
                <a:solidFill>
                  <a:srgbClr val="000000"/>
                </a:solidFill>
                <a:latin typeface="Arial Narrow"/>
                <a:cs typeface="Arial"/>
                <a:sym typeface="Arial"/>
                <a:rtl val="0"/>
              </a:rPr>
            </a:br>
            <a:r>
              <a:rPr lang="en-US" sz="1599" b="1" i="1" dirty="0">
                <a:ln/>
                <a:solidFill>
                  <a:srgbClr val="000000"/>
                </a:solidFill>
                <a:latin typeface="Arial Narrow"/>
                <a:cs typeface="Arial"/>
                <a:sym typeface="Arial"/>
                <a:rtl val="0"/>
              </a:rPr>
              <a:t>P</a:t>
            </a:r>
            <a:r>
              <a:rPr lang="en-US" sz="1599" b="1" dirty="0">
                <a:ln/>
                <a:solidFill>
                  <a:srgbClr val="000000"/>
                </a:solidFill>
                <a:latin typeface="Arial Narrow"/>
                <a:cs typeface="Arial"/>
                <a:sym typeface="Arial"/>
                <a:rtl val="0"/>
              </a:rPr>
              <a:t>&lt;0.0001</a:t>
            </a:r>
            <a:endParaRPr lang="en-GB" sz="1599" b="1" dirty="0">
              <a:solidFill>
                <a:prstClr val="white"/>
              </a:solidFill>
              <a:latin typeface="Arial Narrow"/>
            </a:endParaRPr>
          </a:p>
        </p:txBody>
      </p:sp>
      <p:sp>
        <p:nvSpPr>
          <p:cNvPr id="9" name="Freeform 12">
            <a:extLst>
              <a:ext uri="{FF2B5EF4-FFF2-40B4-BE49-F238E27FC236}">
                <a16:creationId xmlns:a16="http://schemas.microsoft.com/office/drawing/2014/main" id="{E508195B-CCEC-4EA0-8828-8D93C202F73A}"/>
              </a:ext>
            </a:extLst>
          </p:cNvPr>
          <p:cNvSpPr/>
          <p:nvPr/>
        </p:nvSpPr>
        <p:spPr>
          <a:xfrm>
            <a:off x="1676324" y="1300612"/>
            <a:ext cx="8865792" cy="3547876"/>
          </a:xfrm>
          <a:custGeom>
            <a:avLst/>
            <a:gdLst>
              <a:gd name="connsiteX0" fmla="*/ 4745209 w 4745209"/>
              <a:gd name="connsiteY0" fmla="*/ 2121866 h 2121865"/>
              <a:gd name="connsiteX1" fmla="*/ 0 w 4745209"/>
              <a:gd name="connsiteY1" fmla="*/ 2121866 h 2121865"/>
              <a:gd name="connsiteX2" fmla="*/ 0 w 4745209"/>
              <a:gd name="connsiteY2" fmla="*/ 0 h 2121865"/>
            </a:gdLst>
            <a:ahLst/>
            <a:cxnLst>
              <a:cxn ang="0">
                <a:pos x="connsiteX0" y="connsiteY0"/>
              </a:cxn>
              <a:cxn ang="0">
                <a:pos x="connsiteX1" y="connsiteY1"/>
              </a:cxn>
              <a:cxn ang="0">
                <a:pos x="connsiteX2" y="connsiteY2"/>
              </a:cxn>
            </a:cxnLst>
            <a:rect l="l" t="t" r="r" b="b"/>
            <a:pathLst>
              <a:path w="4745209" h="2121865">
                <a:moveTo>
                  <a:pt x="4745209" y="2121866"/>
                </a:moveTo>
                <a:lnTo>
                  <a:pt x="0" y="2121866"/>
                </a:lnTo>
                <a:lnTo>
                  <a:pt x="0" y="0"/>
                </a:lnTo>
              </a:path>
            </a:pathLst>
          </a:custGeom>
          <a:noFill/>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nvGrpSpPr>
          <p:cNvPr id="22" name="Group 21">
            <a:extLst>
              <a:ext uri="{FF2B5EF4-FFF2-40B4-BE49-F238E27FC236}">
                <a16:creationId xmlns:a16="http://schemas.microsoft.com/office/drawing/2014/main" id="{37EC1DF0-876C-44AD-BAB9-7D59D8EF031D}"/>
              </a:ext>
            </a:extLst>
          </p:cNvPr>
          <p:cNvGrpSpPr/>
          <p:nvPr/>
        </p:nvGrpSpPr>
        <p:grpSpPr>
          <a:xfrm>
            <a:off x="10268451" y="4596538"/>
            <a:ext cx="678392" cy="338644"/>
            <a:chOff x="7704235" y="3450595"/>
            <a:chExt cx="509265" cy="254218"/>
          </a:xfrm>
        </p:grpSpPr>
        <p:sp>
          <p:nvSpPr>
            <p:cNvPr id="219" name="Freeform 1010">
              <a:extLst>
                <a:ext uri="{FF2B5EF4-FFF2-40B4-BE49-F238E27FC236}">
                  <a16:creationId xmlns:a16="http://schemas.microsoft.com/office/drawing/2014/main" id="{028E137C-DF33-4C26-833C-714CEA922EEA}"/>
                </a:ext>
              </a:extLst>
            </p:cNvPr>
            <p:cNvSpPr/>
            <p:nvPr/>
          </p:nvSpPr>
          <p:spPr>
            <a:xfrm>
              <a:off x="7715317" y="3640545"/>
              <a:ext cx="9098" cy="64268"/>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nvGrpSpPr>
            <p:cNvPr id="341" name="Graphic 4">
              <a:extLst>
                <a:ext uri="{FF2B5EF4-FFF2-40B4-BE49-F238E27FC236}">
                  <a16:creationId xmlns:a16="http://schemas.microsoft.com/office/drawing/2014/main" id="{899DC1B2-5132-411D-9FA5-CC78CFC3776A}"/>
                </a:ext>
              </a:extLst>
            </p:cNvPr>
            <p:cNvGrpSpPr/>
            <p:nvPr/>
          </p:nvGrpSpPr>
          <p:grpSpPr>
            <a:xfrm>
              <a:off x="7704235" y="3501146"/>
              <a:ext cx="64856" cy="64803"/>
              <a:chOff x="4358856" y="654092"/>
              <a:chExt cx="60971" cy="60922"/>
            </a:xfrm>
          </p:grpSpPr>
          <p:sp>
            <p:nvSpPr>
              <p:cNvPr id="345" name="Freeform 201">
                <a:extLst>
                  <a:ext uri="{FF2B5EF4-FFF2-40B4-BE49-F238E27FC236}">
                    <a16:creationId xmlns:a16="http://schemas.microsoft.com/office/drawing/2014/main" id="{9066398F-BC63-4A74-814C-4D0F3F5D69D4}"/>
                  </a:ext>
                </a:extLst>
              </p:cNvPr>
              <p:cNvSpPr/>
              <p:nvPr/>
            </p:nvSpPr>
            <p:spPr>
              <a:xfrm>
                <a:off x="4389342" y="654092"/>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346" name="Freeform 202">
                <a:extLst>
                  <a:ext uri="{FF2B5EF4-FFF2-40B4-BE49-F238E27FC236}">
                    <a16:creationId xmlns:a16="http://schemas.microsoft.com/office/drawing/2014/main" id="{6CD9F11D-4D74-41FF-B030-3CDC6607C62C}"/>
                  </a:ext>
                </a:extLst>
              </p:cNvPr>
              <p:cNvSpPr/>
              <p:nvPr/>
            </p:nvSpPr>
            <p:spPr>
              <a:xfrm>
                <a:off x="4358856" y="684553"/>
                <a:ext cx="60971" cy="6481"/>
              </a:xfrm>
              <a:custGeom>
                <a:avLst/>
                <a:gdLst>
                  <a:gd name="connsiteX0" fmla="*/ 60971 w 60971"/>
                  <a:gd name="connsiteY0" fmla="*/ 0 h 6481"/>
                  <a:gd name="connsiteX1" fmla="*/ 0 w 60971"/>
                  <a:gd name="connsiteY1" fmla="*/ 0 h 6481"/>
                </a:gdLst>
                <a:ahLst/>
                <a:cxnLst>
                  <a:cxn ang="0">
                    <a:pos x="connsiteX0" y="connsiteY0"/>
                  </a:cxn>
                  <a:cxn ang="0">
                    <a:pos x="connsiteX1" y="connsiteY1"/>
                  </a:cxn>
                </a:cxnLst>
                <a:rect l="l" t="t" r="r" b="b"/>
                <a:pathLst>
                  <a:path w="60971" h="6481">
                    <a:moveTo>
                      <a:pt x="60971"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sp>
          <p:nvSpPr>
            <p:cNvPr id="344" name="TextBox 343">
              <a:extLst>
                <a:ext uri="{FF2B5EF4-FFF2-40B4-BE49-F238E27FC236}">
                  <a16:creationId xmlns:a16="http://schemas.microsoft.com/office/drawing/2014/main" id="{BEE1CE41-7642-4F93-BACC-B176BE660C60}"/>
                </a:ext>
              </a:extLst>
            </p:cNvPr>
            <p:cNvSpPr txBox="1"/>
            <p:nvPr/>
          </p:nvSpPr>
          <p:spPr>
            <a:xfrm>
              <a:off x="7739133" y="3450595"/>
              <a:ext cx="474367" cy="161636"/>
            </a:xfrm>
            <a:prstGeom prst="rect">
              <a:avLst/>
            </a:prstGeom>
            <a:noFill/>
          </p:spPr>
          <p:txBody>
            <a:bodyPr wrap="none" rtlCol="0">
              <a:spAutoFit/>
            </a:bodyPr>
            <a:lstStyle/>
            <a:p>
              <a:pPr defTabSz="456898" eaLnBrk="1" fontAlgn="auto" hangingPunct="1">
                <a:spcBef>
                  <a:spcPts val="0"/>
                </a:spcBef>
                <a:spcAft>
                  <a:spcPts val="0"/>
                </a:spcAft>
              </a:pPr>
              <a:r>
                <a:rPr lang="en-US" sz="799" dirty="0">
                  <a:ln/>
                  <a:solidFill>
                    <a:srgbClr val="000000"/>
                  </a:solidFill>
                  <a:latin typeface="Arial"/>
                  <a:ea typeface="+mn-ea"/>
                  <a:cs typeface="Arial"/>
                  <a:sym typeface="Arial"/>
                  <a:rtl val="0"/>
                </a:rPr>
                <a:t>Censored</a:t>
              </a:r>
            </a:p>
          </p:txBody>
        </p:sp>
      </p:grpSp>
      <p:grpSp>
        <p:nvGrpSpPr>
          <p:cNvPr id="99" name="Group 98">
            <a:extLst>
              <a:ext uri="{FF2B5EF4-FFF2-40B4-BE49-F238E27FC236}">
                <a16:creationId xmlns:a16="http://schemas.microsoft.com/office/drawing/2014/main" id="{24069993-4080-B8E6-CEE7-19FC30290FD3}"/>
              </a:ext>
            </a:extLst>
          </p:cNvPr>
          <p:cNvGrpSpPr/>
          <p:nvPr/>
        </p:nvGrpSpPr>
        <p:grpSpPr>
          <a:xfrm>
            <a:off x="1299137" y="1226168"/>
            <a:ext cx="374274" cy="3639221"/>
            <a:chOff x="971022" y="920477"/>
            <a:chExt cx="280966" cy="2731943"/>
          </a:xfrm>
        </p:grpSpPr>
        <p:sp>
          <p:nvSpPr>
            <p:cNvPr id="3" name="Freeform 6">
              <a:extLst>
                <a:ext uri="{FF2B5EF4-FFF2-40B4-BE49-F238E27FC236}">
                  <a16:creationId xmlns:a16="http://schemas.microsoft.com/office/drawing/2014/main" id="{999CE2FE-DD0A-45E1-8A9F-71EA918916DD}"/>
                </a:ext>
              </a:extLst>
            </p:cNvPr>
            <p:cNvSpPr/>
            <p:nvPr/>
          </p:nvSpPr>
          <p:spPr>
            <a:xfrm>
              <a:off x="1180118" y="1029931"/>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4" name="Freeform 7">
              <a:extLst>
                <a:ext uri="{FF2B5EF4-FFF2-40B4-BE49-F238E27FC236}">
                  <a16:creationId xmlns:a16="http://schemas.microsoft.com/office/drawing/2014/main" id="{FBDA3D10-72BA-4C64-8E15-1E1E17A7CEDB}"/>
                </a:ext>
              </a:extLst>
            </p:cNvPr>
            <p:cNvSpPr/>
            <p:nvPr/>
          </p:nvSpPr>
          <p:spPr>
            <a:xfrm>
              <a:off x="1180118" y="1536965"/>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5" name="Freeform 8">
              <a:extLst>
                <a:ext uri="{FF2B5EF4-FFF2-40B4-BE49-F238E27FC236}">
                  <a16:creationId xmlns:a16="http://schemas.microsoft.com/office/drawing/2014/main" id="{236A83CE-540B-404C-81D8-EA6042EC00F9}"/>
                </a:ext>
              </a:extLst>
            </p:cNvPr>
            <p:cNvSpPr/>
            <p:nvPr/>
          </p:nvSpPr>
          <p:spPr>
            <a:xfrm>
              <a:off x="1180118" y="2043999"/>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6" name="Freeform 9">
              <a:extLst>
                <a:ext uri="{FF2B5EF4-FFF2-40B4-BE49-F238E27FC236}">
                  <a16:creationId xmlns:a16="http://schemas.microsoft.com/office/drawing/2014/main" id="{76A900CB-D933-4EEF-844C-EAF6B50D8A33}"/>
                </a:ext>
              </a:extLst>
            </p:cNvPr>
            <p:cNvSpPr/>
            <p:nvPr/>
          </p:nvSpPr>
          <p:spPr>
            <a:xfrm>
              <a:off x="1180118" y="2551033"/>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7" name="Freeform 10">
              <a:extLst>
                <a:ext uri="{FF2B5EF4-FFF2-40B4-BE49-F238E27FC236}">
                  <a16:creationId xmlns:a16="http://schemas.microsoft.com/office/drawing/2014/main" id="{F1181C9E-B5EA-4666-AD9A-1C38ACF2B8DE}"/>
                </a:ext>
              </a:extLst>
            </p:cNvPr>
            <p:cNvSpPr/>
            <p:nvPr/>
          </p:nvSpPr>
          <p:spPr>
            <a:xfrm>
              <a:off x="1180118" y="3058067"/>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8" name="Freeform 11">
              <a:extLst>
                <a:ext uri="{FF2B5EF4-FFF2-40B4-BE49-F238E27FC236}">
                  <a16:creationId xmlns:a16="http://schemas.microsoft.com/office/drawing/2014/main" id="{114CC83D-2D80-4AAB-A68C-F2CF96D35402}"/>
                </a:ext>
              </a:extLst>
            </p:cNvPr>
            <p:cNvSpPr/>
            <p:nvPr/>
          </p:nvSpPr>
          <p:spPr>
            <a:xfrm>
              <a:off x="1180118" y="3565101"/>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41" name="TextBox 140">
              <a:extLst>
                <a:ext uri="{FF2B5EF4-FFF2-40B4-BE49-F238E27FC236}">
                  <a16:creationId xmlns:a16="http://schemas.microsoft.com/office/drawing/2014/main" id="{07282E7D-F3DF-4463-9E7C-C78F548233B8}"/>
                </a:ext>
              </a:extLst>
            </p:cNvPr>
            <p:cNvSpPr txBox="1"/>
            <p:nvPr/>
          </p:nvSpPr>
          <p:spPr>
            <a:xfrm>
              <a:off x="971022" y="920477"/>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dirty="0">
                  <a:ln/>
                  <a:solidFill>
                    <a:srgbClr val="000000"/>
                  </a:solidFill>
                  <a:latin typeface="Arial Narrow"/>
                  <a:ea typeface="+mn-ea"/>
                  <a:cs typeface="Arial"/>
                  <a:sym typeface="Arial"/>
                  <a:rtl val="0"/>
                </a:rPr>
                <a:t>1.0</a:t>
              </a:r>
            </a:p>
          </p:txBody>
        </p:sp>
        <p:sp>
          <p:nvSpPr>
            <p:cNvPr id="142" name="TextBox 141">
              <a:extLst>
                <a:ext uri="{FF2B5EF4-FFF2-40B4-BE49-F238E27FC236}">
                  <a16:creationId xmlns:a16="http://schemas.microsoft.com/office/drawing/2014/main" id="{7513D54A-E8B6-4031-873D-B9E1FA9A0C12}"/>
                </a:ext>
              </a:extLst>
            </p:cNvPr>
            <p:cNvSpPr txBox="1"/>
            <p:nvPr/>
          </p:nvSpPr>
          <p:spPr>
            <a:xfrm>
              <a:off x="971022" y="1425346"/>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0.8</a:t>
              </a:r>
            </a:p>
          </p:txBody>
        </p:sp>
        <p:sp>
          <p:nvSpPr>
            <p:cNvPr id="143" name="TextBox 142">
              <a:extLst>
                <a:ext uri="{FF2B5EF4-FFF2-40B4-BE49-F238E27FC236}">
                  <a16:creationId xmlns:a16="http://schemas.microsoft.com/office/drawing/2014/main" id="{EAECFCDB-9BF3-41CE-842E-40794EBAB074}"/>
                </a:ext>
              </a:extLst>
            </p:cNvPr>
            <p:cNvSpPr txBox="1"/>
            <p:nvPr/>
          </p:nvSpPr>
          <p:spPr>
            <a:xfrm>
              <a:off x="971022" y="1930132"/>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0.6</a:t>
              </a:r>
            </a:p>
          </p:txBody>
        </p:sp>
        <p:sp>
          <p:nvSpPr>
            <p:cNvPr id="144" name="TextBox 143">
              <a:extLst>
                <a:ext uri="{FF2B5EF4-FFF2-40B4-BE49-F238E27FC236}">
                  <a16:creationId xmlns:a16="http://schemas.microsoft.com/office/drawing/2014/main" id="{B7458F5B-365E-414A-9343-742401D521BC}"/>
                </a:ext>
              </a:extLst>
            </p:cNvPr>
            <p:cNvSpPr txBox="1"/>
            <p:nvPr/>
          </p:nvSpPr>
          <p:spPr>
            <a:xfrm>
              <a:off x="971022" y="2434918"/>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0.4</a:t>
              </a:r>
            </a:p>
          </p:txBody>
        </p:sp>
        <p:sp>
          <p:nvSpPr>
            <p:cNvPr id="187" name="TextBox 186">
              <a:extLst>
                <a:ext uri="{FF2B5EF4-FFF2-40B4-BE49-F238E27FC236}">
                  <a16:creationId xmlns:a16="http://schemas.microsoft.com/office/drawing/2014/main" id="{BCCF017E-385A-4B59-B19D-8DE22DB36F10}"/>
                </a:ext>
              </a:extLst>
            </p:cNvPr>
            <p:cNvSpPr txBox="1"/>
            <p:nvPr/>
          </p:nvSpPr>
          <p:spPr>
            <a:xfrm>
              <a:off x="971022" y="2939788"/>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0.2</a:t>
              </a:r>
            </a:p>
          </p:txBody>
        </p:sp>
        <p:sp>
          <p:nvSpPr>
            <p:cNvPr id="188" name="TextBox 187">
              <a:extLst>
                <a:ext uri="{FF2B5EF4-FFF2-40B4-BE49-F238E27FC236}">
                  <a16:creationId xmlns:a16="http://schemas.microsoft.com/office/drawing/2014/main" id="{6844EDF5-A9F8-4FF6-B972-B4CA59913743}"/>
                </a:ext>
              </a:extLst>
            </p:cNvPr>
            <p:cNvSpPr txBox="1"/>
            <p:nvPr/>
          </p:nvSpPr>
          <p:spPr>
            <a:xfrm>
              <a:off x="971022" y="3444574"/>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0.0</a:t>
              </a:r>
            </a:p>
          </p:txBody>
        </p:sp>
      </p:grpSp>
      <p:sp>
        <p:nvSpPr>
          <p:cNvPr id="220" name="TextBox 219">
            <a:extLst>
              <a:ext uri="{FF2B5EF4-FFF2-40B4-BE49-F238E27FC236}">
                <a16:creationId xmlns:a16="http://schemas.microsoft.com/office/drawing/2014/main" id="{A6A65FB0-DD8F-4B71-8546-98DB7AFC31E4}"/>
              </a:ext>
            </a:extLst>
          </p:cNvPr>
          <p:cNvSpPr txBox="1"/>
          <p:nvPr/>
        </p:nvSpPr>
        <p:spPr>
          <a:xfrm>
            <a:off x="5021420" y="5113591"/>
            <a:ext cx="2175596" cy="307648"/>
          </a:xfrm>
          <a:prstGeom prst="rect">
            <a:avLst/>
          </a:prstGeom>
          <a:noFill/>
        </p:spPr>
        <p:txBody>
          <a:bodyPr wrap="none" rtlCol="0">
            <a:spAutoFit/>
          </a:bodyPr>
          <a:lstStyle/>
          <a:p>
            <a:pPr algn="ctr" defTabSz="456898" eaLnBrk="1" fontAlgn="auto" hangingPunct="1">
              <a:spcBef>
                <a:spcPts val="0"/>
              </a:spcBef>
              <a:spcAft>
                <a:spcPts val="0"/>
              </a:spcAft>
            </a:pPr>
            <a:r>
              <a:rPr lang="en-US" sz="1399" b="1">
                <a:ln/>
                <a:solidFill>
                  <a:srgbClr val="000000"/>
                </a:solidFill>
                <a:latin typeface="Arial Narrow"/>
                <a:ea typeface="+mn-ea"/>
                <a:cs typeface="Arial"/>
                <a:sym typeface="Arial"/>
                <a:rtl val="0"/>
              </a:rPr>
              <a:t>Months from Randomization</a:t>
            </a:r>
          </a:p>
        </p:txBody>
      </p:sp>
      <p:sp>
        <p:nvSpPr>
          <p:cNvPr id="200" name="Freeform 991">
            <a:extLst>
              <a:ext uri="{FF2B5EF4-FFF2-40B4-BE49-F238E27FC236}">
                <a16:creationId xmlns:a16="http://schemas.microsoft.com/office/drawing/2014/main" id="{C7E986A6-574F-4728-94DE-FE765980C620}"/>
              </a:ext>
            </a:extLst>
          </p:cNvPr>
          <p:cNvSpPr/>
          <p:nvPr/>
        </p:nvSpPr>
        <p:spPr>
          <a:xfrm>
            <a:off x="8952423" y="484957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1" name="Freeform 992">
            <a:extLst>
              <a:ext uri="{FF2B5EF4-FFF2-40B4-BE49-F238E27FC236}">
                <a16:creationId xmlns:a16="http://schemas.microsoft.com/office/drawing/2014/main" id="{784024F0-FED2-4A59-B526-43397AF7FE97}"/>
              </a:ext>
            </a:extLst>
          </p:cNvPr>
          <p:cNvSpPr/>
          <p:nvPr/>
        </p:nvSpPr>
        <p:spPr>
          <a:xfrm>
            <a:off x="8509712" y="484959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2" name="Freeform 993">
            <a:extLst>
              <a:ext uri="{FF2B5EF4-FFF2-40B4-BE49-F238E27FC236}">
                <a16:creationId xmlns:a16="http://schemas.microsoft.com/office/drawing/2014/main" id="{D0C28D1E-1D00-4741-8182-DA432F20099A}"/>
              </a:ext>
            </a:extLst>
          </p:cNvPr>
          <p:cNvSpPr/>
          <p:nvPr/>
        </p:nvSpPr>
        <p:spPr>
          <a:xfrm>
            <a:off x="8067001" y="484961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3" name="Freeform 994">
            <a:extLst>
              <a:ext uri="{FF2B5EF4-FFF2-40B4-BE49-F238E27FC236}">
                <a16:creationId xmlns:a16="http://schemas.microsoft.com/office/drawing/2014/main" id="{CEB80C05-501E-4F2A-8A9F-A7EA0CA9246D}"/>
              </a:ext>
            </a:extLst>
          </p:cNvPr>
          <p:cNvSpPr/>
          <p:nvPr/>
        </p:nvSpPr>
        <p:spPr>
          <a:xfrm>
            <a:off x="7624289" y="4849642"/>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4" name="Freeform 995">
            <a:extLst>
              <a:ext uri="{FF2B5EF4-FFF2-40B4-BE49-F238E27FC236}">
                <a16:creationId xmlns:a16="http://schemas.microsoft.com/office/drawing/2014/main" id="{EA027726-AA32-4D01-9543-7AF580A259C9}"/>
              </a:ext>
            </a:extLst>
          </p:cNvPr>
          <p:cNvSpPr/>
          <p:nvPr/>
        </p:nvSpPr>
        <p:spPr>
          <a:xfrm>
            <a:off x="7181578" y="4849666"/>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5" name="Freeform 996">
            <a:extLst>
              <a:ext uri="{FF2B5EF4-FFF2-40B4-BE49-F238E27FC236}">
                <a16:creationId xmlns:a16="http://schemas.microsoft.com/office/drawing/2014/main" id="{96B0709C-EC5D-4587-9686-42B4884ED169}"/>
              </a:ext>
            </a:extLst>
          </p:cNvPr>
          <p:cNvSpPr/>
          <p:nvPr/>
        </p:nvSpPr>
        <p:spPr>
          <a:xfrm>
            <a:off x="6738866" y="485000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6" name="Freeform 997">
            <a:extLst>
              <a:ext uri="{FF2B5EF4-FFF2-40B4-BE49-F238E27FC236}">
                <a16:creationId xmlns:a16="http://schemas.microsoft.com/office/drawing/2014/main" id="{A6512D07-D334-4E5D-966B-C593F8DD2C15}"/>
              </a:ext>
            </a:extLst>
          </p:cNvPr>
          <p:cNvSpPr/>
          <p:nvPr/>
        </p:nvSpPr>
        <p:spPr>
          <a:xfrm>
            <a:off x="6296155" y="484969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7" name="Freeform 998">
            <a:extLst>
              <a:ext uri="{FF2B5EF4-FFF2-40B4-BE49-F238E27FC236}">
                <a16:creationId xmlns:a16="http://schemas.microsoft.com/office/drawing/2014/main" id="{1B06E9EA-2F8F-4B70-9548-1DC7D422A0B4}"/>
              </a:ext>
            </a:extLst>
          </p:cNvPr>
          <p:cNvSpPr/>
          <p:nvPr/>
        </p:nvSpPr>
        <p:spPr>
          <a:xfrm>
            <a:off x="5853443" y="484971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8" name="Freeform 999">
            <a:extLst>
              <a:ext uri="{FF2B5EF4-FFF2-40B4-BE49-F238E27FC236}">
                <a16:creationId xmlns:a16="http://schemas.microsoft.com/office/drawing/2014/main" id="{E81FB958-9BA9-459B-8BEB-91E0990142BE}"/>
              </a:ext>
            </a:extLst>
          </p:cNvPr>
          <p:cNvSpPr/>
          <p:nvPr/>
        </p:nvSpPr>
        <p:spPr>
          <a:xfrm>
            <a:off x="5410732" y="484973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09" name="Freeform 1000">
            <a:extLst>
              <a:ext uri="{FF2B5EF4-FFF2-40B4-BE49-F238E27FC236}">
                <a16:creationId xmlns:a16="http://schemas.microsoft.com/office/drawing/2014/main" id="{5F9168AE-FC56-4584-9693-8CA116817824}"/>
              </a:ext>
            </a:extLst>
          </p:cNvPr>
          <p:cNvSpPr/>
          <p:nvPr/>
        </p:nvSpPr>
        <p:spPr>
          <a:xfrm>
            <a:off x="4968021" y="4849762"/>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0" name="Freeform 1001">
            <a:extLst>
              <a:ext uri="{FF2B5EF4-FFF2-40B4-BE49-F238E27FC236}">
                <a16:creationId xmlns:a16="http://schemas.microsoft.com/office/drawing/2014/main" id="{7DE9DAAA-A26B-47B9-BFFF-F2FCA7B1B17D}"/>
              </a:ext>
            </a:extLst>
          </p:cNvPr>
          <p:cNvSpPr/>
          <p:nvPr/>
        </p:nvSpPr>
        <p:spPr>
          <a:xfrm>
            <a:off x="4525309" y="4849786"/>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1" name="Freeform 1002">
            <a:extLst>
              <a:ext uri="{FF2B5EF4-FFF2-40B4-BE49-F238E27FC236}">
                <a16:creationId xmlns:a16="http://schemas.microsoft.com/office/drawing/2014/main" id="{FA9E543D-A3C4-47CC-882E-B900494DFDEE}"/>
              </a:ext>
            </a:extLst>
          </p:cNvPr>
          <p:cNvSpPr/>
          <p:nvPr/>
        </p:nvSpPr>
        <p:spPr>
          <a:xfrm>
            <a:off x="4082598" y="484981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2" name="Freeform 1003">
            <a:extLst>
              <a:ext uri="{FF2B5EF4-FFF2-40B4-BE49-F238E27FC236}">
                <a16:creationId xmlns:a16="http://schemas.microsoft.com/office/drawing/2014/main" id="{1498702B-9881-4F32-AF01-569710251156}"/>
              </a:ext>
            </a:extLst>
          </p:cNvPr>
          <p:cNvSpPr/>
          <p:nvPr/>
        </p:nvSpPr>
        <p:spPr>
          <a:xfrm>
            <a:off x="3639886" y="484983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3" name="Freeform 1004">
            <a:extLst>
              <a:ext uri="{FF2B5EF4-FFF2-40B4-BE49-F238E27FC236}">
                <a16:creationId xmlns:a16="http://schemas.microsoft.com/office/drawing/2014/main" id="{6082A7DD-4EC7-4551-ABE8-DAE4745B5BD9}"/>
              </a:ext>
            </a:extLst>
          </p:cNvPr>
          <p:cNvSpPr/>
          <p:nvPr/>
        </p:nvSpPr>
        <p:spPr>
          <a:xfrm>
            <a:off x="3197175" y="484985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4" name="Freeform 1005">
            <a:extLst>
              <a:ext uri="{FF2B5EF4-FFF2-40B4-BE49-F238E27FC236}">
                <a16:creationId xmlns:a16="http://schemas.microsoft.com/office/drawing/2014/main" id="{6E34F008-AEAA-4C84-80A9-04FE3FDA09FB}"/>
              </a:ext>
            </a:extLst>
          </p:cNvPr>
          <p:cNvSpPr/>
          <p:nvPr/>
        </p:nvSpPr>
        <p:spPr>
          <a:xfrm>
            <a:off x="2754464" y="4849882"/>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5" name="Freeform 1006">
            <a:extLst>
              <a:ext uri="{FF2B5EF4-FFF2-40B4-BE49-F238E27FC236}">
                <a16:creationId xmlns:a16="http://schemas.microsoft.com/office/drawing/2014/main" id="{2A2B55BC-DD4D-474E-8ED7-3DFBD2610B76}"/>
              </a:ext>
            </a:extLst>
          </p:cNvPr>
          <p:cNvSpPr/>
          <p:nvPr/>
        </p:nvSpPr>
        <p:spPr>
          <a:xfrm>
            <a:off x="2311752" y="4849906"/>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6" name="Freeform 1007">
            <a:extLst>
              <a:ext uri="{FF2B5EF4-FFF2-40B4-BE49-F238E27FC236}">
                <a16:creationId xmlns:a16="http://schemas.microsoft.com/office/drawing/2014/main" id="{1AB28A36-87C8-4032-B9FD-415716BB1269}"/>
              </a:ext>
            </a:extLst>
          </p:cNvPr>
          <p:cNvSpPr/>
          <p:nvPr/>
        </p:nvSpPr>
        <p:spPr>
          <a:xfrm>
            <a:off x="1869041" y="484993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7" name="Freeform 1008">
            <a:extLst>
              <a:ext uri="{FF2B5EF4-FFF2-40B4-BE49-F238E27FC236}">
                <a16:creationId xmlns:a16="http://schemas.microsoft.com/office/drawing/2014/main" id="{90822742-1AD6-4E94-B810-66692FCA92B0}"/>
              </a:ext>
            </a:extLst>
          </p:cNvPr>
          <p:cNvSpPr/>
          <p:nvPr/>
        </p:nvSpPr>
        <p:spPr>
          <a:xfrm>
            <a:off x="9395135" y="484995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18" name="Freeform 1009">
            <a:extLst>
              <a:ext uri="{FF2B5EF4-FFF2-40B4-BE49-F238E27FC236}">
                <a16:creationId xmlns:a16="http://schemas.microsoft.com/office/drawing/2014/main" id="{940BB49E-BE72-4DDA-99E3-90281B986CFB}"/>
              </a:ext>
            </a:extLst>
          </p:cNvPr>
          <p:cNvSpPr/>
          <p:nvPr/>
        </p:nvSpPr>
        <p:spPr>
          <a:xfrm>
            <a:off x="9837845" y="484997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25" name="TextBox 24">
            <a:extLst>
              <a:ext uri="{FF2B5EF4-FFF2-40B4-BE49-F238E27FC236}">
                <a16:creationId xmlns:a16="http://schemas.microsoft.com/office/drawing/2014/main" id="{5BAF3272-4063-560D-BC10-90F9CB957BAF}"/>
              </a:ext>
            </a:extLst>
          </p:cNvPr>
          <p:cNvSpPr txBox="1"/>
          <p:nvPr/>
        </p:nvSpPr>
        <p:spPr>
          <a:xfrm>
            <a:off x="8786919"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32</a:t>
            </a:r>
          </a:p>
        </p:txBody>
      </p:sp>
      <p:sp>
        <p:nvSpPr>
          <p:cNvPr id="26" name="TextBox 25">
            <a:extLst>
              <a:ext uri="{FF2B5EF4-FFF2-40B4-BE49-F238E27FC236}">
                <a16:creationId xmlns:a16="http://schemas.microsoft.com/office/drawing/2014/main" id="{9C0E48BA-8127-01C8-96DF-1E9748D27EC3}"/>
              </a:ext>
            </a:extLst>
          </p:cNvPr>
          <p:cNvSpPr txBox="1"/>
          <p:nvPr/>
        </p:nvSpPr>
        <p:spPr>
          <a:xfrm>
            <a:off x="8337651"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30</a:t>
            </a:r>
          </a:p>
        </p:txBody>
      </p:sp>
      <p:sp>
        <p:nvSpPr>
          <p:cNvPr id="27" name="TextBox 26">
            <a:extLst>
              <a:ext uri="{FF2B5EF4-FFF2-40B4-BE49-F238E27FC236}">
                <a16:creationId xmlns:a16="http://schemas.microsoft.com/office/drawing/2014/main" id="{ED4A6F6C-51A3-88B5-2E37-209076E0D93D}"/>
              </a:ext>
            </a:extLst>
          </p:cNvPr>
          <p:cNvSpPr txBox="1"/>
          <p:nvPr/>
        </p:nvSpPr>
        <p:spPr>
          <a:xfrm>
            <a:off x="7903896"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28</a:t>
            </a:r>
          </a:p>
        </p:txBody>
      </p:sp>
      <p:sp>
        <p:nvSpPr>
          <p:cNvPr id="28" name="TextBox 27">
            <a:extLst>
              <a:ext uri="{FF2B5EF4-FFF2-40B4-BE49-F238E27FC236}">
                <a16:creationId xmlns:a16="http://schemas.microsoft.com/office/drawing/2014/main" id="{76563C35-6ADB-E7BD-557F-7AB3C375AC02}"/>
              </a:ext>
            </a:extLst>
          </p:cNvPr>
          <p:cNvSpPr txBox="1"/>
          <p:nvPr/>
        </p:nvSpPr>
        <p:spPr>
          <a:xfrm>
            <a:off x="7454612"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26</a:t>
            </a:r>
          </a:p>
        </p:txBody>
      </p:sp>
      <p:sp>
        <p:nvSpPr>
          <p:cNvPr id="29" name="TextBox 28">
            <a:extLst>
              <a:ext uri="{FF2B5EF4-FFF2-40B4-BE49-F238E27FC236}">
                <a16:creationId xmlns:a16="http://schemas.microsoft.com/office/drawing/2014/main" id="{ACEEE6E3-2DC8-A771-67B8-CA9F0CBC39E6}"/>
              </a:ext>
            </a:extLst>
          </p:cNvPr>
          <p:cNvSpPr txBox="1"/>
          <p:nvPr/>
        </p:nvSpPr>
        <p:spPr>
          <a:xfrm>
            <a:off x="7019791"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24</a:t>
            </a:r>
          </a:p>
        </p:txBody>
      </p:sp>
      <p:sp>
        <p:nvSpPr>
          <p:cNvPr id="30" name="TextBox 29">
            <a:extLst>
              <a:ext uri="{FF2B5EF4-FFF2-40B4-BE49-F238E27FC236}">
                <a16:creationId xmlns:a16="http://schemas.microsoft.com/office/drawing/2014/main" id="{386EA48C-2F18-6A48-C209-D1AF24899054}"/>
              </a:ext>
            </a:extLst>
          </p:cNvPr>
          <p:cNvSpPr txBox="1"/>
          <p:nvPr/>
        </p:nvSpPr>
        <p:spPr>
          <a:xfrm>
            <a:off x="6571601" y="4907448"/>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22</a:t>
            </a:r>
          </a:p>
        </p:txBody>
      </p:sp>
      <p:sp>
        <p:nvSpPr>
          <p:cNvPr id="31" name="TextBox 30">
            <a:extLst>
              <a:ext uri="{FF2B5EF4-FFF2-40B4-BE49-F238E27FC236}">
                <a16:creationId xmlns:a16="http://schemas.microsoft.com/office/drawing/2014/main" id="{7ACDEF6E-A9AF-8D5B-1BDD-CB89456F63AD}"/>
              </a:ext>
            </a:extLst>
          </p:cNvPr>
          <p:cNvSpPr txBox="1"/>
          <p:nvPr/>
        </p:nvSpPr>
        <p:spPr>
          <a:xfrm>
            <a:off x="6125751"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20</a:t>
            </a:r>
          </a:p>
        </p:txBody>
      </p:sp>
      <p:sp>
        <p:nvSpPr>
          <p:cNvPr id="32" name="TextBox 31">
            <a:extLst>
              <a:ext uri="{FF2B5EF4-FFF2-40B4-BE49-F238E27FC236}">
                <a16:creationId xmlns:a16="http://schemas.microsoft.com/office/drawing/2014/main" id="{9CA85695-8744-9109-A382-C106CE0F340A}"/>
              </a:ext>
            </a:extLst>
          </p:cNvPr>
          <p:cNvSpPr txBox="1"/>
          <p:nvPr/>
        </p:nvSpPr>
        <p:spPr>
          <a:xfrm>
            <a:off x="5676978"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18</a:t>
            </a:r>
          </a:p>
        </p:txBody>
      </p:sp>
      <p:sp>
        <p:nvSpPr>
          <p:cNvPr id="33" name="TextBox 32">
            <a:extLst>
              <a:ext uri="{FF2B5EF4-FFF2-40B4-BE49-F238E27FC236}">
                <a16:creationId xmlns:a16="http://schemas.microsoft.com/office/drawing/2014/main" id="{2C3E1AB4-7048-643B-55E7-7CE0C8FA273B}"/>
              </a:ext>
            </a:extLst>
          </p:cNvPr>
          <p:cNvSpPr txBox="1"/>
          <p:nvPr/>
        </p:nvSpPr>
        <p:spPr>
          <a:xfrm>
            <a:off x="5247660"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16</a:t>
            </a:r>
          </a:p>
        </p:txBody>
      </p:sp>
      <p:sp>
        <p:nvSpPr>
          <p:cNvPr id="34" name="TextBox 33">
            <a:extLst>
              <a:ext uri="{FF2B5EF4-FFF2-40B4-BE49-F238E27FC236}">
                <a16:creationId xmlns:a16="http://schemas.microsoft.com/office/drawing/2014/main" id="{393C4A08-E3C1-BF67-C9FF-47CFAABC405E}"/>
              </a:ext>
            </a:extLst>
          </p:cNvPr>
          <p:cNvSpPr txBox="1"/>
          <p:nvPr/>
        </p:nvSpPr>
        <p:spPr>
          <a:xfrm>
            <a:off x="4795584"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14</a:t>
            </a:r>
          </a:p>
        </p:txBody>
      </p:sp>
      <p:sp>
        <p:nvSpPr>
          <p:cNvPr id="35" name="TextBox 34">
            <a:extLst>
              <a:ext uri="{FF2B5EF4-FFF2-40B4-BE49-F238E27FC236}">
                <a16:creationId xmlns:a16="http://schemas.microsoft.com/office/drawing/2014/main" id="{E4880C6B-3368-D5FF-24A6-844DF60D0241}"/>
              </a:ext>
            </a:extLst>
          </p:cNvPr>
          <p:cNvSpPr txBox="1"/>
          <p:nvPr/>
        </p:nvSpPr>
        <p:spPr>
          <a:xfrm>
            <a:off x="4354687"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12</a:t>
            </a:r>
          </a:p>
        </p:txBody>
      </p:sp>
      <p:sp>
        <p:nvSpPr>
          <p:cNvPr id="36" name="TextBox 35">
            <a:extLst>
              <a:ext uri="{FF2B5EF4-FFF2-40B4-BE49-F238E27FC236}">
                <a16:creationId xmlns:a16="http://schemas.microsoft.com/office/drawing/2014/main" id="{30C82E97-4E84-334F-84EF-1014F8C4B111}"/>
              </a:ext>
            </a:extLst>
          </p:cNvPr>
          <p:cNvSpPr txBox="1"/>
          <p:nvPr/>
        </p:nvSpPr>
        <p:spPr>
          <a:xfrm>
            <a:off x="3905650"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10</a:t>
            </a:r>
          </a:p>
        </p:txBody>
      </p:sp>
      <p:sp>
        <p:nvSpPr>
          <p:cNvPr id="37" name="TextBox 36">
            <a:extLst>
              <a:ext uri="{FF2B5EF4-FFF2-40B4-BE49-F238E27FC236}">
                <a16:creationId xmlns:a16="http://schemas.microsoft.com/office/drawing/2014/main" id="{56C13AA7-78D8-41A1-B2E1-779D09B7F360}"/>
              </a:ext>
            </a:extLst>
          </p:cNvPr>
          <p:cNvSpPr txBox="1"/>
          <p:nvPr/>
        </p:nvSpPr>
        <p:spPr>
          <a:xfrm>
            <a:off x="3497448"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8</a:t>
            </a:r>
          </a:p>
        </p:txBody>
      </p:sp>
      <p:sp>
        <p:nvSpPr>
          <p:cNvPr id="87" name="TextBox 86">
            <a:extLst>
              <a:ext uri="{FF2B5EF4-FFF2-40B4-BE49-F238E27FC236}">
                <a16:creationId xmlns:a16="http://schemas.microsoft.com/office/drawing/2014/main" id="{D11105FD-9C9B-31AF-18CC-EE7131586557}"/>
              </a:ext>
            </a:extLst>
          </p:cNvPr>
          <p:cNvSpPr txBox="1"/>
          <p:nvPr/>
        </p:nvSpPr>
        <p:spPr>
          <a:xfrm>
            <a:off x="3061974"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6</a:t>
            </a:r>
          </a:p>
        </p:txBody>
      </p:sp>
      <p:sp>
        <p:nvSpPr>
          <p:cNvPr id="88" name="TextBox 87">
            <a:extLst>
              <a:ext uri="{FF2B5EF4-FFF2-40B4-BE49-F238E27FC236}">
                <a16:creationId xmlns:a16="http://schemas.microsoft.com/office/drawing/2014/main" id="{E8A093BD-C528-1688-A99B-48D84EDCDDCC}"/>
              </a:ext>
            </a:extLst>
          </p:cNvPr>
          <p:cNvSpPr txBox="1"/>
          <p:nvPr/>
        </p:nvSpPr>
        <p:spPr>
          <a:xfrm>
            <a:off x="2620331"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dirty="0">
                <a:ln/>
                <a:solidFill>
                  <a:srgbClr val="000000"/>
                </a:solidFill>
                <a:latin typeface="Arial Narrow"/>
                <a:ea typeface="+mn-ea"/>
                <a:cs typeface="Arial"/>
                <a:sym typeface="Arial"/>
                <a:rtl val="0"/>
              </a:rPr>
              <a:t>4</a:t>
            </a:r>
          </a:p>
        </p:txBody>
      </p:sp>
      <p:sp>
        <p:nvSpPr>
          <p:cNvPr id="89" name="TextBox 88">
            <a:extLst>
              <a:ext uri="{FF2B5EF4-FFF2-40B4-BE49-F238E27FC236}">
                <a16:creationId xmlns:a16="http://schemas.microsoft.com/office/drawing/2014/main" id="{9C6610B8-0D48-1F94-8E99-A23066368322}"/>
              </a:ext>
            </a:extLst>
          </p:cNvPr>
          <p:cNvSpPr txBox="1"/>
          <p:nvPr/>
        </p:nvSpPr>
        <p:spPr>
          <a:xfrm>
            <a:off x="2173465"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a:t>
            </a:r>
          </a:p>
        </p:txBody>
      </p:sp>
      <p:sp>
        <p:nvSpPr>
          <p:cNvPr id="90" name="TextBox 89">
            <a:extLst>
              <a:ext uri="{FF2B5EF4-FFF2-40B4-BE49-F238E27FC236}">
                <a16:creationId xmlns:a16="http://schemas.microsoft.com/office/drawing/2014/main" id="{75C6B8EE-5D00-9DFC-8F44-2212EC5C6BDA}"/>
              </a:ext>
            </a:extLst>
          </p:cNvPr>
          <p:cNvSpPr txBox="1"/>
          <p:nvPr/>
        </p:nvSpPr>
        <p:spPr>
          <a:xfrm>
            <a:off x="1749178"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a:t>
            </a:r>
          </a:p>
        </p:txBody>
      </p:sp>
      <p:sp>
        <p:nvSpPr>
          <p:cNvPr id="91" name="TextBox 90">
            <a:extLst>
              <a:ext uri="{FF2B5EF4-FFF2-40B4-BE49-F238E27FC236}">
                <a16:creationId xmlns:a16="http://schemas.microsoft.com/office/drawing/2014/main" id="{7D8378EB-6631-3ED6-1307-16918E96435A}"/>
              </a:ext>
            </a:extLst>
          </p:cNvPr>
          <p:cNvSpPr txBox="1"/>
          <p:nvPr/>
        </p:nvSpPr>
        <p:spPr>
          <a:xfrm>
            <a:off x="9236934"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34</a:t>
            </a:r>
          </a:p>
        </p:txBody>
      </p:sp>
      <p:sp>
        <p:nvSpPr>
          <p:cNvPr id="92" name="TextBox 91">
            <a:extLst>
              <a:ext uri="{FF2B5EF4-FFF2-40B4-BE49-F238E27FC236}">
                <a16:creationId xmlns:a16="http://schemas.microsoft.com/office/drawing/2014/main" id="{880E1960-F674-97B7-27A4-3A5EEA7316AA}"/>
              </a:ext>
            </a:extLst>
          </p:cNvPr>
          <p:cNvSpPr txBox="1"/>
          <p:nvPr/>
        </p:nvSpPr>
        <p:spPr>
          <a:xfrm>
            <a:off x="9675076"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36</a:t>
            </a:r>
          </a:p>
        </p:txBody>
      </p:sp>
      <p:sp>
        <p:nvSpPr>
          <p:cNvPr id="93" name="TextBox 92">
            <a:extLst>
              <a:ext uri="{FF2B5EF4-FFF2-40B4-BE49-F238E27FC236}">
                <a16:creationId xmlns:a16="http://schemas.microsoft.com/office/drawing/2014/main" id="{F74CFAE7-AE33-F83B-4710-A07DB7AA511B}"/>
              </a:ext>
            </a:extLst>
          </p:cNvPr>
          <p:cNvSpPr txBox="1"/>
          <p:nvPr/>
        </p:nvSpPr>
        <p:spPr>
          <a:xfrm>
            <a:off x="10124972"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38</a:t>
            </a:r>
          </a:p>
        </p:txBody>
      </p:sp>
      <p:grpSp>
        <p:nvGrpSpPr>
          <p:cNvPr id="16" name="Group 15">
            <a:extLst>
              <a:ext uri="{FF2B5EF4-FFF2-40B4-BE49-F238E27FC236}">
                <a16:creationId xmlns:a16="http://schemas.microsoft.com/office/drawing/2014/main" id="{6F64E5F4-90E4-CFB0-37C5-79F1539EB13F}"/>
              </a:ext>
            </a:extLst>
          </p:cNvPr>
          <p:cNvGrpSpPr/>
          <p:nvPr/>
        </p:nvGrpSpPr>
        <p:grpSpPr>
          <a:xfrm>
            <a:off x="1850225" y="5140576"/>
            <a:ext cx="1184060" cy="264610"/>
            <a:chOff x="1854626" y="5449824"/>
            <a:chExt cx="1007446" cy="264855"/>
          </a:xfrm>
        </p:grpSpPr>
        <p:cxnSp>
          <p:nvCxnSpPr>
            <p:cNvPr id="18" name="Straight Connector 17">
              <a:extLst>
                <a:ext uri="{FF2B5EF4-FFF2-40B4-BE49-F238E27FC236}">
                  <a16:creationId xmlns:a16="http://schemas.microsoft.com/office/drawing/2014/main" id="{EA87C7F8-B8D7-C69E-F23F-E9F34F014C41}"/>
                </a:ext>
              </a:extLst>
            </p:cNvPr>
            <p:cNvCxnSpPr>
              <a:cxnSpLocks/>
            </p:cNvCxnSpPr>
            <p:nvPr/>
          </p:nvCxnSpPr>
          <p:spPr>
            <a:xfrm>
              <a:off x="1854626" y="5452616"/>
              <a:ext cx="0" cy="262063"/>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079597-C2F6-2FEB-29D0-CF0D07428C31}"/>
                </a:ext>
              </a:extLst>
            </p:cNvPr>
            <p:cNvCxnSpPr>
              <a:cxnSpLocks/>
            </p:cNvCxnSpPr>
            <p:nvPr/>
          </p:nvCxnSpPr>
          <p:spPr>
            <a:xfrm>
              <a:off x="2862072" y="5449824"/>
              <a:ext cx="0" cy="262063"/>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5AA3026-344D-2DBC-BE2A-120E8FD67A91}"/>
                </a:ext>
              </a:extLst>
            </p:cNvPr>
            <p:cNvCxnSpPr>
              <a:cxnSpLocks/>
            </p:cNvCxnSpPr>
            <p:nvPr/>
          </p:nvCxnSpPr>
          <p:spPr>
            <a:xfrm>
              <a:off x="1854626" y="5578468"/>
              <a:ext cx="1006186" cy="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774DA28D-2CB9-5F1D-8D6D-1CD5913C1102}"/>
                </a:ext>
              </a:extLst>
            </p:cNvPr>
            <p:cNvSpPr txBox="1"/>
            <p:nvPr/>
          </p:nvSpPr>
          <p:spPr>
            <a:xfrm>
              <a:off x="2031969" y="5535393"/>
              <a:ext cx="651498" cy="92290"/>
            </a:xfrm>
            <a:prstGeom prst="rect">
              <a:avLst/>
            </a:prstGeom>
            <a:solidFill>
              <a:schemeClr val="bg1"/>
            </a:solidFill>
          </p:spPr>
          <p:txBody>
            <a:bodyPr wrap="none" lIns="0" tIns="0" rIns="12181" bIns="0" rtlCol="0">
              <a:spAutoFit/>
            </a:bodyPr>
            <a:lstStyle/>
            <a:p>
              <a:pPr algn="ctr" defTabSz="456898" eaLnBrk="1" fontAlgn="auto" hangingPunct="1">
                <a:spcBef>
                  <a:spcPts val="0"/>
                </a:spcBef>
                <a:spcAft>
                  <a:spcPts val="0"/>
                </a:spcAft>
              </a:pPr>
              <a:r>
                <a:rPr lang="en-US" sz="599" dirty="0">
                  <a:solidFill>
                    <a:prstClr val="black"/>
                  </a:solidFill>
                  <a:latin typeface="Arial" panose="020B0604020202020204" pitchFamily="34" charset="0"/>
                  <a:ea typeface="+mn-ea"/>
                  <a:cs typeface="Arial" panose="020B0604020202020204" pitchFamily="34" charset="0"/>
                </a:rPr>
                <a:t>Chemotherapy Period</a:t>
              </a:r>
            </a:p>
          </p:txBody>
        </p:sp>
      </p:grpSp>
      <p:sp>
        <p:nvSpPr>
          <p:cNvPr id="20" name="TextBox 19">
            <a:extLst>
              <a:ext uri="{FF2B5EF4-FFF2-40B4-BE49-F238E27FC236}">
                <a16:creationId xmlns:a16="http://schemas.microsoft.com/office/drawing/2014/main" id="{D40EEE90-23AD-864B-A9AC-CCBB9F2E86FE}"/>
              </a:ext>
            </a:extLst>
          </p:cNvPr>
          <p:cNvSpPr txBox="1"/>
          <p:nvPr/>
        </p:nvSpPr>
        <p:spPr>
          <a:xfrm>
            <a:off x="8554773" y="5935298"/>
            <a:ext cx="2830666" cy="276871"/>
          </a:xfrm>
          <a:prstGeom prst="rect">
            <a:avLst/>
          </a:prstGeom>
          <a:noFill/>
        </p:spPr>
        <p:txBody>
          <a:bodyPr wrap="square" anchor="b" anchorCtr="0">
            <a:spAutoFit/>
          </a:bodyPr>
          <a:lstStyle/>
          <a:p>
            <a:pPr defTabSz="456898" eaLnBrk="1" fontAlgn="auto" hangingPunct="1">
              <a:spcBef>
                <a:spcPts val="0"/>
              </a:spcBef>
              <a:spcAft>
                <a:spcPts val="0"/>
              </a:spcAft>
            </a:pPr>
            <a:r>
              <a:rPr lang="en-GB" sz="1199" b="1" dirty="0">
                <a:solidFill>
                  <a:srgbClr val="7D8232"/>
                </a:solidFill>
                <a:latin typeface="Arial Narrow"/>
                <a:ea typeface="+mn-ea"/>
              </a:rPr>
              <a:t>Median duration of follow-up 24.79 months.</a:t>
            </a:r>
          </a:p>
        </p:txBody>
      </p:sp>
    </p:spTree>
    <p:extLst>
      <p:ext uri="{BB962C8B-B14F-4D97-AF65-F5344CB8AC3E}">
        <p14:creationId xmlns:p14="http://schemas.microsoft.com/office/powerpoint/2010/main" val="914028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9B1AA-35BE-400E-9FBF-35C585945419}"/>
              </a:ext>
            </a:extLst>
          </p:cNvPr>
          <p:cNvSpPr>
            <a:spLocks noGrp="1"/>
          </p:cNvSpPr>
          <p:nvPr>
            <p:ph type="ctrTitle"/>
          </p:nvPr>
        </p:nvSpPr>
        <p:spPr/>
        <p:txBody>
          <a:bodyPr anchor="t" anchorCtr="0">
            <a:normAutofit/>
          </a:bodyPr>
          <a:lstStyle/>
          <a:p>
            <a:r>
              <a:rPr lang="en-US" sz="3197" dirty="0">
                <a:latin typeface="+mj-lt"/>
                <a:cs typeface="Arial" panose="020B0604020202020204" pitchFamily="34" charset="0"/>
              </a:rPr>
              <a:t>RUBY Primary Endpoint: PFS in Overall Population </a:t>
            </a:r>
          </a:p>
        </p:txBody>
      </p:sp>
      <p:sp>
        <p:nvSpPr>
          <p:cNvPr id="646" name="TextBox 645">
            <a:extLst>
              <a:ext uri="{FF2B5EF4-FFF2-40B4-BE49-F238E27FC236}">
                <a16:creationId xmlns:a16="http://schemas.microsoft.com/office/drawing/2014/main" id="{1FA154CE-BF8E-4C7D-B02E-331925EAC81F}"/>
              </a:ext>
            </a:extLst>
          </p:cNvPr>
          <p:cNvSpPr txBox="1"/>
          <p:nvPr/>
        </p:nvSpPr>
        <p:spPr>
          <a:xfrm>
            <a:off x="4497003" y="2727036"/>
            <a:ext cx="740908" cy="379335"/>
          </a:xfrm>
          <a:prstGeom prst="rect">
            <a:avLst/>
          </a:prstGeom>
          <a:noFill/>
        </p:spPr>
        <p:txBody>
          <a:bodyPr wrap="none" rtlCol="0">
            <a:spAutoFit/>
          </a:bodyPr>
          <a:lstStyle/>
          <a:p>
            <a:pPr defTabSz="456898" eaLnBrk="1" fontAlgn="auto" hangingPunct="1">
              <a:spcBef>
                <a:spcPts val="0"/>
              </a:spcBef>
              <a:spcAft>
                <a:spcPts val="0"/>
              </a:spcAft>
            </a:pPr>
            <a:r>
              <a:rPr lang="en-US" sz="1865" dirty="0">
                <a:ln/>
                <a:solidFill>
                  <a:srgbClr val="1E325F"/>
                </a:solidFill>
                <a:latin typeface="Arial Narrow"/>
                <a:ea typeface="+mn-ea"/>
                <a:cs typeface="Arial"/>
                <a:sym typeface="Arial"/>
                <a:rtl val="0"/>
              </a:rPr>
              <a:t>48.2%</a:t>
            </a:r>
          </a:p>
        </p:txBody>
      </p:sp>
      <p:sp>
        <p:nvSpPr>
          <p:cNvPr id="647" name="TextBox 646">
            <a:extLst>
              <a:ext uri="{FF2B5EF4-FFF2-40B4-BE49-F238E27FC236}">
                <a16:creationId xmlns:a16="http://schemas.microsoft.com/office/drawing/2014/main" id="{3B35C126-CA25-4634-9E22-8BF3DF3ADC0A}"/>
              </a:ext>
            </a:extLst>
          </p:cNvPr>
          <p:cNvSpPr txBox="1"/>
          <p:nvPr/>
        </p:nvSpPr>
        <p:spPr>
          <a:xfrm>
            <a:off x="7147467" y="4156676"/>
            <a:ext cx="740908" cy="379335"/>
          </a:xfrm>
          <a:prstGeom prst="rect">
            <a:avLst/>
          </a:prstGeom>
          <a:noFill/>
        </p:spPr>
        <p:txBody>
          <a:bodyPr wrap="none" rtlCol="0">
            <a:spAutoFit/>
          </a:bodyPr>
          <a:lstStyle/>
          <a:p>
            <a:pPr defTabSz="456898" eaLnBrk="1" fontAlgn="auto" hangingPunct="1">
              <a:spcBef>
                <a:spcPts val="0"/>
              </a:spcBef>
              <a:spcAft>
                <a:spcPts val="0"/>
              </a:spcAft>
            </a:pPr>
            <a:r>
              <a:rPr lang="en-US" sz="1865" dirty="0">
                <a:ln/>
                <a:solidFill>
                  <a:srgbClr val="AC4C8A"/>
                </a:solidFill>
                <a:latin typeface="Arial Narrow"/>
                <a:ea typeface="+mn-ea"/>
                <a:cs typeface="Arial"/>
                <a:sym typeface="Arial"/>
                <a:rtl val="0"/>
              </a:rPr>
              <a:t>18.1%</a:t>
            </a:r>
            <a:endParaRPr lang="en-US" sz="1865" u="sng" dirty="0">
              <a:ln/>
              <a:solidFill>
                <a:srgbClr val="AC4C8A"/>
              </a:solidFill>
              <a:latin typeface="Arial Narrow"/>
              <a:ea typeface="+mn-ea"/>
              <a:cs typeface="Arial"/>
              <a:sym typeface="Arial"/>
              <a:rtl val="0"/>
            </a:endParaRPr>
          </a:p>
        </p:txBody>
      </p:sp>
      <p:sp>
        <p:nvSpPr>
          <p:cNvPr id="414" name="TextBox 413">
            <a:extLst>
              <a:ext uri="{FF2B5EF4-FFF2-40B4-BE49-F238E27FC236}">
                <a16:creationId xmlns:a16="http://schemas.microsoft.com/office/drawing/2014/main" id="{2931FD66-A052-451C-A63F-550B6D5D689E}"/>
              </a:ext>
            </a:extLst>
          </p:cNvPr>
          <p:cNvSpPr txBox="1"/>
          <p:nvPr/>
        </p:nvSpPr>
        <p:spPr>
          <a:xfrm>
            <a:off x="8553586" y="3303342"/>
            <a:ext cx="1502334" cy="338426"/>
          </a:xfrm>
          <a:prstGeom prst="rect">
            <a:avLst/>
          </a:prstGeom>
          <a:noFill/>
          <a:ln>
            <a:noFill/>
          </a:ln>
        </p:spPr>
        <p:txBody>
          <a:bodyPr wrap="none" rtlCol="0">
            <a:spAutoFit/>
          </a:bodyPr>
          <a:lstStyle/>
          <a:p>
            <a:pPr defTabSz="456898" eaLnBrk="1" fontAlgn="auto" hangingPunct="1">
              <a:spcBef>
                <a:spcPts val="0"/>
              </a:spcBef>
              <a:spcAft>
                <a:spcPts val="0"/>
              </a:spcAft>
            </a:pPr>
            <a:r>
              <a:rPr lang="en-US" sz="1599" dirty="0">
                <a:ln/>
                <a:solidFill>
                  <a:srgbClr val="1E325F"/>
                </a:solidFill>
                <a:latin typeface="Arial Narrow"/>
                <a:ea typeface="+mn-ea"/>
                <a:cs typeface="Arial"/>
                <a:sym typeface="Arial"/>
                <a:rtl val="0"/>
              </a:rPr>
              <a:t>Dostarlimab + CP</a:t>
            </a:r>
          </a:p>
        </p:txBody>
      </p:sp>
      <p:sp>
        <p:nvSpPr>
          <p:cNvPr id="415" name="TextBox 414">
            <a:extLst>
              <a:ext uri="{FF2B5EF4-FFF2-40B4-BE49-F238E27FC236}">
                <a16:creationId xmlns:a16="http://schemas.microsoft.com/office/drawing/2014/main" id="{AA775374-7FE8-4C8F-A427-58F8787180F7}"/>
              </a:ext>
            </a:extLst>
          </p:cNvPr>
          <p:cNvSpPr txBox="1"/>
          <p:nvPr/>
        </p:nvSpPr>
        <p:spPr>
          <a:xfrm>
            <a:off x="8114330" y="4229315"/>
            <a:ext cx="1213794" cy="338426"/>
          </a:xfrm>
          <a:prstGeom prst="rect">
            <a:avLst/>
          </a:prstGeom>
          <a:noFill/>
        </p:spPr>
        <p:txBody>
          <a:bodyPr wrap="none" rtlCol="0">
            <a:spAutoFit/>
          </a:bodyPr>
          <a:lstStyle/>
          <a:p>
            <a:pPr defTabSz="456898" eaLnBrk="1" fontAlgn="auto" hangingPunct="1">
              <a:spcBef>
                <a:spcPts val="0"/>
              </a:spcBef>
              <a:spcAft>
                <a:spcPts val="0"/>
              </a:spcAft>
            </a:pPr>
            <a:r>
              <a:rPr lang="en-US" sz="1599" dirty="0">
                <a:ln/>
                <a:solidFill>
                  <a:srgbClr val="AC4C8A"/>
                </a:solidFill>
                <a:latin typeface="Arial Narrow"/>
                <a:ea typeface="+mn-ea"/>
                <a:cs typeface="Arial"/>
                <a:sym typeface="Arial"/>
                <a:rtl val="0"/>
              </a:rPr>
              <a:t>Placebo + CP</a:t>
            </a:r>
          </a:p>
        </p:txBody>
      </p:sp>
      <p:sp>
        <p:nvSpPr>
          <p:cNvPr id="420" name="Rectangle: Rounded Corners 419">
            <a:extLst>
              <a:ext uri="{FF2B5EF4-FFF2-40B4-BE49-F238E27FC236}">
                <a16:creationId xmlns:a16="http://schemas.microsoft.com/office/drawing/2014/main" id="{163A17E4-4A8F-47D9-A79E-285837230B34}"/>
              </a:ext>
            </a:extLst>
          </p:cNvPr>
          <p:cNvSpPr/>
          <p:nvPr/>
        </p:nvSpPr>
        <p:spPr>
          <a:xfrm>
            <a:off x="10273987" y="2155989"/>
            <a:ext cx="1598720" cy="1033594"/>
          </a:xfrm>
          <a:prstGeom prst="roundRect">
            <a:avLst/>
          </a:prstGeom>
          <a:solidFill>
            <a:srgbClr val="EBEDCF"/>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6898" eaLnBrk="1" fontAlgn="auto" hangingPunct="1">
              <a:spcBef>
                <a:spcPts val="0"/>
              </a:spcBef>
              <a:spcAft>
                <a:spcPts val="0"/>
              </a:spcAft>
            </a:pPr>
            <a:r>
              <a:rPr lang="en-US" sz="1599" b="1" dirty="0">
                <a:ln/>
                <a:solidFill>
                  <a:srgbClr val="000000"/>
                </a:solidFill>
                <a:latin typeface="Arial Narrow"/>
                <a:cs typeface="Arial"/>
                <a:sym typeface="Arial"/>
                <a:rtl val="0"/>
              </a:rPr>
              <a:t>HR 0.64 </a:t>
            </a:r>
            <a:br>
              <a:rPr lang="en-US" sz="1599" b="1" dirty="0">
                <a:ln/>
                <a:solidFill>
                  <a:srgbClr val="000000"/>
                </a:solidFill>
                <a:latin typeface="Arial Narrow"/>
                <a:cs typeface="Arial"/>
                <a:sym typeface="Arial"/>
                <a:rtl val="0"/>
              </a:rPr>
            </a:br>
            <a:r>
              <a:rPr lang="en-US" sz="1199" spc="-13" dirty="0">
                <a:ln/>
                <a:solidFill>
                  <a:srgbClr val="000000"/>
                </a:solidFill>
                <a:latin typeface="Arial Narrow"/>
                <a:cs typeface="Arial"/>
                <a:sym typeface="Arial"/>
                <a:rtl val="0"/>
              </a:rPr>
              <a:t>(95% CI, 0.507–0.800) </a:t>
            </a:r>
            <a:br>
              <a:rPr lang="en-US" sz="1599" dirty="0">
                <a:ln/>
                <a:solidFill>
                  <a:srgbClr val="000000"/>
                </a:solidFill>
                <a:latin typeface="Arial Narrow"/>
                <a:cs typeface="Arial"/>
                <a:sym typeface="Arial"/>
                <a:rtl val="0"/>
              </a:rPr>
            </a:br>
            <a:r>
              <a:rPr lang="en-US" sz="1599" b="1" i="1" dirty="0">
                <a:ln/>
                <a:solidFill>
                  <a:srgbClr val="000000"/>
                </a:solidFill>
                <a:latin typeface="Arial Narrow"/>
                <a:cs typeface="Arial"/>
                <a:sym typeface="Arial"/>
                <a:rtl val="0"/>
              </a:rPr>
              <a:t>P</a:t>
            </a:r>
            <a:r>
              <a:rPr lang="en-US" sz="1599" b="1" dirty="0">
                <a:ln/>
                <a:solidFill>
                  <a:srgbClr val="000000"/>
                </a:solidFill>
                <a:latin typeface="Arial Narrow"/>
                <a:cs typeface="Arial"/>
                <a:sym typeface="Arial"/>
                <a:rtl val="0"/>
              </a:rPr>
              <a:t>&lt;0.0001</a:t>
            </a:r>
            <a:endParaRPr lang="en-GB" sz="1599" b="1" dirty="0">
              <a:solidFill>
                <a:prstClr val="white"/>
              </a:solidFill>
              <a:latin typeface="Arial Narrow"/>
            </a:endParaRPr>
          </a:p>
        </p:txBody>
      </p:sp>
      <p:graphicFrame>
        <p:nvGraphicFramePr>
          <p:cNvPr id="424" name="Table 12">
            <a:extLst>
              <a:ext uri="{FF2B5EF4-FFF2-40B4-BE49-F238E27FC236}">
                <a16:creationId xmlns:a16="http://schemas.microsoft.com/office/drawing/2014/main" id="{7A4E1E45-12E4-454A-B590-91A6E5E01BF7}"/>
              </a:ext>
            </a:extLst>
          </p:cNvPr>
          <p:cNvGraphicFramePr>
            <a:graphicFrameLocks noGrp="1"/>
          </p:cNvGraphicFramePr>
          <p:nvPr/>
        </p:nvGraphicFramePr>
        <p:xfrm>
          <a:off x="1664555" y="5575659"/>
          <a:ext cx="8867580" cy="243840"/>
        </p:xfrm>
        <a:graphic>
          <a:graphicData uri="http://schemas.openxmlformats.org/drawingml/2006/table">
            <a:tbl>
              <a:tblPr firstRow="1" bandRow="1">
                <a:tableStyleId>{5C22544A-7EE6-4342-B048-85BDC9FD1C3A}</a:tableStyleId>
              </a:tblPr>
              <a:tblGrid>
                <a:gridCol w="443379">
                  <a:extLst>
                    <a:ext uri="{9D8B030D-6E8A-4147-A177-3AD203B41FA5}">
                      <a16:colId xmlns:a16="http://schemas.microsoft.com/office/drawing/2014/main" val="874153061"/>
                    </a:ext>
                  </a:extLst>
                </a:gridCol>
                <a:gridCol w="443379">
                  <a:extLst>
                    <a:ext uri="{9D8B030D-6E8A-4147-A177-3AD203B41FA5}">
                      <a16:colId xmlns:a16="http://schemas.microsoft.com/office/drawing/2014/main" val="3165856762"/>
                    </a:ext>
                  </a:extLst>
                </a:gridCol>
                <a:gridCol w="443379">
                  <a:extLst>
                    <a:ext uri="{9D8B030D-6E8A-4147-A177-3AD203B41FA5}">
                      <a16:colId xmlns:a16="http://schemas.microsoft.com/office/drawing/2014/main" val="3504835251"/>
                    </a:ext>
                  </a:extLst>
                </a:gridCol>
                <a:gridCol w="443379">
                  <a:extLst>
                    <a:ext uri="{9D8B030D-6E8A-4147-A177-3AD203B41FA5}">
                      <a16:colId xmlns:a16="http://schemas.microsoft.com/office/drawing/2014/main" val="4256338331"/>
                    </a:ext>
                  </a:extLst>
                </a:gridCol>
                <a:gridCol w="443379">
                  <a:extLst>
                    <a:ext uri="{9D8B030D-6E8A-4147-A177-3AD203B41FA5}">
                      <a16:colId xmlns:a16="http://schemas.microsoft.com/office/drawing/2014/main" val="4242433187"/>
                    </a:ext>
                  </a:extLst>
                </a:gridCol>
                <a:gridCol w="443379">
                  <a:extLst>
                    <a:ext uri="{9D8B030D-6E8A-4147-A177-3AD203B41FA5}">
                      <a16:colId xmlns:a16="http://schemas.microsoft.com/office/drawing/2014/main" val="1188735495"/>
                    </a:ext>
                  </a:extLst>
                </a:gridCol>
                <a:gridCol w="443379">
                  <a:extLst>
                    <a:ext uri="{9D8B030D-6E8A-4147-A177-3AD203B41FA5}">
                      <a16:colId xmlns:a16="http://schemas.microsoft.com/office/drawing/2014/main" val="2479418450"/>
                    </a:ext>
                  </a:extLst>
                </a:gridCol>
                <a:gridCol w="443379">
                  <a:extLst>
                    <a:ext uri="{9D8B030D-6E8A-4147-A177-3AD203B41FA5}">
                      <a16:colId xmlns:a16="http://schemas.microsoft.com/office/drawing/2014/main" val="2093167945"/>
                    </a:ext>
                  </a:extLst>
                </a:gridCol>
                <a:gridCol w="443379">
                  <a:extLst>
                    <a:ext uri="{9D8B030D-6E8A-4147-A177-3AD203B41FA5}">
                      <a16:colId xmlns:a16="http://schemas.microsoft.com/office/drawing/2014/main" val="3642561196"/>
                    </a:ext>
                  </a:extLst>
                </a:gridCol>
                <a:gridCol w="443379">
                  <a:extLst>
                    <a:ext uri="{9D8B030D-6E8A-4147-A177-3AD203B41FA5}">
                      <a16:colId xmlns:a16="http://schemas.microsoft.com/office/drawing/2014/main" val="3560345208"/>
                    </a:ext>
                  </a:extLst>
                </a:gridCol>
                <a:gridCol w="443379">
                  <a:extLst>
                    <a:ext uri="{9D8B030D-6E8A-4147-A177-3AD203B41FA5}">
                      <a16:colId xmlns:a16="http://schemas.microsoft.com/office/drawing/2014/main" val="2957947473"/>
                    </a:ext>
                  </a:extLst>
                </a:gridCol>
                <a:gridCol w="443379">
                  <a:extLst>
                    <a:ext uri="{9D8B030D-6E8A-4147-A177-3AD203B41FA5}">
                      <a16:colId xmlns:a16="http://schemas.microsoft.com/office/drawing/2014/main" val="3934528764"/>
                    </a:ext>
                  </a:extLst>
                </a:gridCol>
                <a:gridCol w="443379">
                  <a:extLst>
                    <a:ext uri="{9D8B030D-6E8A-4147-A177-3AD203B41FA5}">
                      <a16:colId xmlns:a16="http://schemas.microsoft.com/office/drawing/2014/main" val="3813692778"/>
                    </a:ext>
                  </a:extLst>
                </a:gridCol>
                <a:gridCol w="443379">
                  <a:extLst>
                    <a:ext uri="{9D8B030D-6E8A-4147-A177-3AD203B41FA5}">
                      <a16:colId xmlns:a16="http://schemas.microsoft.com/office/drawing/2014/main" val="466899347"/>
                    </a:ext>
                  </a:extLst>
                </a:gridCol>
                <a:gridCol w="443379">
                  <a:extLst>
                    <a:ext uri="{9D8B030D-6E8A-4147-A177-3AD203B41FA5}">
                      <a16:colId xmlns:a16="http://schemas.microsoft.com/office/drawing/2014/main" val="1952736810"/>
                    </a:ext>
                  </a:extLst>
                </a:gridCol>
                <a:gridCol w="443379">
                  <a:extLst>
                    <a:ext uri="{9D8B030D-6E8A-4147-A177-3AD203B41FA5}">
                      <a16:colId xmlns:a16="http://schemas.microsoft.com/office/drawing/2014/main" val="974534820"/>
                    </a:ext>
                  </a:extLst>
                </a:gridCol>
                <a:gridCol w="443379">
                  <a:extLst>
                    <a:ext uri="{9D8B030D-6E8A-4147-A177-3AD203B41FA5}">
                      <a16:colId xmlns:a16="http://schemas.microsoft.com/office/drawing/2014/main" val="2866781092"/>
                    </a:ext>
                  </a:extLst>
                </a:gridCol>
                <a:gridCol w="443379">
                  <a:extLst>
                    <a:ext uri="{9D8B030D-6E8A-4147-A177-3AD203B41FA5}">
                      <a16:colId xmlns:a16="http://schemas.microsoft.com/office/drawing/2014/main" val="2201933233"/>
                    </a:ext>
                  </a:extLst>
                </a:gridCol>
                <a:gridCol w="443379">
                  <a:extLst>
                    <a:ext uri="{9D8B030D-6E8A-4147-A177-3AD203B41FA5}">
                      <a16:colId xmlns:a16="http://schemas.microsoft.com/office/drawing/2014/main" val="3271265026"/>
                    </a:ext>
                  </a:extLst>
                </a:gridCol>
                <a:gridCol w="443379">
                  <a:extLst>
                    <a:ext uri="{9D8B030D-6E8A-4147-A177-3AD203B41FA5}">
                      <a16:colId xmlns:a16="http://schemas.microsoft.com/office/drawing/2014/main" val="1641011463"/>
                    </a:ext>
                  </a:extLst>
                </a:gridCol>
              </a:tblGrid>
              <a:tr h="121807">
                <a:tc>
                  <a:txBody>
                    <a:bodyPr/>
                    <a:lstStyle/>
                    <a:p>
                      <a:pPr algn="ctr"/>
                      <a:r>
                        <a:rPr lang="en-US" sz="800" b="0" dirty="0">
                          <a:solidFill>
                            <a:schemeClr val="accent1"/>
                          </a:solidFill>
                          <a:latin typeface="+mn-lt"/>
                          <a:cs typeface="Arial" panose="020B0604020202020204" pitchFamily="34" charset="0"/>
                        </a:rPr>
                        <a:t>245(0)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220(12)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197(25)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157(55)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130(80)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105(103)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94(110)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90(113)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84(118)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78(122)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66(127)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52(128)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34(131)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23(132)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12(133)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22(132)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2(134)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chemeClr val="accent1"/>
                          </a:solidFill>
                          <a:latin typeface="+mn-lt"/>
                          <a:cs typeface="Arial" panose="020B0604020202020204" pitchFamily="34" charset="0"/>
                        </a:rPr>
                        <a:t>0(135)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dirty="0">
                        <a:solidFill>
                          <a:schemeClr val="tx1"/>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800" b="0" dirty="0">
                        <a:solidFill>
                          <a:schemeClr val="tx1"/>
                        </a:solidFill>
                        <a:latin typeface="+mn-lt"/>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83477"/>
                  </a:ext>
                </a:extLst>
              </a:tr>
              <a:tr h="121807">
                <a:tc>
                  <a:txBody>
                    <a:bodyPr/>
                    <a:lstStyle/>
                    <a:p>
                      <a:pPr algn="ctr"/>
                      <a:r>
                        <a:rPr lang="en-US" sz="800" b="0" dirty="0">
                          <a:solidFill>
                            <a:srgbClr val="AC4C8A"/>
                          </a:solidFill>
                          <a:latin typeface="+mn-lt"/>
                          <a:cs typeface="Arial" panose="020B0604020202020204" pitchFamily="34" charset="0"/>
                        </a:rPr>
                        <a:t>249(0)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219(14)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200(29)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144(77)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103(115)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74(141)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59(155)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57(157)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48(166)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42(170)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39(170)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32(172)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20(175)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14(176)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13(176)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5(177)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2(177)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1(177)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0" dirty="0">
                          <a:solidFill>
                            <a:srgbClr val="AC4C8A"/>
                          </a:solidFill>
                          <a:latin typeface="+mn-lt"/>
                          <a:cs typeface="Arial" panose="020B0604020202020204" pitchFamily="34" charset="0"/>
                        </a:rPr>
                        <a:t>0(177)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84731324"/>
                  </a:ext>
                </a:extLst>
              </a:tr>
            </a:tbl>
          </a:graphicData>
        </a:graphic>
      </p:graphicFrame>
      <p:pic>
        <p:nvPicPr>
          <p:cNvPr id="389" name="Picture 388">
            <a:extLst>
              <a:ext uri="{FF2B5EF4-FFF2-40B4-BE49-F238E27FC236}">
                <a16:creationId xmlns:a16="http://schemas.microsoft.com/office/drawing/2014/main" id="{295249A6-95CD-41AE-AAC7-5E045B4F27DC}"/>
              </a:ext>
            </a:extLst>
          </p:cNvPr>
          <p:cNvPicPr>
            <a:picLocks noChangeAspect="1"/>
          </p:cNvPicPr>
          <p:nvPr/>
        </p:nvPicPr>
        <p:blipFill>
          <a:blip r:embed="rId3"/>
          <a:stretch>
            <a:fillRect/>
          </a:stretch>
        </p:blipFill>
        <p:spPr>
          <a:xfrm>
            <a:off x="90098" y="41261"/>
            <a:ext cx="2704287" cy="343518"/>
          </a:xfrm>
          <a:prstGeom prst="rect">
            <a:avLst/>
          </a:prstGeom>
        </p:spPr>
      </p:pic>
      <p:sp>
        <p:nvSpPr>
          <p:cNvPr id="3" name="Content Placeholder 4">
            <a:extLst>
              <a:ext uri="{FF2B5EF4-FFF2-40B4-BE49-F238E27FC236}">
                <a16:creationId xmlns:a16="http://schemas.microsoft.com/office/drawing/2014/main" id="{E3AFD5DB-ECA0-1625-2173-6261B658E752}"/>
              </a:ext>
            </a:extLst>
          </p:cNvPr>
          <p:cNvSpPr>
            <a:spLocks noGrp="1"/>
          </p:cNvSpPr>
          <p:nvPr>
            <p:ph sz="quarter" idx="13"/>
          </p:nvPr>
        </p:nvSpPr>
        <p:spPr>
          <a:xfrm>
            <a:off x="3957578" y="6261519"/>
            <a:ext cx="5279356" cy="294633"/>
          </a:xfrm>
        </p:spPr>
        <p:txBody>
          <a:bodyPr/>
          <a:lstStyle/>
          <a:p>
            <a:r>
              <a:rPr lang="en-US" sz="1250" dirty="0"/>
              <a:t>ENGOT-EN6-NSGO/GOG-3031/RUBY presented by Mansoor R Mirza at SGO 2023</a:t>
            </a:r>
          </a:p>
          <a:p>
            <a:r>
              <a:rPr lang="en-US" sz="1250" dirty="0"/>
              <a:t>NEJM 2023</a:t>
            </a:r>
          </a:p>
        </p:txBody>
      </p:sp>
      <p:sp>
        <p:nvSpPr>
          <p:cNvPr id="4" name="TextBox 8">
            <a:extLst>
              <a:ext uri="{FF2B5EF4-FFF2-40B4-BE49-F238E27FC236}">
                <a16:creationId xmlns:a16="http://schemas.microsoft.com/office/drawing/2014/main" id="{8BBCA36B-3B32-2E40-DDA8-C3892E1DEF01}"/>
              </a:ext>
            </a:extLst>
          </p:cNvPr>
          <p:cNvSpPr txBox="1"/>
          <p:nvPr/>
        </p:nvSpPr>
        <p:spPr>
          <a:xfrm>
            <a:off x="9417754" y="6252612"/>
            <a:ext cx="1987011" cy="430311"/>
          </a:xfrm>
          <a:prstGeom prst="rect">
            <a:avLst/>
          </a:prstGeom>
          <a:noFill/>
        </p:spPr>
        <p:txBody>
          <a:bodyPr wrap="square" lIns="0" tIns="0" rIns="119889" bIns="0" rtlCol="0">
            <a:spAutoFit/>
          </a:bodyPr>
          <a:lstStyle/>
          <a:p>
            <a:pPr algn="r" defTabSz="1218043" eaLnBrk="1" fontAlgn="auto" hangingPunct="1">
              <a:spcBef>
                <a:spcPts val="0"/>
              </a:spcBef>
              <a:spcAft>
                <a:spcPts val="0"/>
              </a:spcAft>
              <a:buClr>
                <a:srgbClr val="000000"/>
              </a:buClr>
              <a:defRPr/>
            </a:pPr>
            <a:r>
              <a:rPr lang="en-US" sz="932">
                <a:solidFill>
                  <a:srgbClr val="85677D"/>
                </a:solidFill>
                <a:latin typeface="Arial Narrow" panose="020B0606020202030204" pitchFamily="34" charset="0"/>
                <a:ea typeface="+mn-ea"/>
              </a:rPr>
              <a:t>Content of this presentation is copyright</a:t>
            </a:r>
            <a:r>
              <a:rPr lang="en-CH" sz="932">
                <a:solidFill>
                  <a:srgbClr val="85677D"/>
                </a:solidFill>
                <a:latin typeface="Arial Narrow" panose="020B0606020202030204" pitchFamily="34" charset="0"/>
                <a:ea typeface="+mn-ea"/>
              </a:rPr>
              <a:t> </a:t>
            </a:r>
            <a:r>
              <a:rPr lang="en-US" sz="932">
                <a:solidFill>
                  <a:srgbClr val="85677D"/>
                </a:solidFill>
                <a:latin typeface="Arial Narrow" panose="020B0606020202030204" pitchFamily="34" charset="0"/>
                <a:ea typeface="+mn-ea"/>
              </a:rPr>
              <a:t>and responsibility of the author. </a:t>
            </a:r>
            <a:endParaRPr lang="en-CH" sz="932">
              <a:solidFill>
                <a:srgbClr val="85677D"/>
              </a:solidFill>
              <a:latin typeface="Arial Narrow" panose="020B0606020202030204" pitchFamily="34" charset="0"/>
              <a:ea typeface="+mn-ea"/>
            </a:endParaRPr>
          </a:p>
          <a:p>
            <a:pPr algn="r" defTabSz="1218043" eaLnBrk="1" fontAlgn="auto" hangingPunct="1">
              <a:spcBef>
                <a:spcPts val="0"/>
              </a:spcBef>
              <a:spcAft>
                <a:spcPts val="0"/>
              </a:spcAft>
              <a:buClr>
                <a:srgbClr val="000000"/>
              </a:buClr>
              <a:defRPr/>
            </a:pPr>
            <a:r>
              <a:rPr lang="en-US" sz="932">
                <a:solidFill>
                  <a:srgbClr val="85677D"/>
                </a:solidFill>
                <a:latin typeface="Arial Narrow" panose="020B0606020202030204" pitchFamily="34" charset="0"/>
                <a:ea typeface="+mn-ea"/>
              </a:rPr>
              <a:t>Permission is required for re-use</a:t>
            </a:r>
            <a:r>
              <a:rPr lang="en-CH" sz="932">
                <a:solidFill>
                  <a:srgbClr val="85677D"/>
                </a:solidFill>
                <a:latin typeface="Arial Narrow" panose="020B0606020202030204" pitchFamily="34" charset="0"/>
                <a:ea typeface="+mn-ea"/>
              </a:rPr>
              <a:t>.</a:t>
            </a:r>
            <a:endParaRPr lang="en-US" sz="932">
              <a:solidFill>
                <a:srgbClr val="85677D"/>
              </a:solidFill>
              <a:latin typeface="Arial Narrow" panose="020B0606020202030204" pitchFamily="34" charset="0"/>
              <a:ea typeface="+mn-ea"/>
            </a:endParaRPr>
          </a:p>
        </p:txBody>
      </p:sp>
      <p:sp>
        <p:nvSpPr>
          <p:cNvPr id="440" name="Freeform 439">
            <a:extLst>
              <a:ext uri="{FF2B5EF4-FFF2-40B4-BE49-F238E27FC236}">
                <a16:creationId xmlns:a16="http://schemas.microsoft.com/office/drawing/2014/main" id="{F03BCF74-3FDD-230F-7615-FA97935AF02C}"/>
              </a:ext>
            </a:extLst>
          </p:cNvPr>
          <p:cNvSpPr/>
          <p:nvPr/>
        </p:nvSpPr>
        <p:spPr>
          <a:xfrm>
            <a:off x="4525310" y="3166988"/>
            <a:ext cx="12190" cy="1705301"/>
          </a:xfrm>
          <a:custGeom>
            <a:avLst/>
            <a:gdLst>
              <a:gd name="connsiteX0" fmla="*/ 0 w 9076"/>
              <a:gd name="connsiteY0" fmla="*/ 2973540 h 2973540"/>
              <a:gd name="connsiteX1" fmla="*/ 0 w 9076"/>
              <a:gd name="connsiteY1" fmla="*/ 0 h 2973540"/>
            </a:gdLst>
            <a:ahLst/>
            <a:cxnLst>
              <a:cxn ang="0">
                <a:pos x="connsiteX0" y="connsiteY0"/>
              </a:cxn>
              <a:cxn ang="0">
                <a:pos x="connsiteX1" y="connsiteY1"/>
              </a:cxn>
            </a:cxnLst>
            <a:rect l="l" t="t" r="r" b="b"/>
            <a:pathLst>
              <a:path w="9076" h="2973540">
                <a:moveTo>
                  <a:pt x="0" y="2973540"/>
                </a:moveTo>
                <a:lnTo>
                  <a:pt x="0" y="0"/>
                </a:lnTo>
              </a:path>
            </a:pathLst>
          </a:custGeom>
          <a:ln w="6477" cap="flat">
            <a:solidFill>
              <a:srgbClr val="7F7F7F"/>
            </a:solidFill>
            <a:prstDash val="dash"/>
            <a:miter/>
          </a:ln>
        </p:spPr>
        <p:txBody>
          <a:bodyPr rtlCol="0" anchor="ctr"/>
          <a:lstStyle/>
          <a:p>
            <a:pPr defTabSz="456898" eaLnBrk="1" fontAlgn="auto" hangingPunct="1">
              <a:spcBef>
                <a:spcPts val="0"/>
              </a:spcBef>
              <a:spcAft>
                <a:spcPts val="0"/>
              </a:spcAft>
            </a:pPr>
            <a:endParaRPr lang="en-US" sz="1798" dirty="0">
              <a:solidFill>
                <a:prstClr val="black"/>
              </a:solidFill>
              <a:latin typeface="Arial Narrow"/>
              <a:ea typeface="+mn-ea"/>
            </a:endParaRPr>
          </a:p>
        </p:txBody>
      </p:sp>
      <p:sp>
        <p:nvSpPr>
          <p:cNvPr id="441" name="Freeform 440">
            <a:extLst>
              <a:ext uri="{FF2B5EF4-FFF2-40B4-BE49-F238E27FC236}">
                <a16:creationId xmlns:a16="http://schemas.microsoft.com/office/drawing/2014/main" id="{1E625555-2A53-1E12-7251-8CB69D7E322B}"/>
              </a:ext>
            </a:extLst>
          </p:cNvPr>
          <p:cNvSpPr/>
          <p:nvPr/>
        </p:nvSpPr>
        <p:spPr>
          <a:xfrm>
            <a:off x="7181578" y="3532410"/>
            <a:ext cx="12190" cy="1339879"/>
          </a:xfrm>
          <a:custGeom>
            <a:avLst/>
            <a:gdLst>
              <a:gd name="connsiteX0" fmla="*/ 0 w 9076"/>
              <a:gd name="connsiteY0" fmla="*/ 2973540 h 2973540"/>
              <a:gd name="connsiteX1" fmla="*/ 0 w 9076"/>
              <a:gd name="connsiteY1" fmla="*/ 0 h 2973540"/>
            </a:gdLst>
            <a:ahLst/>
            <a:cxnLst>
              <a:cxn ang="0">
                <a:pos x="connsiteX0" y="connsiteY0"/>
              </a:cxn>
              <a:cxn ang="0">
                <a:pos x="connsiteX1" y="connsiteY1"/>
              </a:cxn>
            </a:cxnLst>
            <a:rect l="l" t="t" r="r" b="b"/>
            <a:pathLst>
              <a:path w="9076" h="2973540">
                <a:moveTo>
                  <a:pt x="0" y="2973540"/>
                </a:moveTo>
                <a:lnTo>
                  <a:pt x="0" y="0"/>
                </a:lnTo>
              </a:path>
            </a:pathLst>
          </a:custGeom>
          <a:ln w="6477" cap="flat">
            <a:solidFill>
              <a:srgbClr val="7F7F7F"/>
            </a:solidFill>
            <a:prstDash val="dash"/>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grpSp>
        <p:nvGrpSpPr>
          <p:cNvPr id="1347" name="Group 1346">
            <a:extLst>
              <a:ext uri="{FF2B5EF4-FFF2-40B4-BE49-F238E27FC236}">
                <a16:creationId xmlns:a16="http://schemas.microsoft.com/office/drawing/2014/main" id="{0F15172C-99BA-971D-86ED-1AB71AA52210}"/>
              </a:ext>
            </a:extLst>
          </p:cNvPr>
          <p:cNvGrpSpPr>
            <a:grpSpLocks/>
          </p:cNvGrpSpPr>
          <p:nvPr/>
        </p:nvGrpSpPr>
        <p:grpSpPr>
          <a:xfrm>
            <a:off x="1838267" y="1333756"/>
            <a:ext cx="8197626" cy="2947735"/>
            <a:chOff x="1385269" y="1010768"/>
            <a:chExt cx="6190807" cy="2199846"/>
          </a:xfrm>
        </p:grpSpPr>
        <p:sp>
          <p:nvSpPr>
            <p:cNvPr id="833" name="Freeform 832">
              <a:extLst>
                <a:ext uri="{FF2B5EF4-FFF2-40B4-BE49-F238E27FC236}">
                  <a16:creationId xmlns:a16="http://schemas.microsoft.com/office/drawing/2014/main" id="{E22F664E-3ECA-5092-139E-3A1BFBFFA90B}"/>
                </a:ext>
              </a:extLst>
            </p:cNvPr>
            <p:cNvSpPr/>
            <p:nvPr/>
          </p:nvSpPr>
          <p:spPr>
            <a:xfrm>
              <a:off x="1409060" y="1036749"/>
              <a:ext cx="6135624" cy="2129110"/>
            </a:xfrm>
            <a:custGeom>
              <a:avLst/>
              <a:gdLst>
                <a:gd name="connsiteX0" fmla="*/ 0 w 6086672"/>
                <a:gd name="connsiteY0" fmla="*/ 0 h 2366988"/>
                <a:gd name="connsiteX1" fmla="*/ 0 w 6086672"/>
                <a:gd name="connsiteY1" fmla="*/ 0 h 2366988"/>
                <a:gd name="connsiteX2" fmla="*/ 6444 w 6086672"/>
                <a:gd name="connsiteY2" fmla="*/ 0 h 2366988"/>
                <a:gd name="connsiteX3" fmla="*/ 60174 w 6086672"/>
                <a:gd name="connsiteY3" fmla="*/ 0 h 2366988"/>
                <a:gd name="connsiteX4" fmla="*/ 60174 w 6086672"/>
                <a:gd name="connsiteY4" fmla="*/ 13400 h 2366988"/>
                <a:gd name="connsiteX5" fmla="*/ 197676 w 6086672"/>
                <a:gd name="connsiteY5" fmla="*/ 13400 h 2366988"/>
                <a:gd name="connsiteX6" fmla="*/ 197676 w 6086672"/>
                <a:gd name="connsiteY6" fmla="*/ 24537 h 2366988"/>
                <a:gd name="connsiteX7" fmla="*/ 201942 w 6086672"/>
                <a:gd name="connsiteY7" fmla="*/ 24537 h 2366988"/>
                <a:gd name="connsiteX8" fmla="*/ 223452 w 6086672"/>
                <a:gd name="connsiteY8" fmla="*/ 24537 h 2366988"/>
                <a:gd name="connsiteX9" fmla="*/ 229896 w 6086672"/>
                <a:gd name="connsiteY9" fmla="*/ 24537 h 2366988"/>
                <a:gd name="connsiteX10" fmla="*/ 229896 w 6086672"/>
                <a:gd name="connsiteY10" fmla="*/ 48984 h 2366988"/>
                <a:gd name="connsiteX11" fmla="*/ 234162 w 6086672"/>
                <a:gd name="connsiteY11" fmla="*/ 48984 h 2366988"/>
                <a:gd name="connsiteX12" fmla="*/ 234162 w 6086672"/>
                <a:gd name="connsiteY12" fmla="*/ 84658 h 2366988"/>
                <a:gd name="connsiteX13" fmla="*/ 240606 w 6086672"/>
                <a:gd name="connsiteY13" fmla="*/ 84658 h 2366988"/>
                <a:gd name="connsiteX14" fmla="*/ 240606 w 6086672"/>
                <a:gd name="connsiteY14" fmla="*/ 109105 h 2366988"/>
                <a:gd name="connsiteX15" fmla="*/ 266473 w 6086672"/>
                <a:gd name="connsiteY15" fmla="*/ 109105 h 2366988"/>
                <a:gd name="connsiteX16" fmla="*/ 266473 w 6086672"/>
                <a:gd name="connsiteY16" fmla="*/ 122505 h 2366988"/>
                <a:gd name="connsiteX17" fmla="*/ 272917 w 6086672"/>
                <a:gd name="connsiteY17" fmla="*/ 122505 h 2366988"/>
                <a:gd name="connsiteX18" fmla="*/ 272917 w 6086672"/>
                <a:gd name="connsiteY18" fmla="*/ 133642 h 2366988"/>
                <a:gd name="connsiteX19" fmla="*/ 283627 w 6086672"/>
                <a:gd name="connsiteY19" fmla="*/ 133642 h 2366988"/>
                <a:gd name="connsiteX20" fmla="*/ 283627 w 6086672"/>
                <a:gd name="connsiteY20" fmla="*/ 144779 h 2366988"/>
                <a:gd name="connsiteX21" fmla="*/ 305137 w 6086672"/>
                <a:gd name="connsiteY21" fmla="*/ 144779 h 2366988"/>
                <a:gd name="connsiteX22" fmla="*/ 305137 w 6086672"/>
                <a:gd name="connsiteY22" fmla="*/ 155916 h 2366988"/>
                <a:gd name="connsiteX23" fmla="*/ 326556 w 6086672"/>
                <a:gd name="connsiteY23" fmla="*/ 155916 h 2366988"/>
                <a:gd name="connsiteX24" fmla="*/ 326556 w 6086672"/>
                <a:gd name="connsiteY24" fmla="*/ 169226 h 2366988"/>
                <a:gd name="connsiteX25" fmla="*/ 330913 w 6086672"/>
                <a:gd name="connsiteY25" fmla="*/ 169226 h 2366988"/>
                <a:gd name="connsiteX26" fmla="*/ 386731 w 6086672"/>
                <a:gd name="connsiteY26" fmla="*/ 169226 h 2366988"/>
                <a:gd name="connsiteX27" fmla="*/ 386731 w 6086672"/>
                <a:gd name="connsiteY27" fmla="*/ 182626 h 2366988"/>
                <a:gd name="connsiteX28" fmla="*/ 421129 w 6086672"/>
                <a:gd name="connsiteY28" fmla="*/ 182626 h 2366988"/>
                <a:gd name="connsiteX29" fmla="*/ 421129 w 6086672"/>
                <a:gd name="connsiteY29" fmla="*/ 193763 h 2366988"/>
                <a:gd name="connsiteX30" fmla="*/ 425395 w 6086672"/>
                <a:gd name="connsiteY30" fmla="*/ 193763 h 2366988"/>
                <a:gd name="connsiteX31" fmla="*/ 425395 w 6086672"/>
                <a:gd name="connsiteY31" fmla="*/ 204900 h 2366988"/>
                <a:gd name="connsiteX32" fmla="*/ 429751 w 6086672"/>
                <a:gd name="connsiteY32" fmla="*/ 204900 h 2366988"/>
                <a:gd name="connsiteX33" fmla="*/ 429751 w 6086672"/>
                <a:gd name="connsiteY33" fmla="*/ 216037 h 2366988"/>
                <a:gd name="connsiteX34" fmla="*/ 436195 w 6086672"/>
                <a:gd name="connsiteY34" fmla="*/ 216037 h 2366988"/>
                <a:gd name="connsiteX35" fmla="*/ 436195 w 6086672"/>
                <a:gd name="connsiteY35" fmla="*/ 229347 h 2366988"/>
                <a:gd name="connsiteX36" fmla="*/ 440461 w 6086672"/>
                <a:gd name="connsiteY36" fmla="*/ 229347 h 2366988"/>
                <a:gd name="connsiteX37" fmla="*/ 440461 w 6086672"/>
                <a:gd name="connsiteY37" fmla="*/ 242747 h 2366988"/>
                <a:gd name="connsiteX38" fmla="*/ 457614 w 6086672"/>
                <a:gd name="connsiteY38" fmla="*/ 242747 h 2366988"/>
                <a:gd name="connsiteX39" fmla="*/ 457614 w 6086672"/>
                <a:gd name="connsiteY39" fmla="*/ 253884 h 2366988"/>
                <a:gd name="connsiteX40" fmla="*/ 464059 w 6086672"/>
                <a:gd name="connsiteY40" fmla="*/ 253884 h 2366988"/>
                <a:gd name="connsiteX41" fmla="*/ 464059 w 6086672"/>
                <a:gd name="connsiteY41" fmla="*/ 265021 h 2366988"/>
                <a:gd name="connsiteX42" fmla="*/ 472681 w 6086672"/>
                <a:gd name="connsiteY42" fmla="*/ 265021 h 2366988"/>
                <a:gd name="connsiteX43" fmla="*/ 472681 w 6086672"/>
                <a:gd name="connsiteY43" fmla="*/ 278331 h 2366988"/>
                <a:gd name="connsiteX44" fmla="*/ 485569 w 6086672"/>
                <a:gd name="connsiteY44" fmla="*/ 278331 h 2366988"/>
                <a:gd name="connsiteX45" fmla="*/ 485569 w 6086672"/>
                <a:gd name="connsiteY45" fmla="*/ 291731 h 2366988"/>
                <a:gd name="connsiteX46" fmla="*/ 489834 w 6086672"/>
                <a:gd name="connsiteY46" fmla="*/ 291731 h 2366988"/>
                <a:gd name="connsiteX47" fmla="*/ 489834 w 6086672"/>
                <a:gd name="connsiteY47" fmla="*/ 302868 h 2366988"/>
                <a:gd name="connsiteX48" fmla="*/ 500635 w 6086672"/>
                <a:gd name="connsiteY48" fmla="*/ 302868 h 2366988"/>
                <a:gd name="connsiteX49" fmla="*/ 545743 w 6086672"/>
                <a:gd name="connsiteY49" fmla="*/ 302868 h 2366988"/>
                <a:gd name="connsiteX50" fmla="*/ 545743 w 6086672"/>
                <a:gd name="connsiteY50" fmla="*/ 314005 h 2366988"/>
                <a:gd name="connsiteX51" fmla="*/ 550009 w 6086672"/>
                <a:gd name="connsiteY51" fmla="*/ 314005 h 2366988"/>
                <a:gd name="connsiteX52" fmla="*/ 588673 w 6086672"/>
                <a:gd name="connsiteY52" fmla="*/ 314005 h 2366988"/>
                <a:gd name="connsiteX53" fmla="*/ 588673 w 6086672"/>
                <a:gd name="connsiteY53" fmla="*/ 325142 h 2366988"/>
                <a:gd name="connsiteX54" fmla="*/ 603739 w 6086672"/>
                <a:gd name="connsiteY54" fmla="*/ 325142 h 2366988"/>
                <a:gd name="connsiteX55" fmla="*/ 603739 w 6086672"/>
                <a:gd name="connsiteY55" fmla="*/ 338452 h 2366988"/>
                <a:gd name="connsiteX56" fmla="*/ 659647 w 6086672"/>
                <a:gd name="connsiteY56" fmla="*/ 338452 h 2366988"/>
                <a:gd name="connsiteX57" fmla="*/ 659647 w 6086672"/>
                <a:gd name="connsiteY57" fmla="*/ 351852 h 2366988"/>
                <a:gd name="connsiteX58" fmla="*/ 661735 w 6086672"/>
                <a:gd name="connsiteY58" fmla="*/ 351852 h 2366988"/>
                <a:gd name="connsiteX59" fmla="*/ 674623 w 6086672"/>
                <a:gd name="connsiteY59" fmla="*/ 351852 h 2366988"/>
                <a:gd name="connsiteX60" fmla="*/ 674623 w 6086672"/>
                <a:gd name="connsiteY60" fmla="*/ 362989 h 2366988"/>
                <a:gd name="connsiteX61" fmla="*/ 681067 w 6086672"/>
                <a:gd name="connsiteY61" fmla="*/ 362989 h 2366988"/>
                <a:gd name="connsiteX62" fmla="*/ 681067 w 6086672"/>
                <a:gd name="connsiteY62" fmla="*/ 398573 h 2366988"/>
                <a:gd name="connsiteX63" fmla="*/ 687511 w 6086672"/>
                <a:gd name="connsiteY63" fmla="*/ 398573 h 2366988"/>
                <a:gd name="connsiteX64" fmla="*/ 687511 w 6086672"/>
                <a:gd name="connsiteY64" fmla="*/ 411973 h 2366988"/>
                <a:gd name="connsiteX65" fmla="*/ 691867 w 6086672"/>
                <a:gd name="connsiteY65" fmla="*/ 411973 h 2366988"/>
                <a:gd name="connsiteX66" fmla="*/ 691867 w 6086672"/>
                <a:gd name="connsiteY66" fmla="*/ 425374 h 2366988"/>
                <a:gd name="connsiteX67" fmla="*/ 696133 w 6086672"/>
                <a:gd name="connsiteY67" fmla="*/ 425374 h 2366988"/>
                <a:gd name="connsiteX68" fmla="*/ 702577 w 6086672"/>
                <a:gd name="connsiteY68" fmla="*/ 425374 h 2366988"/>
                <a:gd name="connsiteX69" fmla="*/ 702577 w 6086672"/>
                <a:gd name="connsiteY69" fmla="*/ 438683 h 2366988"/>
                <a:gd name="connsiteX70" fmla="*/ 719731 w 6086672"/>
                <a:gd name="connsiteY70" fmla="*/ 438683 h 2366988"/>
                <a:gd name="connsiteX71" fmla="*/ 719731 w 6086672"/>
                <a:gd name="connsiteY71" fmla="*/ 463221 h 2366988"/>
                <a:gd name="connsiteX72" fmla="*/ 724087 w 6086672"/>
                <a:gd name="connsiteY72" fmla="*/ 463221 h 2366988"/>
                <a:gd name="connsiteX73" fmla="*/ 724087 w 6086672"/>
                <a:gd name="connsiteY73" fmla="*/ 474358 h 2366988"/>
                <a:gd name="connsiteX74" fmla="*/ 730531 w 6086672"/>
                <a:gd name="connsiteY74" fmla="*/ 474358 h 2366988"/>
                <a:gd name="connsiteX75" fmla="*/ 730531 w 6086672"/>
                <a:gd name="connsiteY75" fmla="*/ 485494 h 2366988"/>
                <a:gd name="connsiteX76" fmla="*/ 734797 w 6086672"/>
                <a:gd name="connsiteY76" fmla="*/ 485494 h 2366988"/>
                <a:gd name="connsiteX77" fmla="*/ 739063 w 6086672"/>
                <a:gd name="connsiteY77" fmla="*/ 485494 h 2366988"/>
                <a:gd name="connsiteX78" fmla="*/ 745507 w 6086672"/>
                <a:gd name="connsiteY78" fmla="*/ 485494 h 2366988"/>
                <a:gd name="connsiteX79" fmla="*/ 745507 w 6086672"/>
                <a:gd name="connsiteY79" fmla="*/ 498804 h 2366988"/>
                <a:gd name="connsiteX80" fmla="*/ 767017 w 6086672"/>
                <a:gd name="connsiteY80" fmla="*/ 498804 h 2366988"/>
                <a:gd name="connsiteX81" fmla="*/ 767017 w 6086672"/>
                <a:gd name="connsiteY81" fmla="*/ 514378 h 2366988"/>
                <a:gd name="connsiteX82" fmla="*/ 827191 w 6086672"/>
                <a:gd name="connsiteY82" fmla="*/ 514378 h 2366988"/>
                <a:gd name="connsiteX83" fmla="*/ 827191 w 6086672"/>
                <a:gd name="connsiteY83" fmla="*/ 525515 h 2366988"/>
                <a:gd name="connsiteX84" fmla="*/ 859411 w 6086672"/>
                <a:gd name="connsiteY84" fmla="*/ 525515 h 2366988"/>
                <a:gd name="connsiteX85" fmla="*/ 859411 w 6086672"/>
                <a:gd name="connsiteY85" fmla="*/ 538915 h 2366988"/>
                <a:gd name="connsiteX86" fmla="*/ 883009 w 6086672"/>
                <a:gd name="connsiteY86" fmla="*/ 538915 h 2366988"/>
                <a:gd name="connsiteX87" fmla="*/ 883009 w 6086672"/>
                <a:gd name="connsiteY87" fmla="*/ 587899 h 2366988"/>
                <a:gd name="connsiteX88" fmla="*/ 887366 w 6086672"/>
                <a:gd name="connsiteY88" fmla="*/ 587899 h 2366988"/>
                <a:gd name="connsiteX89" fmla="*/ 887366 w 6086672"/>
                <a:gd name="connsiteY89" fmla="*/ 627919 h 2366988"/>
                <a:gd name="connsiteX90" fmla="*/ 893810 w 6086672"/>
                <a:gd name="connsiteY90" fmla="*/ 627919 h 2366988"/>
                <a:gd name="connsiteX91" fmla="*/ 893810 w 6086672"/>
                <a:gd name="connsiteY91" fmla="*/ 652457 h 2366988"/>
                <a:gd name="connsiteX92" fmla="*/ 902341 w 6086672"/>
                <a:gd name="connsiteY92" fmla="*/ 652457 h 2366988"/>
                <a:gd name="connsiteX93" fmla="*/ 902341 w 6086672"/>
                <a:gd name="connsiteY93" fmla="*/ 690304 h 2366988"/>
                <a:gd name="connsiteX94" fmla="*/ 908876 w 6086672"/>
                <a:gd name="connsiteY94" fmla="*/ 690304 h 2366988"/>
                <a:gd name="connsiteX95" fmla="*/ 908876 w 6086672"/>
                <a:gd name="connsiteY95" fmla="*/ 701441 h 2366988"/>
                <a:gd name="connsiteX96" fmla="*/ 915320 w 6086672"/>
                <a:gd name="connsiteY96" fmla="*/ 701441 h 2366988"/>
                <a:gd name="connsiteX97" fmla="*/ 915320 w 6086672"/>
                <a:gd name="connsiteY97" fmla="*/ 714841 h 2366988"/>
                <a:gd name="connsiteX98" fmla="*/ 919586 w 6086672"/>
                <a:gd name="connsiteY98" fmla="*/ 714841 h 2366988"/>
                <a:gd name="connsiteX99" fmla="*/ 919586 w 6086672"/>
                <a:gd name="connsiteY99" fmla="*/ 830556 h 2366988"/>
                <a:gd name="connsiteX100" fmla="*/ 926029 w 6086672"/>
                <a:gd name="connsiteY100" fmla="*/ 830556 h 2366988"/>
                <a:gd name="connsiteX101" fmla="*/ 926029 w 6086672"/>
                <a:gd name="connsiteY101" fmla="*/ 843956 h 2366988"/>
                <a:gd name="connsiteX102" fmla="*/ 930295 w 6086672"/>
                <a:gd name="connsiteY102" fmla="*/ 843956 h 2366988"/>
                <a:gd name="connsiteX103" fmla="*/ 930295 w 6086672"/>
                <a:gd name="connsiteY103" fmla="*/ 857357 h 2366988"/>
                <a:gd name="connsiteX104" fmla="*/ 936739 w 6086672"/>
                <a:gd name="connsiteY104" fmla="*/ 857357 h 2366988"/>
                <a:gd name="connsiteX105" fmla="*/ 936739 w 6086672"/>
                <a:gd name="connsiteY105" fmla="*/ 881804 h 2366988"/>
                <a:gd name="connsiteX106" fmla="*/ 947540 w 6086672"/>
                <a:gd name="connsiteY106" fmla="*/ 881804 h 2366988"/>
                <a:gd name="connsiteX107" fmla="*/ 947540 w 6086672"/>
                <a:gd name="connsiteY107" fmla="*/ 906341 h 2366988"/>
                <a:gd name="connsiteX108" fmla="*/ 958250 w 6086672"/>
                <a:gd name="connsiteY108" fmla="*/ 906341 h 2366988"/>
                <a:gd name="connsiteX109" fmla="*/ 958250 w 6086672"/>
                <a:gd name="connsiteY109" fmla="*/ 933051 h 2366988"/>
                <a:gd name="connsiteX110" fmla="*/ 962515 w 6086672"/>
                <a:gd name="connsiteY110" fmla="*/ 933051 h 2366988"/>
                <a:gd name="connsiteX111" fmla="*/ 962515 w 6086672"/>
                <a:gd name="connsiteY111" fmla="*/ 944188 h 2366988"/>
                <a:gd name="connsiteX112" fmla="*/ 986204 w 6086672"/>
                <a:gd name="connsiteY112" fmla="*/ 944188 h 2366988"/>
                <a:gd name="connsiteX113" fmla="*/ 986204 w 6086672"/>
                <a:gd name="connsiteY113" fmla="*/ 957498 h 2366988"/>
                <a:gd name="connsiteX114" fmla="*/ 992648 w 6086672"/>
                <a:gd name="connsiteY114" fmla="*/ 957498 h 2366988"/>
                <a:gd name="connsiteX115" fmla="*/ 1007623 w 6086672"/>
                <a:gd name="connsiteY115" fmla="*/ 957498 h 2366988"/>
                <a:gd name="connsiteX116" fmla="*/ 1007623 w 6086672"/>
                <a:gd name="connsiteY116" fmla="*/ 970898 h 2366988"/>
                <a:gd name="connsiteX117" fmla="*/ 1089308 w 6086672"/>
                <a:gd name="connsiteY117" fmla="*/ 970898 h 2366988"/>
                <a:gd name="connsiteX118" fmla="*/ 1089308 w 6086672"/>
                <a:gd name="connsiteY118" fmla="*/ 984208 h 2366988"/>
                <a:gd name="connsiteX119" fmla="*/ 1100018 w 6086672"/>
                <a:gd name="connsiteY119" fmla="*/ 984208 h 2366988"/>
                <a:gd name="connsiteX120" fmla="*/ 1100018 w 6086672"/>
                <a:gd name="connsiteY120" fmla="*/ 997609 h 2366988"/>
                <a:gd name="connsiteX121" fmla="*/ 1117262 w 6086672"/>
                <a:gd name="connsiteY121" fmla="*/ 997609 h 2366988"/>
                <a:gd name="connsiteX122" fmla="*/ 1117262 w 6086672"/>
                <a:gd name="connsiteY122" fmla="*/ 1010919 h 2366988"/>
                <a:gd name="connsiteX123" fmla="*/ 1121528 w 6086672"/>
                <a:gd name="connsiteY123" fmla="*/ 1010919 h 2366988"/>
                <a:gd name="connsiteX124" fmla="*/ 1121528 w 6086672"/>
                <a:gd name="connsiteY124" fmla="*/ 1022055 h 2366988"/>
                <a:gd name="connsiteX125" fmla="*/ 1136594 w 6086672"/>
                <a:gd name="connsiteY125" fmla="*/ 1022055 h 2366988"/>
                <a:gd name="connsiteX126" fmla="*/ 1136594 w 6086672"/>
                <a:gd name="connsiteY126" fmla="*/ 1035456 h 2366988"/>
                <a:gd name="connsiteX127" fmla="*/ 1168814 w 6086672"/>
                <a:gd name="connsiteY127" fmla="*/ 1035456 h 2366988"/>
                <a:gd name="connsiteX128" fmla="*/ 1175258 w 6086672"/>
                <a:gd name="connsiteY128" fmla="*/ 1035456 h 2366988"/>
                <a:gd name="connsiteX129" fmla="*/ 1213922 w 6086672"/>
                <a:gd name="connsiteY129" fmla="*/ 1035456 h 2366988"/>
                <a:gd name="connsiteX130" fmla="*/ 1213922 w 6086672"/>
                <a:gd name="connsiteY130" fmla="*/ 1048766 h 2366988"/>
                <a:gd name="connsiteX131" fmla="*/ 1220366 w 6086672"/>
                <a:gd name="connsiteY131" fmla="*/ 1048766 h 2366988"/>
                <a:gd name="connsiteX132" fmla="*/ 1220366 w 6086672"/>
                <a:gd name="connsiteY132" fmla="*/ 1062166 h 2366988"/>
                <a:gd name="connsiteX133" fmla="*/ 1224632 w 6086672"/>
                <a:gd name="connsiteY133" fmla="*/ 1062166 h 2366988"/>
                <a:gd name="connsiteX134" fmla="*/ 1224632 w 6086672"/>
                <a:gd name="connsiteY134" fmla="*/ 1100013 h 2366988"/>
                <a:gd name="connsiteX135" fmla="*/ 1241876 w 6086672"/>
                <a:gd name="connsiteY135" fmla="*/ 1100013 h 2366988"/>
                <a:gd name="connsiteX136" fmla="*/ 1241876 w 6086672"/>
                <a:gd name="connsiteY136" fmla="*/ 1126724 h 2366988"/>
                <a:gd name="connsiteX137" fmla="*/ 1252586 w 6086672"/>
                <a:gd name="connsiteY137" fmla="*/ 1126724 h 2366988"/>
                <a:gd name="connsiteX138" fmla="*/ 1252586 w 6086672"/>
                <a:gd name="connsiteY138" fmla="*/ 1153434 h 2366988"/>
                <a:gd name="connsiteX139" fmla="*/ 1263296 w 6086672"/>
                <a:gd name="connsiteY139" fmla="*/ 1153434 h 2366988"/>
                <a:gd name="connsiteX140" fmla="*/ 1263296 w 6086672"/>
                <a:gd name="connsiteY140" fmla="*/ 1242529 h 2366988"/>
                <a:gd name="connsiteX141" fmla="*/ 1267652 w 6086672"/>
                <a:gd name="connsiteY141" fmla="*/ 1242529 h 2366988"/>
                <a:gd name="connsiteX142" fmla="*/ 1267652 w 6086672"/>
                <a:gd name="connsiteY142" fmla="*/ 1295950 h 2366988"/>
                <a:gd name="connsiteX143" fmla="*/ 1280540 w 6086672"/>
                <a:gd name="connsiteY143" fmla="*/ 1295950 h 2366988"/>
                <a:gd name="connsiteX144" fmla="*/ 1280540 w 6086672"/>
                <a:gd name="connsiteY144" fmla="*/ 1322660 h 2366988"/>
                <a:gd name="connsiteX145" fmla="*/ 1284806 w 6086672"/>
                <a:gd name="connsiteY145" fmla="*/ 1322660 h 2366988"/>
                <a:gd name="connsiteX146" fmla="*/ 1284806 w 6086672"/>
                <a:gd name="connsiteY146" fmla="*/ 1349370 h 2366988"/>
                <a:gd name="connsiteX147" fmla="*/ 1289072 w 6086672"/>
                <a:gd name="connsiteY147" fmla="*/ 1349370 h 2366988"/>
                <a:gd name="connsiteX148" fmla="*/ 1289072 w 6086672"/>
                <a:gd name="connsiteY148" fmla="*/ 1362771 h 2366988"/>
                <a:gd name="connsiteX149" fmla="*/ 1295515 w 6086672"/>
                <a:gd name="connsiteY149" fmla="*/ 1362771 h 2366988"/>
                <a:gd name="connsiteX150" fmla="*/ 1295515 w 6086672"/>
                <a:gd name="connsiteY150" fmla="*/ 1376171 h 2366988"/>
                <a:gd name="connsiteX151" fmla="*/ 1299872 w 6086672"/>
                <a:gd name="connsiteY151" fmla="*/ 1376171 h 2366988"/>
                <a:gd name="connsiteX152" fmla="*/ 1299872 w 6086672"/>
                <a:gd name="connsiteY152" fmla="*/ 1427328 h 2366988"/>
                <a:gd name="connsiteX153" fmla="*/ 1306316 w 6086672"/>
                <a:gd name="connsiteY153" fmla="*/ 1427328 h 2366988"/>
                <a:gd name="connsiteX154" fmla="*/ 1306316 w 6086672"/>
                <a:gd name="connsiteY154" fmla="*/ 1454039 h 2366988"/>
                <a:gd name="connsiteX155" fmla="*/ 1325648 w 6086672"/>
                <a:gd name="connsiteY155" fmla="*/ 1454039 h 2366988"/>
                <a:gd name="connsiteX156" fmla="*/ 1338536 w 6086672"/>
                <a:gd name="connsiteY156" fmla="*/ 1454039 h 2366988"/>
                <a:gd name="connsiteX157" fmla="*/ 1338536 w 6086672"/>
                <a:gd name="connsiteY157" fmla="*/ 1467439 h 2366988"/>
                <a:gd name="connsiteX158" fmla="*/ 1344980 w 6086672"/>
                <a:gd name="connsiteY158" fmla="*/ 1467439 h 2366988"/>
                <a:gd name="connsiteX159" fmla="*/ 1355690 w 6086672"/>
                <a:gd name="connsiteY159" fmla="*/ 1467439 h 2366988"/>
                <a:gd name="connsiteX160" fmla="*/ 1355690 w 6086672"/>
                <a:gd name="connsiteY160" fmla="*/ 1480749 h 2366988"/>
                <a:gd name="connsiteX161" fmla="*/ 1360046 w 6086672"/>
                <a:gd name="connsiteY161" fmla="*/ 1480749 h 2366988"/>
                <a:gd name="connsiteX162" fmla="*/ 1360046 w 6086672"/>
                <a:gd name="connsiteY162" fmla="*/ 1494149 h 2366988"/>
                <a:gd name="connsiteX163" fmla="*/ 1366490 w 6086672"/>
                <a:gd name="connsiteY163" fmla="*/ 1494149 h 2366988"/>
                <a:gd name="connsiteX164" fmla="*/ 1366490 w 6086672"/>
                <a:gd name="connsiteY164" fmla="*/ 1507550 h 2366988"/>
                <a:gd name="connsiteX165" fmla="*/ 1377200 w 6086672"/>
                <a:gd name="connsiteY165" fmla="*/ 1507550 h 2366988"/>
                <a:gd name="connsiteX166" fmla="*/ 1377200 w 6086672"/>
                <a:gd name="connsiteY166" fmla="*/ 1518687 h 2366988"/>
                <a:gd name="connsiteX167" fmla="*/ 1392266 w 6086672"/>
                <a:gd name="connsiteY167" fmla="*/ 1518687 h 2366988"/>
                <a:gd name="connsiteX168" fmla="*/ 1540478 w 6086672"/>
                <a:gd name="connsiteY168" fmla="*/ 1518687 h 2366988"/>
                <a:gd name="connsiteX169" fmla="*/ 1540478 w 6086672"/>
                <a:gd name="connsiteY169" fmla="*/ 1531997 h 2366988"/>
                <a:gd name="connsiteX170" fmla="*/ 1566254 w 6086672"/>
                <a:gd name="connsiteY170" fmla="*/ 1531997 h 2366988"/>
                <a:gd name="connsiteX171" fmla="*/ 1566254 w 6086672"/>
                <a:gd name="connsiteY171" fmla="*/ 1574280 h 2366988"/>
                <a:gd name="connsiteX172" fmla="*/ 1572698 w 6086672"/>
                <a:gd name="connsiteY172" fmla="*/ 1574280 h 2366988"/>
                <a:gd name="connsiteX173" fmla="*/ 1572698 w 6086672"/>
                <a:gd name="connsiteY173" fmla="*/ 1587681 h 2366988"/>
                <a:gd name="connsiteX174" fmla="*/ 1579142 w 6086672"/>
                <a:gd name="connsiteY174" fmla="*/ 1587681 h 2366988"/>
                <a:gd name="connsiteX175" fmla="*/ 1579142 w 6086672"/>
                <a:gd name="connsiteY175" fmla="*/ 1600991 h 2366988"/>
                <a:gd name="connsiteX176" fmla="*/ 1589943 w 6086672"/>
                <a:gd name="connsiteY176" fmla="*/ 1600991 h 2366988"/>
                <a:gd name="connsiteX177" fmla="*/ 1589943 w 6086672"/>
                <a:gd name="connsiteY177" fmla="*/ 1614391 h 2366988"/>
                <a:gd name="connsiteX178" fmla="*/ 1594208 w 6086672"/>
                <a:gd name="connsiteY178" fmla="*/ 1614391 h 2366988"/>
                <a:gd name="connsiteX179" fmla="*/ 1594208 w 6086672"/>
                <a:gd name="connsiteY179" fmla="*/ 1627792 h 2366988"/>
                <a:gd name="connsiteX180" fmla="*/ 1604918 w 6086672"/>
                <a:gd name="connsiteY180" fmla="*/ 1627792 h 2366988"/>
                <a:gd name="connsiteX181" fmla="*/ 1604918 w 6086672"/>
                <a:gd name="connsiteY181" fmla="*/ 1694522 h 2366988"/>
                <a:gd name="connsiteX182" fmla="*/ 1622163 w 6086672"/>
                <a:gd name="connsiteY182" fmla="*/ 1694522 h 2366988"/>
                <a:gd name="connsiteX183" fmla="*/ 1622163 w 6086672"/>
                <a:gd name="connsiteY183" fmla="*/ 1734633 h 2366988"/>
                <a:gd name="connsiteX184" fmla="*/ 1626429 w 6086672"/>
                <a:gd name="connsiteY184" fmla="*/ 1734633 h 2366988"/>
                <a:gd name="connsiteX185" fmla="*/ 1626429 w 6086672"/>
                <a:gd name="connsiteY185" fmla="*/ 1748033 h 2366988"/>
                <a:gd name="connsiteX186" fmla="*/ 1637138 w 6086672"/>
                <a:gd name="connsiteY186" fmla="*/ 1748033 h 2366988"/>
                <a:gd name="connsiteX187" fmla="*/ 1637138 w 6086672"/>
                <a:gd name="connsiteY187" fmla="*/ 1761343 h 2366988"/>
                <a:gd name="connsiteX188" fmla="*/ 1643582 w 6086672"/>
                <a:gd name="connsiteY188" fmla="*/ 1761343 h 2366988"/>
                <a:gd name="connsiteX189" fmla="*/ 1643582 w 6086672"/>
                <a:gd name="connsiteY189" fmla="*/ 1788054 h 2366988"/>
                <a:gd name="connsiteX190" fmla="*/ 1650026 w 6086672"/>
                <a:gd name="connsiteY190" fmla="*/ 1788054 h 2366988"/>
                <a:gd name="connsiteX191" fmla="*/ 1650026 w 6086672"/>
                <a:gd name="connsiteY191" fmla="*/ 1801454 h 2366988"/>
                <a:gd name="connsiteX192" fmla="*/ 1656470 w 6086672"/>
                <a:gd name="connsiteY192" fmla="*/ 1801454 h 2366988"/>
                <a:gd name="connsiteX193" fmla="*/ 1785441 w 6086672"/>
                <a:gd name="connsiteY193" fmla="*/ 1801454 h 2366988"/>
                <a:gd name="connsiteX194" fmla="*/ 1785441 w 6086672"/>
                <a:gd name="connsiteY194" fmla="*/ 1814764 h 2366988"/>
                <a:gd name="connsiteX195" fmla="*/ 1845615 w 6086672"/>
                <a:gd name="connsiteY195" fmla="*/ 1814764 h 2366988"/>
                <a:gd name="connsiteX196" fmla="*/ 1845615 w 6086672"/>
                <a:gd name="connsiteY196" fmla="*/ 1830338 h 2366988"/>
                <a:gd name="connsiteX197" fmla="*/ 1910055 w 6086672"/>
                <a:gd name="connsiteY197" fmla="*/ 1830338 h 2366988"/>
                <a:gd name="connsiteX198" fmla="*/ 1910055 w 6086672"/>
                <a:gd name="connsiteY198" fmla="*/ 1857138 h 2366988"/>
                <a:gd name="connsiteX199" fmla="*/ 1931474 w 6086672"/>
                <a:gd name="connsiteY199" fmla="*/ 1857138 h 2366988"/>
                <a:gd name="connsiteX200" fmla="*/ 1931474 w 6086672"/>
                <a:gd name="connsiteY200" fmla="*/ 1870448 h 2366988"/>
                <a:gd name="connsiteX201" fmla="*/ 1935831 w 6086672"/>
                <a:gd name="connsiteY201" fmla="*/ 1870448 h 2366988"/>
                <a:gd name="connsiteX202" fmla="*/ 1935831 w 6086672"/>
                <a:gd name="connsiteY202" fmla="*/ 1897159 h 2366988"/>
                <a:gd name="connsiteX203" fmla="*/ 1942275 w 6086672"/>
                <a:gd name="connsiteY203" fmla="*/ 1897159 h 2366988"/>
                <a:gd name="connsiteX204" fmla="*/ 1942275 w 6086672"/>
                <a:gd name="connsiteY204" fmla="*/ 1910559 h 2366988"/>
                <a:gd name="connsiteX205" fmla="*/ 1948719 w 6086672"/>
                <a:gd name="connsiteY205" fmla="*/ 1910559 h 2366988"/>
                <a:gd name="connsiteX206" fmla="*/ 1948719 w 6086672"/>
                <a:gd name="connsiteY206" fmla="*/ 1923869 h 2366988"/>
                <a:gd name="connsiteX207" fmla="*/ 1952985 w 6086672"/>
                <a:gd name="connsiteY207" fmla="*/ 1923869 h 2366988"/>
                <a:gd name="connsiteX208" fmla="*/ 1952985 w 6086672"/>
                <a:gd name="connsiteY208" fmla="*/ 1939533 h 2366988"/>
                <a:gd name="connsiteX209" fmla="*/ 1959429 w 6086672"/>
                <a:gd name="connsiteY209" fmla="*/ 1939533 h 2366988"/>
                <a:gd name="connsiteX210" fmla="*/ 1959429 w 6086672"/>
                <a:gd name="connsiteY210" fmla="*/ 1952843 h 2366988"/>
                <a:gd name="connsiteX211" fmla="*/ 1980939 w 6086672"/>
                <a:gd name="connsiteY211" fmla="*/ 1952843 h 2366988"/>
                <a:gd name="connsiteX212" fmla="*/ 1980939 w 6086672"/>
                <a:gd name="connsiteY212" fmla="*/ 1979553 h 2366988"/>
                <a:gd name="connsiteX213" fmla="*/ 1985205 w 6086672"/>
                <a:gd name="connsiteY213" fmla="*/ 1979553 h 2366988"/>
                <a:gd name="connsiteX214" fmla="*/ 1985205 w 6086672"/>
                <a:gd name="connsiteY214" fmla="*/ 1995127 h 2366988"/>
                <a:gd name="connsiteX215" fmla="*/ 1987383 w 6086672"/>
                <a:gd name="connsiteY215" fmla="*/ 1995127 h 2366988"/>
                <a:gd name="connsiteX216" fmla="*/ 2019603 w 6086672"/>
                <a:gd name="connsiteY216" fmla="*/ 1995127 h 2366988"/>
                <a:gd name="connsiteX217" fmla="*/ 2019603 w 6086672"/>
                <a:gd name="connsiteY217" fmla="*/ 2008527 h 2366988"/>
                <a:gd name="connsiteX218" fmla="*/ 2127064 w 6086672"/>
                <a:gd name="connsiteY218" fmla="*/ 2008527 h 2366988"/>
                <a:gd name="connsiteX219" fmla="*/ 2127064 w 6086672"/>
                <a:gd name="connsiteY219" fmla="*/ 2021837 h 2366988"/>
                <a:gd name="connsiteX220" fmla="*/ 2318205 w 6086672"/>
                <a:gd name="connsiteY220" fmla="*/ 2021837 h 2366988"/>
                <a:gd name="connsiteX221" fmla="*/ 2361226 w 6086672"/>
                <a:gd name="connsiteY221" fmla="*/ 2021837 h 2366988"/>
                <a:gd name="connsiteX222" fmla="*/ 2361226 w 6086672"/>
                <a:gd name="connsiteY222" fmla="*/ 2035237 h 2366988"/>
                <a:gd name="connsiteX223" fmla="*/ 2378379 w 6086672"/>
                <a:gd name="connsiteY223" fmla="*/ 2035237 h 2366988"/>
                <a:gd name="connsiteX224" fmla="*/ 2378379 w 6086672"/>
                <a:gd name="connsiteY224" fmla="*/ 2077521 h 2366988"/>
                <a:gd name="connsiteX225" fmla="*/ 2442819 w 6086672"/>
                <a:gd name="connsiteY225" fmla="*/ 2077521 h 2366988"/>
                <a:gd name="connsiteX226" fmla="*/ 2442819 w 6086672"/>
                <a:gd name="connsiteY226" fmla="*/ 2090922 h 2366988"/>
                <a:gd name="connsiteX227" fmla="*/ 2449263 w 6086672"/>
                <a:gd name="connsiteY227" fmla="*/ 2090922 h 2366988"/>
                <a:gd name="connsiteX228" fmla="*/ 2449263 w 6086672"/>
                <a:gd name="connsiteY228" fmla="*/ 2104232 h 2366988"/>
                <a:gd name="connsiteX229" fmla="*/ 2453620 w 6086672"/>
                <a:gd name="connsiteY229" fmla="*/ 2104232 h 2366988"/>
                <a:gd name="connsiteX230" fmla="*/ 2453620 w 6086672"/>
                <a:gd name="connsiteY230" fmla="*/ 2117632 h 2366988"/>
                <a:gd name="connsiteX231" fmla="*/ 2518060 w 6086672"/>
                <a:gd name="connsiteY231" fmla="*/ 2117632 h 2366988"/>
                <a:gd name="connsiteX232" fmla="*/ 2518060 w 6086672"/>
                <a:gd name="connsiteY232" fmla="*/ 2144343 h 2366988"/>
                <a:gd name="connsiteX233" fmla="*/ 2649118 w 6086672"/>
                <a:gd name="connsiteY233" fmla="*/ 2144343 h 2366988"/>
                <a:gd name="connsiteX234" fmla="*/ 2670628 w 6086672"/>
                <a:gd name="connsiteY234" fmla="*/ 2144343 h 2366988"/>
                <a:gd name="connsiteX235" fmla="*/ 2670628 w 6086672"/>
                <a:gd name="connsiteY235" fmla="*/ 2157743 h 2366988"/>
                <a:gd name="connsiteX236" fmla="*/ 2775910 w 6086672"/>
                <a:gd name="connsiteY236" fmla="*/ 2157743 h 2366988"/>
                <a:gd name="connsiteX237" fmla="*/ 2855326 w 6086672"/>
                <a:gd name="connsiteY237" fmla="*/ 2157743 h 2366988"/>
                <a:gd name="connsiteX238" fmla="*/ 2855326 w 6086672"/>
                <a:gd name="connsiteY238" fmla="*/ 2173316 h 2366988"/>
                <a:gd name="connsiteX239" fmla="*/ 2859682 w 6086672"/>
                <a:gd name="connsiteY239" fmla="*/ 2173316 h 2366988"/>
                <a:gd name="connsiteX240" fmla="*/ 2859682 w 6086672"/>
                <a:gd name="connsiteY240" fmla="*/ 2202200 h 2366988"/>
                <a:gd name="connsiteX241" fmla="*/ 2979940 w 6086672"/>
                <a:gd name="connsiteY241" fmla="*/ 2202200 h 2366988"/>
                <a:gd name="connsiteX242" fmla="*/ 3093844 w 6086672"/>
                <a:gd name="connsiteY242" fmla="*/ 2202200 h 2366988"/>
                <a:gd name="connsiteX243" fmla="*/ 3274367 w 6086672"/>
                <a:gd name="connsiteY243" fmla="*/ 2202200 h 2366988"/>
                <a:gd name="connsiteX244" fmla="*/ 3285077 w 6086672"/>
                <a:gd name="connsiteY244" fmla="*/ 2202200 h 2366988"/>
                <a:gd name="connsiteX245" fmla="*/ 3310853 w 6086672"/>
                <a:gd name="connsiteY245" fmla="*/ 2202200 h 2366988"/>
                <a:gd name="connsiteX246" fmla="*/ 3313031 w 6086672"/>
                <a:gd name="connsiteY246" fmla="*/ 2202200 h 2366988"/>
                <a:gd name="connsiteX247" fmla="*/ 3317297 w 6086672"/>
                <a:gd name="connsiteY247" fmla="*/ 2202200 h 2366988"/>
                <a:gd name="connsiteX248" fmla="*/ 3334451 w 6086672"/>
                <a:gd name="connsiteY248" fmla="*/ 2202200 h 2366988"/>
                <a:gd name="connsiteX249" fmla="*/ 3334451 w 6086672"/>
                <a:gd name="connsiteY249" fmla="*/ 2217864 h 2366988"/>
                <a:gd name="connsiteX250" fmla="*/ 3345251 w 6086672"/>
                <a:gd name="connsiteY250" fmla="*/ 2217864 h 2366988"/>
                <a:gd name="connsiteX251" fmla="*/ 3345251 w 6086672"/>
                <a:gd name="connsiteY251" fmla="*/ 2233437 h 2366988"/>
                <a:gd name="connsiteX252" fmla="*/ 3355961 w 6086672"/>
                <a:gd name="connsiteY252" fmla="*/ 2233437 h 2366988"/>
                <a:gd name="connsiteX253" fmla="*/ 3641675 w 6086672"/>
                <a:gd name="connsiteY253" fmla="*/ 2233437 h 2366988"/>
                <a:gd name="connsiteX254" fmla="*/ 3699762 w 6086672"/>
                <a:gd name="connsiteY254" fmla="*/ 2233437 h 2366988"/>
                <a:gd name="connsiteX255" fmla="*/ 3742691 w 6086672"/>
                <a:gd name="connsiteY255" fmla="*/ 2233437 h 2366988"/>
                <a:gd name="connsiteX256" fmla="*/ 3770646 w 6086672"/>
                <a:gd name="connsiteY256" fmla="*/ 2233437 h 2366988"/>
                <a:gd name="connsiteX257" fmla="*/ 3774911 w 6086672"/>
                <a:gd name="connsiteY257" fmla="*/ 2233437 h 2366988"/>
                <a:gd name="connsiteX258" fmla="*/ 3774911 w 6086672"/>
                <a:gd name="connsiteY258" fmla="*/ 2273458 h 2366988"/>
                <a:gd name="connsiteX259" fmla="*/ 3779177 w 6086672"/>
                <a:gd name="connsiteY259" fmla="*/ 2273458 h 2366988"/>
                <a:gd name="connsiteX260" fmla="*/ 3785621 w 6086672"/>
                <a:gd name="connsiteY260" fmla="*/ 2273458 h 2366988"/>
                <a:gd name="connsiteX261" fmla="*/ 3789978 w 6086672"/>
                <a:gd name="connsiteY261" fmla="*/ 2273458 h 2366988"/>
                <a:gd name="connsiteX262" fmla="*/ 3813575 w 6086672"/>
                <a:gd name="connsiteY262" fmla="*/ 2273458 h 2366988"/>
                <a:gd name="connsiteX263" fmla="*/ 3813575 w 6086672"/>
                <a:gd name="connsiteY263" fmla="*/ 2300259 h 2366988"/>
                <a:gd name="connsiteX264" fmla="*/ 3972588 w 6086672"/>
                <a:gd name="connsiteY264" fmla="*/ 2300259 h 2366988"/>
                <a:gd name="connsiteX265" fmla="*/ 4193862 w 6086672"/>
                <a:gd name="connsiteY265" fmla="*/ 2300259 h 2366988"/>
                <a:gd name="connsiteX266" fmla="*/ 4208928 w 6086672"/>
                <a:gd name="connsiteY266" fmla="*/ 2300259 h 2366988"/>
                <a:gd name="connsiteX267" fmla="*/ 4208928 w 6086672"/>
                <a:gd name="connsiteY267" fmla="*/ 2331406 h 2366988"/>
                <a:gd name="connsiteX268" fmla="*/ 4226082 w 6086672"/>
                <a:gd name="connsiteY268" fmla="*/ 2331406 h 2366988"/>
                <a:gd name="connsiteX269" fmla="*/ 4303410 w 6086672"/>
                <a:gd name="connsiteY269" fmla="*/ 2331406 h 2366988"/>
                <a:gd name="connsiteX270" fmla="*/ 4355053 w 6086672"/>
                <a:gd name="connsiteY270" fmla="*/ 2331406 h 2366988"/>
                <a:gd name="connsiteX271" fmla="*/ 4636501 w 6086672"/>
                <a:gd name="connsiteY271" fmla="*/ 2331406 h 2366988"/>
                <a:gd name="connsiteX272" fmla="*/ 4681609 w 6086672"/>
                <a:gd name="connsiteY272" fmla="*/ 2331406 h 2366988"/>
                <a:gd name="connsiteX273" fmla="*/ 4681609 w 6086672"/>
                <a:gd name="connsiteY273" fmla="*/ 2366989 h 2366988"/>
                <a:gd name="connsiteX274" fmla="*/ 4688053 w 6086672"/>
                <a:gd name="connsiteY274" fmla="*/ 2366989 h 2366988"/>
                <a:gd name="connsiteX275" fmla="*/ 4698763 w 6086672"/>
                <a:gd name="connsiteY275" fmla="*/ 2366989 h 2366988"/>
                <a:gd name="connsiteX276" fmla="*/ 4720273 w 6086672"/>
                <a:gd name="connsiteY276" fmla="*/ 2366989 h 2366988"/>
                <a:gd name="connsiteX277" fmla="*/ 4726717 w 6086672"/>
                <a:gd name="connsiteY277" fmla="*/ 2366989 h 2366988"/>
                <a:gd name="connsiteX278" fmla="*/ 4967323 w 6086672"/>
                <a:gd name="connsiteY278" fmla="*/ 2366989 h 2366988"/>
                <a:gd name="connsiteX279" fmla="*/ 5111269 w 6086672"/>
                <a:gd name="connsiteY279" fmla="*/ 2366989 h 2366988"/>
                <a:gd name="connsiteX280" fmla="*/ 5177887 w 6086672"/>
                <a:gd name="connsiteY280" fmla="*/ 2366989 h 2366988"/>
                <a:gd name="connsiteX281" fmla="*/ 5298236 w 6086672"/>
                <a:gd name="connsiteY281" fmla="*/ 2366989 h 2366988"/>
                <a:gd name="connsiteX282" fmla="*/ 5590394 w 6086672"/>
                <a:gd name="connsiteY282" fmla="*/ 2366989 h 2366988"/>
                <a:gd name="connsiteX283" fmla="*/ 5629058 w 6086672"/>
                <a:gd name="connsiteY283" fmla="*/ 2366989 h 2366988"/>
                <a:gd name="connsiteX284" fmla="*/ 5959970 w 6086672"/>
                <a:gd name="connsiteY284" fmla="*/ 2366989 h 2366988"/>
                <a:gd name="connsiteX285" fmla="*/ 6086672 w 6086672"/>
                <a:gd name="connsiteY285" fmla="*/ 2366989 h 236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6086672" h="2366988">
                  <a:moveTo>
                    <a:pt x="0" y="0"/>
                  </a:moveTo>
                  <a:lnTo>
                    <a:pt x="0" y="0"/>
                  </a:lnTo>
                  <a:lnTo>
                    <a:pt x="6444" y="0"/>
                  </a:lnTo>
                  <a:lnTo>
                    <a:pt x="60174" y="0"/>
                  </a:lnTo>
                  <a:lnTo>
                    <a:pt x="60174" y="13400"/>
                  </a:lnTo>
                  <a:lnTo>
                    <a:pt x="197676" y="13400"/>
                  </a:lnTo>
                  <a:lnTo>
                    <a:pt x="197676" y="24537"/>
                  </a:lnTo>
                  <a:lnTo>
                    <a:pt x="201942" y="24537"/>
                  </a:lnTo>
                  <a:lnTo>
                    <a:pt x="223452" y="24537"/>
                  </a:lnTo>
                  <a:lnTo>
                    <a:pt x="229896" y="24537"/>
                  </a:lnTo>
                  <a:lnTo>
                    <a:pt x="229896" y="48984"/>
                  </a:lnTo>
                  <a:lnTo>
                    <a:pt x="234162" y="48984"/>
                  </a:lnTo>
                  <a:lnTo>
                    <a:pt x="234162" y="84658"/>
                  </a:lnTo>
                  <a:lnTo>
                    <a:pt x="240606" y="84658"/>
                  </a:lnTo>
                  <a:lnTo>
                    <a:pt x="240606" y="109105"/>
                  </a:lnTo>
                  <a:lnTo>
                    <a:pt x="266473" y="109105"/>
                  </a:lnTo>
                  <a:lnTo>
                    <a:pt x="266473" y="122505"/>
                  </a:lnTo>
                  <a:lnTo>
                    <a:pt x="272917" y="122505"/>
                  </a:lnTo>
                  <a:lnTo>
                    <a:pt x="272917" y="133642"/>
                  </a:lnTo>
                  <a:lnTo>
                    <a:pt x="283627" y="133642"/>
                  </a:lnTo>
                  <a:lnTo>
                    <a:pt x="283627" y="144779"/>
                  </a:lnTo>
                  <a:lnTo>
                    <a:pt x="305137" y="144779"/>
                  </a:lnTo>
                  <a:lnTo>
                    <a:pt x="305137" y="155916"/>
                  </a:lnTo>
                  <a:lnTo>
                    <a:pt x="326556" y="155916"/>
                  </a:lnTo>
                  <a:lnTo>
                    <a:pt x="326556" y="169226"/>
                  </a:lnTo>
                  <a:lnTo>
                    <a:pt x="330913" y="169226"/>
                  </a:lnTo>
                  <a:lnTo>
                    <a:pt x="386731" y="169226"/>
                  </a:lnTo>
                  <a:lnTo>
                    <a:pt x="386731" y="182626"/>
                  </a:lnTo>
                  <a:lnTo>
                    <a:pt x="421129" y="182626"/>
                  </a:lnTo>
                  <a:lnTo>
                    <a:pt x="421129" y="193763"/>
                  </a:lnTo>
                  <a:lnTo>
                    <a:pt x="425395" y="193763"/>
                  </a:lnTo>
                  <a:lnTo>
                    <a:pt x="425395" y="204900"/>
                  </a:lnTo>
                  <a:lnTo>
                    <a:pt x="429751" y="204900"/>
                  </a:lnTo>
                  <a:lnTo>
                    <a:pt x="429751" y="216037"/>
                  </a:lnTo>
                  <a:lnTo>
                    <a:pt x="436195" y="216037"/>
                  </a:lnTo>
                  <a:lnTo>
                    <a:pt x="436195" y="229347"/>
                  </a:lnTo>
                  <a:lnTo>
                    <a:pt x="440461" y="229347"/>
                  </a:lnTo>
                  <a:lnTo>
                    <a:pt x="440461" y="242747"/>
                  </a:lnTo>
                  <a:lnTo>
                    <a:pt x="457614" y="242747"/>
                  </a:lnTo>
                  <a:lnTo>
                    <a:pt x="457614" y="253884"/>
                  </a:lnTo>
                  <a:lnTo>
                    <a:pt x="464059" y="253884"/>
                  </a:lnTo>
                  <a:lnTo>
                    <a:pt x="464059" y="265021"/>
                  </a:lnTo>
                  <a:lnTo>
                    <a:pt x="472681" y="265021"/>
                  </a:lnTo>
                  <a:lnTo>
                    <a:pt x="472681" y="278331"/>
                  </a:lnTo>
                  <a:lnTo>
                    <a:pt x="485569" y="278331"/>
                  </a:lnTo>
                  <a:lnTo>
                    <a:pt x="485569" y="291731"/>
                  </a:lnTo>
                  <a:lnTo>
                    <a:pt x="489834" y="291731"/>
                  </a:lnTo>
                  <a:lnTo>
                    <a:pt x="489834" y="302868"/>
                  </a:lnTo>
                  <a:lnTo>
                    <a:pt x="500635" y="302868"/>
                  </a:lnTo>
                  <a:lnTo>
                    <a:pt x="545743" y="302868"/>
                  </a:lnTo>
                  <a:lnTo>
                    <a:pt x="545743" y="314005"/>
                  </a:lnTo>
                  <a:lnTo>
                    <a:pt x="550009" y="314005"/>
                  </a:lnTo>
                  <a:lnTo>
                    <a:pt x="588673" y="314005"/>
                  </a:lnTo>
                  <a:lnTo>
                    <a:pt x="588673" y="325142"/>
                  </a:lnTo>
                  <a:lnTo>
                    <a:pt x="603739" y="325142"/>
                  </a:lnTo>
                  <a:lnTo>
                    <a:pt x="603739" y="338452"/>
                  </a:lnTo>
                  <a:lnTo>
                    <a:pt x="659647" y="338452"/>
                  </a:lnTo>
                  <a:lnTo>
                    <a:pt x="659647" y="351852"/>
                  </a:lnTo>
                  <a:lnTo>
                    <a:pt x="661735" y="351852"/>
                  </a:lnTo>
                  <a:lnTo>
                    <a:pt x="674623" y="351852"/>
                  </a:lnTo>
                  <a:lnTo>
                    <a:pt x="674623" y="362989"/>
                  </a:lnTo>
                  <a:lnTo>
                    <a:pt x="681067" y="362989"/>
                  </a:lnTo>
                  <a:lnTo>
                    <a:pt x="681067" y="398573"/>
                  </a:lnTo>
                  <a:lnTo>
                    <a:pt x="687511" y="398573"/>
                  </a:lnTo>
                  <a:lnTo>
                    <a:pt x="687511" y="411973"/>
                  </a:lnTo>
                  <a:lnTo>
                    <a:pt x="691867" y="411973"/>
                  </a:lnTo>
                  <a:lnTo>
                    <a:pt x="691867" y="425374"/>
                  </a:lnTo>
                  <a:lnTo>
                    <a:pt x="696133" y="425374"/>
                  </a:lnTo>
                  <a:lnTo>
                    <a:pt x="702577" y="425374"/>
                  </a:lnTo>
                  <a:lnTo>
                    <a:pt x="702577" y="438683"/>
                  </a:lnTo>
                  <a:lnTo>
                    <a:pt x="719731" y="438683"/>
                  </a:lnTo>
                  <a:lnTo>
                    <a:pt x="719731" y="463221"/>
                  </a:lnTo>
                  <a:lnTo>
                    <a:pt x="724087" y="463221"/>
                  </a:lnTo>
                  <a:lnTo>
                    <a:pt x="724087" y="474358"/>
                  </a:lnTo>
                  <a:lnTo>
                    <a:pt x="730531" y="474358"/>
                  </a:lnTo>
                  <a:lnTo>
                    <a:pt x="730531" y="485494"/>
                  </a:lnTo>
                  <a:lnTo>
                    <a:pt x="734797" y="485494"/>
                  </a:lnTo>
                  <a:lnTo>
                    <a:pt x="739063" y="485494"/>
                  </a:lnTo>
                  <a:lnTo>
                    <a:pt x="745507" y="485494"/>
                  </a:lnTo>
                  <a:lnTo>
                    <a:pt x="745507" y="498804"/>
                  </a:lnTo>
                  <a:lnTo>
                    <a:pt x="767017" y="498804"/>
                  </a:lnTo>
                  <a:lnTo>
                    <a:pt x="767017" y="514378"/>
                  </a:lnTo>
                  <a:lnTo>
                    <a:pt x="827191" y="514378"/>
                  </a:lnTo>
                  <a:lnTo>
                    <a:pt x="827191" y="525515"/>
                  </a:lnTo>
                  <a:lnTo>
                    <a:pt x="859411" y="525515"/>
                  </a:lnTo>
                  <a:lnTo>
                    <a:pt x="859411" y="538915"/>
                  </a:lnTo>
                  <a:lnTo>
                    <a:pt x="883009" y="538915"/>
                  </a:lnTo>
                  <a:lnTo>
                    <a:pt x="883009" y="587899"/>
                  </a:lnTo>
                  <a:lnTo>
                    <a:pt x="887366" y="587899"/>
                  </a:lnTo>
                  <a:lnTo>
                    <a:pt x="887366" y="627919"/>
                  </a:lnTo>
                  <a:lnTo>
                    <a:pt x="893810" y="627919"/>
                  </a:lnTo>
                  <a:lnTo>
                    <a:pt x="893810" y="652457"/>
                  </a:lnTo>
                  <a:lnTo>
                    <a:pt x="902341" y="652457"/>
                  </a:lnTo>
                  <a:lnTo>
                    <a:pt x="902341" y="690304"/>
                  </a:lnTo>
                  <a:lnTo>
                    <a:pt x="908876" y="690304"/>
                  </a:lnTo>
                  <a:lnTo>
                    <a:pt x="908876" y="701441"/>
                  </a:lnTo>
                  <a:lnTo>
                    <a:pt x="915320" y="701441"/>
                  </a:lnTo>
                  <a:lnTo>
                    <a:pt x="915320" y="714841"/>
                  </a:lnTo>
                  <a:lnTo>
                    <a:pt x="919586" y="714841"/>
                  </a:lnTo>
                  <a:lnTo>
                    <a:pt x="919586" y="830556"/>
                  </a:lnTo>
                  <a:lnTo>
                    <a:pt x="926029" y="830556"/>
                  </a:lnTo>
                  <a:lnTo>
                    <a:pt x="926029" y="843956"/>
                  </a:lnTo>
                  <a:lnTo>
                    <a:pt x="930295" y="843956"/>
                  </a:lnTo>
                  <a:lnTo>
                    <a:pt x="930295" y="857357"/>
                  </a:lnTo>
                  <a:lnTo>
                    <a:pt x="936739" y="857357"/>
                  </a:lnTo>
                  <a:lnTo>
                    <a:pt x="936739" y="881804"/>
                  </a:lnTo>
                  <a:lnTo>
                    <a:pt x="947540" y="881804"/>
                  </a:lnTo>
                  <a:lnTo>
                    <a:pt x="947540" y="906341"/>
                  </a:lnTo>
                  <a:lnTo>
                    <a:pt x="958250" y="906341"/>
                  </a:lnTo>
                  <a:lnTo>
                    <a:pt x="958250" y="933051"/>
                  </a:lnTo>
                  <a:lnTo>
                    <a:pt x="962515" y="933051"/>
                  </a:lnTo>
                  <a:lnTo>
                    <a:pt x="962515" y="944188"/>
                  </a:lnTo>
                  <a:lnTo>
                    <a:pt x="986204" y="944188"/>
                  </a:lnTo>
                  <a:lnTo>
                    <a:pt x="986204" y="957498"/>
                  </a:lnTo>
                  <a:lnTo>
                    <a:pt x="992648" y="957498"/>
                  </a:lnTo>
                  <a:lnTo>
                    <a:pt x="1007623" y="957498"/>
                  </a:lnTo>
                  <a:lnTo>
                    <a:pt x="1007623" y="970898"/>
                  </a:lnTo>
                  <a:lnTo>
                    <a:pt x="1089308" y="970898"/>
                  </a:lnTo>
                  <a:lnTo>
                    <a:pt x="1089308" y="984208"/>
                  </a:lnTo>
                  <a:lnTo>
                    <a:pt x="1100018" y="984208"/>
                  </a:lnTo>
                  <a:lnTo>
                    <a:pt x="1100018" y="997609"/>
                  </a:lnTo>
                  <a:lnTo>
                    <a:pt x="1117262" y="997609"/>
                  </a:lnTo>
                  <a:lnTo>
                    <a:pt x="1117262" y="1010919"/>
                  </a:lnTo>
                  <a:lnTo>
                    <a:pt x="1121528" y="1010919"/>
                  </a:lnTo>
                  <a:lnTo>
                    <a:pt x="1121528" y="1022055"/>
                  </a:lnTo>
                  <a:lnTo>
                    <a:pt x="1136594" y="1022055"/>
                  </a:lnTo>
                  <a:lnTo>
                    <a:pt x="1136594" y="1035456"/>
                  </a:lnTo>
                  <a:lnTo>
                    <a:pt x="1168814" y="1035456"/>
                  </a:lnTo>
                  <a:lnTo>
                    <a:pt x="1175258" y="1035456"/>
                  </a:lnTo>
                  <a:lnTo>
                    <a:pt x="1213922" y="1035456"/>
                  </a:lnTo>
                  <a:lnTo>
                    <a:pt x="1213922" y="1048766"/>
                  </a:lnTo>
                  <a:lnTo>
                    <a:pt x="1220366" y="1048766"/>
                  </a:lnTo>
                  <a:lnTo>
                    <a:pt x="1220366" y="1062166"/>
                  </a:lnTo>
                  <a:lnTo>
                    <a:pt x="1224632" y="1062166"/>
                  </a:lnTo>
                  <a:lnTo>
                    <a:pt x="1224632" y="1100013"/>
                  </a:lnTo>
                  <a:lnTo>
                    <a:pt x="1241876" y="1100013"/>
                  </a:lnTo>
                  <a:lnTo>
                    <a:pt x="1241876" y="1126724"/>
                  </a:lnTo>
                  <a:lnTo>
                    <a:pt x="1252586" y="1126724"/>
                  </a:lnTo>
                  <a:lnTo>
                    <a:pt x="1252586" y="1153434"/>
                  </a:lnTo>
                  <a:lnTo>
                    <a:pt x="1263296" y="1153434"/>
                  </a:lnTo>
                  <a:lnTo>
                    <a:pt x="1263296" y="1242529"/>
                  </a:lnTo>
                  <a:lnTo>
                    <a:pt x="1267652" y="1242529"/>
                  </a:lnTo>
                  <a:lnTo>
                    <a:pt x="1267652" y="1295950"/>
                  </a:lnTo>
                  <a:lnTo>
                    <a:pt x="1280540" y="1295950"/>
                  </a:lnTo>
                  <a:lnTo>
                    <a:pt x="1280540" y="1322660"/>
                  </a:lnTo>
                  <a:lnTo>
                    <a:pt x="1284806" y="1322660"/>
                  </a:lnTo>
                  <a:lnTo>
                    <a:pt x="1284806" y="1349370"/>
                  </a:lnTo>
                  <a:lnTo>
                    <a:pt x="1289072" y="1349370"/>
                  </a:lnTo>
                  <a:lnTo>
                    <a:pt x="1289072" y="1362771"/>
                  </a:lnTo>
                  <a:lnTo>
                    <a:pt x="1295515" y="1362771"/>
                  </a:lnTo>
                  <a:lnTo>
                    <a:pt x="1295515" y="1376171"/>
                  </a:lnTo>
                  <a:lnTo>
                    <a:pt x="1299872" y="1376171"/>
                  </a:lnTo>
                  <a:lnTo>
                    <a:pt x="1299872" y="1427328"/>
                  </a:lnTo>
                  <a:lnTo>
                    <a:pt x="1306316" y="1427328"/>
                  </a:lnTo>
                  <a:lnTo>
                    <a:pt x="1306316" y="1454039"/>
                  </a:lnTo>
                  <a:lnTo>
                    <a:pt x="1325648" y="1454039"/>
                  </a:lnTo>
                  <a:lnTo>
                    <a:pt x="1338536" y="1454039"/>
                  </a:lnTo>
                  <a:lnTo>
                    <a:pt x="1338536" y="1467439"/>
                  </a:lnTo>
                  <a:lnTo>
                    <a:pt x="1344980" y="1467439"/>
                  </a:lnTo>
                  <a:lnTo>
                    <a:pt x="1355690" y="1467439"/>
                  </a:lnTo>
                  <a:lnTo>
                    <a:pt x="1355690" y="1480749"/>
                  </a:lnTo>
                  <a:lnTo>
                    <a:pt x="1360046" y="1480749"/>
                  </a:lnTo>
                  <a:lnTo>
                    <a:pt x="1360046" y="1494149"/>
                  </a:lnTo>
                  <a:lnTo>
                    <a:pt x="1366490" y="1494149"/>
                  </a:lnTo>
                  <a:lnTo>
                    <a:pt x="1366490" y="1507550"/>
                  </a:lnTo>
                  <a:lnTo>
                    <a:pt x="1377200" y="1507550"/>
                  </a:lnTo>
                  <a:lnTo>
                    <a:pt x="1377200" y="1518687"/>
                  </a:lnTo>
                  <a:lnTo>
                    <a:pt x="1392266" y="1518687"/>
                  </a:lnTo>
                  <a:lnTo>
                    <a:pt x="1540478" y="1518687"/>
                  </a:lnTo>
                  <a:lnTo>
                    <a:pt x="1540478" y="1531997"/>
                  </a:lnTo>
                  <a:lnTo>
                    <a:pt x="1566254" y="1531997"/>
                  </a:lnTo>
                  <a:lnTo>
                    <a:pt x="1566254" y="1574280"/>
                  </a:lnTo>
                  <a:lnTo>
                    <a:pt x="1572698" y="1574280"/>
                  </a:lnTo>
                  <a:lnTo>
                    <a:pt x="1572698" y="1587681"/>
                  </a:lnTo>
                  <a:lnTo>
                    <a:pt x="1579142" y="1587681"/>
                  </a:lnTo>
                  <a:lnTo>
                    <a:pt x="1579142" y="1600991"/>
                  </a:lnTo>
                  <a:lnTo>
                    <a:pt x="1589943" y="1600991"/>
                  </a:lnTo>
                  <a:lnTo>
                    <a:pt x="1589943" y="1614391"/>
                  </a:lnTo>
                  <a:lnTo>
                    <a:pt x="1594208" y="1614391"/>
                  </a:lnTo>
                  <a:lnTo>
                    <a:pt x="1594208" y="1627792"/>
                  </a:lnTo>
                  <a:lnTo>
                    <a:pt x="1604918" y="1627792"/>
                  </a:lnTo>
                  <a:lnTo>
                    <a:pt x="1604918" y="1694522"/>
                  </a:lnTo>
                  <a:lnTo>
                    <a:pt x="1622163" y="1694522"/>
                  </a:lnTo>
                  <a:lnTo>
                    <a:pt x="1622163" y="1734633"/>
                  </a:lnTo>
                  <a:lnTo>
                    <a:pt x="1626429" y="1734633"/>
                  </a:lnTo>
                  <a:lnTo>
                    <a:pt x="1626429" y="1748033"/>
                  </a:lnTo>
                  <a:lnTo>
                    <a:pt x="1637138" y="1748033"/>
                  </a:lnTo>
                  <a:lnTo>
                    <a:pt x="1637138" y="1761343"/>
                  </a:lnTo>
                  <a:lnTo>
                    <a:pt x="1643582" y="1761343"/>
                  </a:lnTo>
                  <a:lnTo>
                    <a:pt x="1643582" y="1788054"/>
                  </a:lnTo>
                  <a:lnTo>
                    <a:pt x="1650026" y="1788054"/>
                  </a:lnTo>
                  <a:lnTo>
                    <a:pt x="1650026" y="1801454"/>
                  </a:lnTo>
                  <a:lnTo>
                    <a:pt x="1656470" y="1801454"/>
                  </a:lnTo>
                  <a:lnTo>
                    <a:pt x="1785441" y="1801454"/>
                  </a:lnTo>
                  <a:lnTo>
                    <a:pt x="1785441" y="1814764"/>
                  </a:lnTo>
                  <a:lnTo>
                    <a:pt x="1845615" y="1814764"/>
                  </a:lnTo>
                  <a:lnTo>
                    <a:pt x="1845615" y="1830338"/>
                  </a:lnTo>
                  <a:lnTo>
                    <a:pt x="1910055" y="1830338"/>
                  </a:lnTo>
                  <a:lnTo>
                    <a:pt x="1910055" y="1857138"/>
                  </a:lnTo>
                  <a:lnTo>
                    <a:pt x="1931474" y="1857138"/>
                  </a:lnTo>
                  <a:lnTo>
                    <a:pt x="1931474" y="1870448"/>
                  </a:lnTo>
                  <a:lnTo>
                    <a:pt x="1935831" y="1870448"/>
                  </a:lnTo>
                  <a:lnTo>
                    <a:pt x="1935831" y="1897159"/>
                  </a:lnTo>
                  <a:lnTo>
                    <a:pt x="1942275" y="1897159"/>
                  </a:lnTo>
                  <a:lnTo>
                    <a:pt x="1942275" y="1910559"/>
                  </a:lnTo>
                  <a:lnTo>
                    <a:pt x="1948719" y="1910559"/>
                  </a:lnTo>
                  <a:lnTo>
                    <a:pt x="1948719" y="1923869"/>
                  </a:lnTo>
                  <a:lnTo>
                    <a:pt x="1952985" y="1923869"/>
                  </a:lnTo>
                  <a:lnTo>
                    <a:pt x="1952985" y="1939533"/>
                  </a:lnTo>
                  <a:lnTo>
                    <a:pt x="1959429" y="1939533"/>
                  </a:lnTo>
                  <a:lnTo>
                    <a:pt x="1959429" y="1952843"/>
                  </a:lnTo>
                  <a:lnTo>
                    <a:pt x="1980939" y="1952843"/>
                  </a:lnTo>
                  <a:lnTo>
                    <a:pt x="1980939" y="1979553"/>
                  </a:lnTo>
                  <a:lnTo>
                    <a:pt x="1985205" y="1979553"/>
                  </a:lnTo>
                  <a:lnTo>
                    <a:pt x="1985205" y="1995127"/>
                  </a:lnTo>
                  <a:lnTo>
                    <a:pt x="1987383" y="1995127"/>
                  </a:lnTo>
                  <a:lnTo>
                    <a:pt x="2019603" y="1995127"/>
                  </a:lnTo>
                  <a:lnTo>
                    <a:pt x="2019603" y="2008527"/>
                  </a:lnTo>
                  <a:lnTo>
                    <a:pt x="2127064" y="2008527"/>
                  </a:lnTo>
                  <a:lnTo>
                    <a:pt x="2127064" y="2021837"/>
                  </a:lnTo>
                  <a:lnTo>
                    <a:pt x="2318205" y="2021837"/>
                  </a:lnTo>
                  <a:lnTo>
                    <a:pt x="2361226" y="2021837"/>
                  </a:lnTo>
                  <a:lnTo>
                    <a:pt x="2361226" y="2035237"/>
                  </a:lnTo>
                  <a:lnTo>
                    <a:pt x="2378379" y="2035237"/>
                  </a:lnTo>
                  <a:lnTo>
                    <a:pt x="2378379" y="2077521"/>
                  </a:lnTo>
                  <a:lnTo>
                    <a:pt x="2442819" y="2077521"/>
                  </a:lnTo>
                  <a:lnTo>
                    <a:pt x="2442819" y="2090922"/>
                  </a:lnTo>
                  <a:lnTo>
                    <a:pt x="2449263" y="2090922"/>
                  </a:lnTo>
                  <a:lnTo>
                    <a:pt x="2449263" y="2104232"/>
                  </a:lnTo>
                  <a:lnTo>
                    <a:pt x="2453620" y="2104232"/>
                  </a:lnTo>
                  <a:lnTo>
                    <a:pt x="2453620" y="2117632"/>
                  </a:lnTo>
                  <a:lnTo>
                    <a:pt x="2518060" y="2117632"/>
                  </a:lnTo>
                  <a:lnTo>
                    <a:pt x="2518060" y="2144343"/>
                  </a:lnTo>
                  <a:lnTo>
                    <a:pt x="2649118" y="2144343"/>
                  </a:lnTo>
                  <a:lnTo>
                    <a:pt x="2670628" y="2144343"/>
                  </a:lnTo>
                  <a:lnTo>
                    <a:pt x="2670628" y="2157743"/>
                  </a:lnTo>
                  <a:lnTo>
                    <a:pt x="2775910" y="2157743"/>
                  </a:lnTo>
                  <a:lnTo>
                    <a:pt x="2855326" y="2157743"/>
                  </a:lnTo>
                  <a:lnTo>
                    <a:pt x="2855326" y="2173316"/>
                  </a:lnTo>
                  <a:lnTo>
                    <a:pt x="2859682" y="2173316"/>
                  </a:lnTo>
                  <a:lnTo>
                    <a:pt x="2859682" y="2202200"/>
                  </a:lnTo>
                  <a:lnTo>
                    <a:pt x="2979940" y="2202200"/>
                  </a:lnTo>
                  <a:lnTo>
                    <a:pt x="3093844" y="2202200"/>
                  </a:lnTo>
                  <a:lnTo>
                    <a:pt x="3274367" y="2202200"/>
                  </a:lnTo>
                  <a:lnTo>
                    <a:pt x="3285077" y="2202200"/>
                  </a:lnTo>
                  <a:lnTo>
                    <a:pt x="3310853" y="2202200"/>
                  </a:lnTo>
                  <a:lnTo>
                    <a:pt x="3313031" y="2202200"/>
                  </a:lnTo>
                  <a:lnTo>
                    <a:pt x="3317297" y="2202200"/>
                  </a:lnTo>
                  <a:lnTo>
                    <a:pt x="3334451" y="2202200"/>
                  </a:lnTo>
                  <a:lnTo>
                    <a:pt x="3334451" y="2217864"/>
                  </a:lnTo>
                  <a:lnTo>
                    <a:pt x="3345251" y="2217864"/>
                  </a:lnTo>
                  <a:lnTo>
                    <a:pt x="3345251" y="2233437"/>
                  </a:lnTo>
                  <a:lnTo>
                    <a:pt x="3355961" y="2233437"/>
                  </a:lnTo>
                  <a:lnTo>
                    <a:pt x="3641675" y="2233437"/>
                  </a:lnTo>
                  <a:lnTo>
                    <a:pt x="3699762" y="2233437"/>
                  </a:lnTo>
                  <a:lnTo>
                    <a:pt x="3742691" y="2233437"/>
                  </a:lnTo>
                  <a:lnTo>
                    <a:pt x="3770646" y="2233437"/>
                  </a:lnTo>
                  <a:lnTo>
                    <a:pt x="3774911" y="2233437"/>
                  </a:lnTo>
                  <a:lnTo>
                    <a:pt x="3774911" y="2273458"/>
                  </a:lnTo>
                  <a:lnTo>
                    <a:pt x="3779177" y="2273458"/>
                  </a:lnTo>
                  <a:lnTo>
                    <a:pt x="3785621" y="2273458"/>
                  </a:lnTo>
                  <a:lnTo>
                    <a:pt x="3789978" y="2273458"/>
                  </a:lnTo>
                  <a:lnTo>
                    <a:pt x="3813575" y="2273458"/>
                  </a:lnTo>
                  <a:lnTo>
                    <a:pt x="3813575" y="2300259"/>
                  </a:lnTo>
                  <a:lnTo>
                    <a:pt x="3972588" y="2300259"/>
                  </a:lnTo>
                  <a:lnTo>
                    <a:pt x="4193862" y="2300259"/>
                  </a:lnTo>
                  <a:lnTo>
                    <a:pt x="4208928" y="2300259"/>
                  </a:lnTo>
                  <a:lnTo>
                    <a:pt x="4208928" y="2331406"/>
                  </a:lnTo>
                  <a:lnTo>
                    <a:pt x="4226082" y="2331406"/>
                  </a:lnTo>
                  <a:lnTo>
                    <a:pt x="4303410" y="2331406"/>
                  </a:lnTo>
                  <a:lnTo>
                    <a:pt x="4355053" y="2331406"/>
                  </a:lnTo>
                  <a:lnTo>
                    <a:pt x="4636501" y="2331406"/>
                  </a:lnTo>
                  <a:lnTo>
                    <a:pt x="4681609" y="2331406"/>
                  </a:lnTo>
                  <a:lnTo>
                    <a:pt x="4681609" y="2366989"/>
                  </a:lnTo>
                  <a:lnTo>
                    <a:pt x="4688053" y="2366989"/>
                  </a:lnTo>
                  <a:lnTo>
                    <a:pt x="4698763" y="2366989"/>
                  </a:lnTo>
                  <a:lnTo>
                    <a:pt x="4720273" y="2366989"/>
                  </a:lnTo>
                  <a:lnTo>
                    <a:pt x="4726717" y="2366989"/>
                  </a:lnTo>
                  <a:lnTo>
                    <a:pt x="4967323" y="2366989"/>
                  </a:lnTo>
                  <a:lnTo>
                    <a:pt x="5111269" y="2366989"/>
                  </a:lnTo>
                  <a:lnTo>
                    <a:pt x="5177887" y="2366989"/>
                  </a:lnTo>
                  <a:lnTo>
                    <a:pt x="5298236" y="2366989"/>
                  </a:lnTo>
                  <a:lnTo>
                    <a:pt x="5590394" y="2366989"/>
                  </a:lnTo>
                  <a:lnTo>
                    <a:pt x="5629058" y="2366989"/>
                  </a:lnTo>
                  <a:lnTo>
                    <a:pt x="5959970" y="2366989"/>
                  </a:lnTo>
                  <a:lnTo>
                    <a:pt x="6086672" y="2366989"/>
                  </a:lnTo>
                </a:path>
              </a:pathLst>
            </a:custGeom>
            <a:noFill/>
            <a:ln w="38100"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grpSp>
          <p:nvGrpSpPr>
            <p:cNvPr id="5" name="Group 4">
              <a:extLst>
                <a:ext uri="{FF2B5EF4-FFF2-40B4-BE49-F238E27FC236}">
                  <a16:creationId xmlns:a16="http://schemas.microsoft.com/office/drawing/2014/main" id="{F04A1C68-B4E9-C368-6DA6-CB1F7F6658BE}"/>
                </a:ext>
              </a:extLst>
            </p:cNvPr>
            <p:cNvGrpSpPr/>
            <p:nvPr/>
          </p:nvGrpSpPr>
          <p:grpSpPr>
            <a:xfrm>
              <a:off x="1385269" y="1010768"/>
              <a:ext cx="6190807" cy="2199846"/>
              <a:chOff x="1385269" y="1010768"/>
              <a:chExt cx="6190807" cy="2199846"/>
            </a:xfrm>
          </p:grpSpPr>
          <p:sp>
            <p:nvSpPr>
              <p:cNvPr id="835" name="Freeform 834">
                <a:extLst>
                  <a:ext uri="{FF2B5EF4-FFF2-40B4-BE49-F238E27FC236}">
                    <a16:creationId xmlns:a16="http://schemas.microsoft.com/office/drawing/2014/main" id="{70742E80-035C-A5CB-A8E5-C866B6903EF6}"/>
                  </a:ext>
                </a:extLst>
              </p:cNvPr>
              <p:cNvSpPr/>
              <p:nvPr/>
            </p:nvSpPr>
            <p:spPr>
              <a:xfrm>
                <a:off x="4207757" y="2951581"/>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37" name="Freeform 836">
                <a:extLst>
                  <a:ext uri="{FF2B5EF4-FFF2-40B4-BE49-F238E27FC236}">
                    <a16:creationId xmlns:a16="http://schemas.microsoft.com/office/drawing/2014/main" id="{264B234D-5667-4CCE-FC95-C1AEB734C2DC}"/>
                  </a:ext>
                </a:extLst>
              </p:cNvPr>
              <p:cNvSpPr/>
              <p:nvPr/>
            </p:nvSpPr>
            <p:spPr>
              <a:xfrm>
                <a:off x="4292217" y="2975863"/>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39" name="Freeform 838">
                <a:extLst>
                  <a:ext uri="{FF2B5EF4-FFF2-40B4-BE49-F238E27FC236}">
                    <a16:creationId xmlns:a16="http://schemas.microsoft.com/office/drawing/2014/main" id="{B6BA1528-A586-DA68-D26F-36343B0F5A8C}"/>
                  </a:ext>
                </a:extLst>
              </p:cNvPr>
              <p:cNvSpPr/>
              <p:nvPr/>
            </p:nvSpPr>
            <p:spPr>
              <a:xfrm>
                <a:off x="4528301" y="297691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41" name="Freeform 840">
                <a:extLst>
                  <a:ext uri="{FF2B5EF4-FFF2-40B4-BE49-F238E27FC236}">
                    <a16:creationId xmlns:a16="http://schemas.microsoft.com/office/drawing/2014/main" id="{67BEC70A-BF77-FC31-BC18-5BE96155B508}"/>
                  </a:ext>
                </a:extLst>
              </p:cNvPr>
              <p:cNvSpPr/>
              <p:nvPr/>
            </p:nvSpPr>
            <p:spPr>
              <a:xfrm>
                <a:off x="4710305" y="297691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43" name="Freeform 842">
                <a:extLst>
                  <a:ext uri="{FF2B5EF4-FFF2-40B4-BE49-F238E27FC236}">
                    <a16:creationId xmlns:a16="http://schemas.microsoft.com/office/drawing/2014/main" id="{4FE6CB35-577D-4C2A-F84B-91A89D3402F3}"/>
                  </a:ext>
                </a:extLst>
              </p:cNvPr>
              <p:cNvSpPr/>
              <p:nvPr/>
            </p:nvSpPr>
            <p:spPr>
              <a:xfrm>
                <a:off x="4721103" y="297691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45" name="Freeform 844">
                <a:extLst>
                  <a:ext uri="{FF2B5EF4-FFF2-40B4-BE49-F238E27FC236}">
                    <a16:creationId xmlns:a16="http://schemas.microsoft.com/office/drawing/2014/main" id="{D11ED846-620B-2D0B-A427-E9701CC8DB58}"/>
                  </a:ext>
                </a:extLst>
              </p:cNvPr>
              <p:cNvSpPr/>
              <p:nvPr/>
            </p:nvSpPr>
            <p:spPr>
              <a:xfrm>
                <a:off x="4749287" y="297691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47" name="Freeform 846">
                <a:extLst>
                  <a:ext uri="{FF2B5EF4-FFF2-40B4-BE49-F238E27FC236}">
                    <a16:creationId xmlns:a16="http://schemas.microsoft.com/office/drawing/2014/main" id="{DF9F129B-B6B4-9825-057B-E386CF2ED4CC}"/>
                  </a:ext>
                </a:extLst>
              </p:cNvPr>
              <p:cNvSpPr/>
              <p:nvPr/>
            </p:nvSpPr>
            <p:spPr>
              <a:xfrm>
                <a:off x="4753588" y="297691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49" name="Freeform 848">
                <a:extLst>
                  <a:ext uri="{FF2B5EF4-FFF2-40B4-BE49-F238E27FC236}">
                    <a16:creationId xmlns:a16="http://schemas.microsoft.com/office/drawing/2014/main" id="{416ABCC5-C894-2938-2CEC-11746A2C87C1}"/>
                  </a:ext>
                </a:extLst>
              </p:cNvPr>
              <p:cNvSpPr/>
              <p:nvPr/>
            </p:nvSpPr>
            <p:spPr>
              <a:xfrm>
                <a:off x="4770882" y="2993309"/>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51" name="Freeform 850">
                <a:extLst>
                  <a:ext uri="{FF2B5EF4-FFF2-40B4-BE49-F238E27FC236}">
                    <a16:creationId xmlns:a16="http://schemas.microsoft.com/office/drawing/2014/main" id="{81BACDEB-AFEE-FB98-37AD-E89A763E33A9}"/>
                  </a:ext>
                </a:extLst>
              </p:cNvPr>
              <p:cNvSpPr/>
              <p:nvPr/>
            </p:nvSpPr>
            <p:spPr>
              <a:xfrm>
                <a:off x="4792569" y="3009353"/>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53" name="Freeform 852">
                <a:extLst>
                  <a:ext uri="{FF2B5EF4-FFF2-40B4-BE49-F238E27FC236}">
                    <a16:creationId xmlns:a16="http://schemas.microsoft.com/office/drawing/2014/main" id="{10AC567C-07A6-DA75-37CB-4E729B9F8F61}"/>
                  </a:ext>
                </a:extLst>
              </p:cNvPr>
              <p:cNvSpPr/>
              <p:nvPr/>
            </p:nvSpPr>
            <p:spPr>
              <a:xfrm>
                <a:off x="4792569" y="3009353"/>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55" name="Freeform 854">
                <a:extLst>
                  <a:ext uri="{FF2B5EF4-FFF2-40B4-BE49-F238E27FC236}">
                    <a16:creationId xmlns:a16="http://schemas.microsoft.com/office/drawing/2014/main" id="{BA1629D6-F9A7-9446-CCB7-D05B6E232F40}"/>
                  </a:ext>
                </a:extLst>
              </p:cNvPr>
              <p:cNvSpPr/>
              <p:nvPr/>
            </p:nvSpPr>
            <p:spPr>
              <a:xfrm>
                <a:off x="5139192" y="3009353"/>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57" name="Freeform 856">
                <a:extLst>
                  <a:ext uri="{FF2B5EF4-FFF2-40B4-BE49-F238E27FC236}">
                    <a16:creationId xmlns:a16="http://schemas.microsoft.com/office/drawing/2014/main" id="{68F05C5F-2209-5B4C-F0C5-28B94B27D4E6}"/>
                  </a:ext>
                </a:extLst>
              </p:cNvPr>
              <p:cNvSpPr/>
              <p:nvPr/>
            </p:nvSpPr>
            <p:spPr>
              <a:xfrm>
                <a:off x="5182475" y="3009353"/>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59" name="Freeform 858">
                <a:extLst>
                  <a:ext uri="{FF2B5EF4-FFF2-40B4-BE49-F238E27FC236}">
                    <a16:creationId xmlns:a16="http://schemas.microsoft.com/office/drawing/2014/main" id="{27331392-40EA-3555-88C3-71DDAF18EB8F}"/>
                  </a:ext>
                </a:extLst>
              </p:cNvPr>
              <p:cNvSpPr/>
              <p:nvPr/>
            </p:nvSpPr>
            <p:spPr>
              <a:xfrm>
                <a:off x="5210658" y="3009353"/>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61" name="Freeform 860">
                <a:extLst>
                  <a:ext uri="{FF2B5EF4-FFF2-40B4-BE49-F238E27FC236}">
                    <a16:creationId xmlns:a16="http://schemas.microsoft.com/office/drawing/2014/main" id="{CBD1283A-56EE-7E0C-9BB4-A366CC71BFCB}"/>
                  </a:ext>
                </a:extLst>
              </p:cNvPr>
              <p:cNvSpPr/>
              <p:nvPr/>
            </p:nvSpPr>
            <p:spPr>
              <a:xfrm>
                <a:off x="5214959" y="3053712"/>
                <a:ext cx="9151" cy="58069"/>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63" name="Freeform 862">
                <a:extLst>
                  <a:ext uri="{FF2B5EF4-FFF2-40B4-BE49-F238E27FC236}">
                    <a16:creationId xmlns:a16="http://schemas.microsoft.com/office/drawing/2014/main" id="{6C2B50E1-139A-0855-8122-1E266104B274}"/>
                  </a:ext>
                </a:extLst>
              </p:cNvPr>
              <p:cNvSpPr/>
              <p:nvPr/>
            </p:nvSpPr>
            <p:spPr>
              <a:xfrm>
                <a:off x="5214959" y="3053712"/>
                <a:ext cx="9151" cy="58069"/>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65" name="Freeform 864">
                <a:extLst>
                  <a:ext uri="{FF2B5EF4-FFF2-40B4-BE49-F238E27FC236}">
                    <a16:creationId xmlns:a16="http://schemas.microsoft.com/office/drawing/2014/main" id="{182C22CD-9878-477E-19D6-D81A8F6BF6E7}"/>
                  </a:ext>
                </a:extLst>
              </p:cNvPr>
              <p:cNvSpPr/>
              <p:nvPr/>
            </p:nvSpPr>
            <p:spPr>
              <a:xfrm>
                <a:off x="5219259" y="3053711"/>
                <a:ext cx="9151" cy="82296"/>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67" name="Freeform 866">
                <a:extLst>
                  <a:ext uri="{FF2B5EF4-FFF2-40B4-BE49-F238E27FC236}">
                    <a16:creationId xmlns:a16="http://schemas.microsoft.com/office/drawing/2014/main" id="{29D24E11-A0BB-4CA9-DA8B-A86398F26A2A}"/>
                  </a:ext>
                </a:extLst>
              </p:cNvPr>
              <p:cNvSpPr/>
              <p:nvPr/>
            </p:nvSpPr>
            <p:spPr>
              <a:xfrm>
                <a:off x="5225756" y="3053711"/>
                <a:ext cx="9151" cy="82296"/>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69" name="Freeform 868">
                <a:extLst>
                  <a:ext uri="{FF2B5EF4-FFF2-40B4-BE49-F238E27FC236}">
                    <a16:creationId xmlns:a16="http://schemas.microsoft.com/office/drawing/2014/main" id="{8B26376E-2C92-8457-3D48-519809ECFE30}"/>
                  </a:ext>
                </a:extLst>
              </p:cNvPr>
              <p:cNvSpPr/>
              <p:nvPr/>
            </p:nvSpPr>
            <p:spPr>
              <a:xfrm>
                <a:off x="5230149" y="3053711"/>
                <a:ext cx="9151" cy="82296"/>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1" name="Freeform 870">
                <a:extLst>
                  <a:ext uri="{FF2B5EF4-FFF2-40B4-BE49-F238E27FC236}">
                    <a16:creationId xmlns:a16="http://schemas.microsoft.com/office/drawing/2014/main" id="{067B2FC3-815B-DC57-15B4-8E774B62A1C5}"/>
                  </a:ext>
                </a:extLst>
              </p:cNvPr>
              <p:cNvSpPr/>
              <p:nvPr/>
            </p:nvSpPr>
            <p:spPr>
              <a:xfrm>
                <a:off x="5230149" y="3053711"/>
                <a:ext cx="9151" cy="82296"/>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2" name="Freeform 871">
                <a:extLst>
                  <a:ext uri="{FF2B5EF4-FFF2-40B4-BE49-F238E27FC236}">
                    <a16:creationId xmlns:a16="http://schemas.microsoft.com/office/drawing/2014/main" id="{CF0443EC-694F-A122-9CA5-08A7EC4ECFE6}"/>
                  </a:ext>
                </a:extLst>
              </p:cNvPr>
              <p:cNvSpPr/>
              <p:nvPr/>
            </p:nvSpPr>
            <p:spPr>
              <a:xfrm>
                <a:off x="5607059" y="310583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3" name="Freeform 872">
                <a:extLst>
                  <a:ext uri="{FF2B5EF4-FFF2-40B4-BE49-F238E27FC236}">
                    <a16:creationId xmlns:a16="http://schemas.microsoft.com/office/drawing/2014/main" id="{30B93AC7-331E-3CA9-E224-C78F19287B02}"/>
                  </a:ext>
                </a:extLst>
              </p:cNvPr>
              <p:cNvSpPr/>
              <p:nvPr/>
            </p:nvSpPr>
            <p:spPr>
              <a:xfrm>
                <a:off x="5637348" y="3075783"/>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4" name="Freeform 873">
                <a:extLst>
                  <a:ext uri="{FF2B5EF4-FFF2-40B4-BE49-F238E27FC236}">
                    <a16:creationId xmlns:a16="http://schemas.microsoft.com/office/drawing/2014/main" id="{0F17327B-2245-0CEC-1406-2CA57F0B3A63}"/>
                  </a:ext>
                </a:extLst>
              </p:cNvPr>
              <p:cNvSpPr/>
              <p:nvPr/>
            </p:nvSpPr>
            <p:spPr>
              <a:xfrm>
                <a:off x="5607059" y="310583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5" name="Freeform 874">
                <a:extLst>
                  <a:ext uri="{FF2B5EF4-FFF2-40B4-BE49-F238E27FC236}">
                    <a16:creationId xmlns:a16="http://schemas.microsoft.com/office/drawing/2014/main" id="{504B659F-A3D6-125F-2221-488323A2A6C8}"/>
                  </a:ext>
                </a:extLst>
              </p:cNvPr>
              <p:cNvSpPr/>
              <p:nvPr/>
            </p:nvSpPr>
            <p:spPr>
              <a:xfrm>
                <a:off x="5637348" y="3075783"/>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6" name="Freeform 875">
                <a:extLst>
                  <a:ext uri="{FF2B5EF4-FFF2-40B4-BE49-F238E27FC236}">
                    <a16:creationId xmlns:a16="http://schemas.microsoft.com/office/drawing/2014/main" id="{6A06A6D3-04F9-880E-D653-BF66006E290B}"/>
                  </a:ext>
                </a:extLst>
              </p:cNvPr>
              <p:cNvSpPr/>
              <p:nvPr/>
            </p:nvSpPr>
            <p:spPr>
              <a:xfrm>
                <a:off x="5607059" y="310583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7" name="Freeform 876">
                <a:extLst>
                  <a:ext uri="{FF2B5EF4-FFF2-40B4-BE49-F238E27FC236}">
                    <a16:creationId xmlns:a16="http://schemas.microsoft.com/office/drawing/2014/main" id="{DB756865-4322-8E19-9F43-9C770051F207}"/>
                  </a:ext>
                </a:extLst>
              </p:cNvPr>
              <p:cNvSpPr/>
              <p:nvPr/>
            </p:nvSpPr>
            <p:spPr>
              <a:xfrm>
                <a:off x="5637348" y="3075783"/>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8" name="Freeform 877">
                <a:extLst>
                  <a:ext uri="{FF2B5EF4-FFF2-40B4-BE49-F238E27FC236}">
                    <a16:creationId xmlns:a16="http://schemas.microsoft.com/office/drawing/2014/main" id="{DC9947CB-3295-0871-6FF5-19FD98104760}"/>
                  </a:ext>
                </a:extLst>
              </p:cNvPr>
              <p:cNvSpPr/>
              <p:nvPr/>
            </p:nvSpPr>
            <p:spPr>
              <a:xfrm>
                <a:off x="5607059" y="310583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79" name="Freeform 878">
                <a:extLst>
                  <a:ext uri="{FF2B5EF4-FFF2-40B4-BE49-F238E27FC236}">
                    <a16:creationId xmlns:a16="http://schemas.microsoft.com/office/drawing/2014/main" id="{BAD1F62E-D56E-57E0-3568-C49B7827C8BD}"/>
                  </a:ext>
                </a:extLst>
              </p:cNvPr>
              <p:cNvSpPr/>
              <p:nvPr/>
            </p:nvSpPr>
            <p:spPr>
              <a:xfrm>
                <a:off x="5637348" y="3066257"/>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0" name="Freeform 879">
                <a:extLst>
                  <a:ext uri="{FF2B5EF4-FFF2-40B4-BE49-F238E27FC236}">
                    <a16:creationId xmlns:a16="http://schemas.microsoft.com/office/drawing/2014/main" id="{2ECB9087-3FD5-6FA3-18DD-610763F3A82D}"/>
                  </a:ext>
                </a:extLst>
              </p:cNvPr>
              <p:cNvSpPr/>
              <p:nvPr/>
            </p:nvSpPr>
            <p:spPr>
              <a:xfrm>
                <a:off x="5639544" y="313385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1" name="Freeform 880">
                <a:extLst>
                  <a:ext uri="{FF2B5EF4-FFF2-40B4-BE49-F238E27FC236}">
                    <a16:creationId xmlns:a16="http://schemas.microsoft.com/office/drawing/2014/main" id="{4331CED8-9B9B-0B0E-090C-DD59BF32F8E2}"/>
                  </a:ext>
                </a:extLst>
              </p:cNvPr>
              <p:cNvSpPr/>
              <p:nvPr/>
            </p:nvSpPr>
            <p:spPr>
              <a:xfrm>
                <a:off x="5669833" y="30931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2" name="Freeform 881">
                <a:extLst>
                  <a:ext uri="{FF2B5EF4-FFF2-40B4-BE49-F238E27FC236}">
                    <a16:creationId xmlns:a16="http://schemas.microsoft.com/office/drawing/2014/main" id="{7533513C-09E0-F28C-2834-D86FE73ACAB7}"/>
                  </a:ext>
                </a:extLst>
              </p:cNvPr>
              <p:cNvSpPr/>
              <p:nvPr/>
            </p:nvSpPr>
            <p:spPr>
              <a:xfrm>
                <a:off x="5771679" y="313385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3" name="Freeform 882">
                <a:extLst>
                  <a:ext uri="{FF2B5EF4-FFF2-40B4-BE49-F238E27FC236}">
                    <a16:creationId xmlns:a16="http://schemas.microsoft.com/office/drawing/2014/main" id="{44322D7B-4DE6-84E3-E3D9-229F9991A679}"/>
                  </a:ext>
                </a:extLst>
              </p:cNvPr>
              <p:cNvSpPr/>
              <p:nvPr/>
            </p:nvSpPr>
            <p:spPr>
              <a:xfrm>
                <a:off x="5799862" y="30931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5" name="Freeform 884">
                <a:extLst>
                  <a:ext uri="{FF2B5EF4-FFF2-40B4-BE49-F238E27FC236}">
                    <a16:creationId xmlns:a16="http://schemas.microsoft.com/office/drawing/2014/main" id="{E82FBC4D-AACD-569A-8B06-0FFF685DC361}"/>
                  </a:ext>
                </a:extLst>
              </p:cNvPr>
              <p:cNvSpPr/>
              <p:nvPr/>
            </p:nvSpPr>
            <p:spPr>
              <a:xfrm>
                <a:off x="6135596"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7" name="Freeform 886">
                <a:extLst>
                  <a:ext uri="{FF2B5EF4-FFF2-40B4-BE49-F238E27FC236}">
                    <a16:creationId xmlns:a16="http://schemas.microsoft.com/office/drawing/2014/main" id="{59CA95ED-D001-6AAE-FE5D-2819813495C8}"/>
                  </a:ext>
                </a:extLst>
              </p:cNvPr>
              <p:cNvSpPr/>
              <p:nvPr/>
            </p:nvSpPr>
            <p:spPr>
              <a:xfrm>
                <a:off x="6146394"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89" name="Freeform 888">
                <a:extLst>
                  <a:ext uri="{FF2B5EF4-FFF2-40B4-BE49-F238E27FC236}">
                    <a16:creationId xmlns:a16="http://schemas.microsoft.com/office/drawing/2014/main" id="{46783054-F5A4-129F-51C5-34CDB4DE8BFC}"/>
                  </a:ext>
                </a:extLst>
              </p:cNvPr>
              <p:cNvSpPr/>
              <p:nvPr/>
            </p:nvSpPr>
            <p:spPr>
              <a:xfrm>
                <a:off x="6146394"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91" name="Freeform 890">
                <a:extLst>
                  <a:ext uri="{FF2B5EF4-FFF2-40B4-BE49-F238E27FC236}">
                    <a16:creationId xmlns:a16="http://schemas.microsoft.com/office/drawing/2014/main" id="{DE7ED261-3899-6618-3296-D01AEF762130}"/>
                  </a:ext>
                </a:extLst>
              </p:cNvPr>
              <p:cNvSpPr/>
              <p:nvPr/>
            </p:nvSpPr>
            <p:spPr>
              <a:xfrm>
                <a:off x="6168080"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93" name="Freeform 892">
                <a:extLst>
                  <a:ext uri="{FF2B5EF4-FFF2-40B4-BE49-F238E27FC236}">
                    <a16:creationId xmlns:a16="http://schemas.microsoft.com/office/drawing/2014/main" id="{6C5F6DA2-ED2F-2654-7FD1-465F2ED7C371}"/>
                  </a:ext>
                </a:extLst>
              </p:cNvPr>
              <p:cNvSpPr/>
              <p:nvPr/>
            </p:nvSpPr>
            <p:spPr>
              <a:xfrm>
                <a:off x="6174577"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95" name="Freeform 894">
                <a:extLst>
                  <a:ext uri="{FF2B5EF4-FFF2-40B4-BE49-F238E27FC236}">
                    <a16:creationId xmlns:a16="http://schemas.microsoft.com/office/drawing/2014/main" id="{BB5E1AAE-FE6E-0348-7C5F-59CBA226EBF8}"/>
                  </a:ext>
                </a:extLst>
              </p:cNvPr>
              <p:cNvSpPr/>
              <p:nvPr/>
            </p:nvSpPr>
            <p:spPr>
              <a:xfrm>
                <a:off x="6174577"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97" name="Freeform 896">
                <a:extLst>
                  <a:ext uri="{FF2B5EF4-FFF2-40B4-BE49-F238E27FC236}">
                    <a16:creationId xmlns:a16="http://schemas.microsoft.com/office/drawing/2014/main" id="{8DC2BC35-E361-1C07-E579-AA6398E61958}"/>
                  </a:ext>
                </a:extLst>
              </p:cNvPr>
              <p:cNvSpPr/>
              <p:nvPr/>
            </p:nvSpPr>
            <p:spPr>
              <a:xfrm>
                <a:off x="6174577"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99" name="Freeform 898">
                <a:extLst>
                  <a:ext uri="{FF2B5EF4-FFF2-40B4-BE49-F238E27FC236}">
                    <a16:creationId xmlns:a16="http://schemas.microsoft.com/office/drawing/2014/main" id="{17884835-06B9-C545-CA39-72E33EE355E7}"/>
                  </a:ext>
                </a:extLst>
              </p:cNvPr>
              <p:cNvSpPr/>
              <p:nvPr/>
            </p:nvSpPr>
            <p:spPr>
              <a:xfrm>
                <a:off x="6562286" y="3137844"/>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1" name="Freeform 900">
                <a:extLst>
                  <a:ext uri="{FF2B5EF4-FFF2-40B4-BE49-F238E27FC236}">
                    <a16:creationId xmlns:a16="http://schemas.microsoft.com/office/drawing/2014/main" id="{9F60B479-2642-3CC2-CA5D-DD0A8E1071C4}"/>
                  </a:ext>
                </a:extLst>
              </p:cNvPr>
              <p:cNvSpPr/>
              <p:nvPr/>
            </p:nvSpPr>
            <p:spPr>
              <a:xfrm>
                <a:off x="6562286"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3" name="Freeform 902">
                <a:extLst>
                  <a:ext uri="{FF2B5EF4-FFF2-40B4-BE49-F238E27FC236}">
                    <a16:creationId xmlns:a16="http://schemas.microsoft.com/office/drawing/2014/main" id="{82870683-B82D-997B-2BDF-BCB5224A390C}"/>
                  </a:ext>
                </a:extLst>
              </p:cNvPr>
              <p:cNvSpPr/>
              <p:nvPr/>
            </p:nvSpPr>
            <p:spPr>
              <a:xfrm>
                <a:off x="6629452"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5" name="Freeform 904">
                <a:extLst>
                  <a:ext uri="{FF2B5EF4-FFF2-40B4-BE49-F238E27FC236}">
                    <a16:creationId xmlns:a16="http://schemas.microsoft.com/office/drawing/2014/main" id="{11C49234-E362-2D79-568A-E47814E38233}"/>
                  </a:ext>
                </a:extLst>
              </p:cNvPr>
              <p:cNvSpPr/>
              <p:nvPr/>
            </p:nvSpPr>
            <p:spPr>
              <a:xfrm>
                <a:off x="7045344"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6" name="Freeform 905">
                <a:extLst>
                  <a:ext uri="{FF2B5EF4-FFF2-40B4-BE49-F238E27FC236}">
                    <a16:creationId xmlns:a16="http://schemas.microsoft.com/office/drawing/2014/main" id="{63CD48E4-AFA6-0AB2-6312-2D6BA257E855}"/>
                  </a:ext>
                </a:extLst>
              </p:cNvPr>
              <p:cNvSpPr/>
              <p:nvPr/>
            </p:nvSpPr>
            <p:spPr>
              <a:xfrm>
                <a:off x="7513212" y="3165861"/>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7" name="Freeform 906">
                <a:extLst>
                  <a:ext uri="{FF2B5EF4-FFF2-40B4-BE49-F238E27FC236}">
                    <a16:creationId xmlns:a16="http://schemas.microsoft.com/office/drawing/2014/main" id="{84C8A7E5-8E3E-00EE-4374-549A459B28D9}"/>
                  </a:ext>
                </a:extLst>
              </p:cNvPr>
              <p:cNvSpPr/>
              <p:nvPr/>
            </p:nvSpPr>
            <p:spPr>
              <a:xfrm>
                <a:off x="7545697" y="312831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8" name="Freeform 907">
                <a:extLst>
                  <a:ext uri="{FF2B5EF4-FFF2-40B4-BE49-F238E27FC236}">
                    <a16:creationId xmlns:a16="http://schemas.microsoft.com/office/drawing/2014/main" id="{A33EC49C-6778-C879-1828-47A55DECEED1}"/>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09" name="Freeform 908">
                <a:extLst>
                  <a:ext uri="{FF2B5EF4-FFF2-40B4-BE49-F238E27FC236}">
                    <a16:creationId xmlns:a16="http://schemas.microsoft.com/office/drawing/2014/main" id="{9631EBA8-491C-88CA-E21C-EA52565BB245}"/>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0" name="Freeform 909">
                <a:extLst>
                  <a:ext uri="{FF2B5EF4-FFF2-40B4-BE49-F238E27FC236}">
                    <a16:creationId xmlns:a16="http://schemas.microsoft.com/office/drawing/2014/main" id="{AE5DBCEA-5312-F57E-4B70-CFD463E4D946}"/>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1" name="Freeform 910">
                <a:extLst>
                  <a:ext uri="{FF2B5EF4-FFF2-40B4-BE49-F238E27FC236}">
                    <a16:creationId xmlns:a16="http://schemas.microsoft.com/office/drawing/2014/main" id="{67F0F66A-72B6-C394-D009-C714A1D5C7A8}"/>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2" name="Freeform 911">
                <a:extLst>
                  <a:ext uri="{FF2B5EF4-FFF2-40B4-BE49-F238E27FC236}">
                    <a16:creationId xmlns:a16="http://schemas.microsoft.com/office/drawing/2014/main" id="{CCB9F138-A760-9834-6CBA-99BD1EC02DBC}"/>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3" name="Freeform 912">
                <a:extLst>
                  <a:ext uri="{FF2B5EF4-FFF2-40B4-BE49-F238E27FC236}">
                    <a16:creationId xmlns:a16="http://schemas.microsoft.com/office/drawing/2014/main" id="{617967C8-6DD5-1544-DAD1-70CC1677B6A1}"/>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4" name="Freeform 913">
                <a:extLst>
                  <a:ext uri="{FF2B5EF4-FFF2-40B4-BE49-F238E27FC236}">
                    <a16:creationId xmlns:a16="http://schemas.microsoft.com/office/drawing/2014/main" id="{8B318CF5-4C4F-AD43-EB1A-2ABA010ACF15}"/>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5" name="Freeform 914">
                <a:extLst>
                  <a:ext uri="{FF2B5EF4-FFF2-40B4-BE49-F238E27FC236}">
                    <a16:creationId xmlns:a16="http://schemas.microsoft.com/office/drawing/2014/main" id="{07C6BBF6-2AD3-FE34-3D1A-13400853DAFC}"/>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6" name="Freeform 915">
                <a:extLst>
                  <a:ext uri="{FF2B5EF4-FFF2-40B4-BE49-F238E27FC236}">
                    <a16:creationId xmlns:a16="http://schemas.microsoft.com/office/drawing/2014/main" id="{9AE3A953-8206-89CB-E8FE-FA9AF6F1F93B}"/>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7" name="Freeform 916">
                <a:extLst>
                  <a:ext uri="{FF2B5EF4-FFF2-40B4-BE49-F238E27FC236}">
                    <a16:creationId xmlns:a16="http://schemas.microsoft.com/office/drawing/2014/main" id="{DCAA1270-C9EE-9A1B-4EF2-0D55947CB41E}"/>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8" name="Freeform 917">
                <a:extLst>
                  <a:ext uri="{FF2B5EF4-FFF2-40B4-BE49-F238E27FC236}">
                    <a16:creationId xmlns:a16="http://schemas.microsoft.com/office/drawing/2014/main" id="{4CF78FCA-29ED-DA80-7BC5-9E416C4E9241}"/>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19" name="Freeform 918">
                <a:extLst>
                  <a:ext uri="{FF2B5EF4-FFF2-40B4-BE49-F238E27FC236}">
                    <a16:creationId xmlns:a16="http://schemas.microsoft.com/office/drawing/2014/main" id="{50BBB36B-4A96-FE5F-0211-E6FA8FE88400}"/>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0" name="Freeform 919">
                <a:extLst>
                  <a:ext uri="{FF2B5EF4-FFF2-40B4-BE49-F238E27FC236}">
                    <a16:creationId xmlns:a16="http://schemas.microsoft.com/office/drawing/2014/main" id="{A1D034FA-D7DD-3778-3D5C-7D3A0CCD4F1E}"/>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1" name="Freeform 920">
                <a:extLst>
                  <a:ext uri="{FF2B5EF4-FFF2-40B4-BE49-F238E27FC236}">
                    <a16:creationId xmlns:a16="http://schemas.microsoft.com/office/drawing/2014/main" id="{891D4094-2352-9393-64E6-B5981D8D64E0}"/>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2" name="Freeform 921">
                <a:extLst>
                  <a:ext uri="{FF2B5EF4-FFF2-40B4-BE49-F238E27FC236}">
                    <a16:creationId xmlns:a16="http://schemas.microsoft.com/office/drawing/2014/main" id="{2181A3BF-9EF2-F04D-2A29-809B65202FCC}"/>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3" name="Freeform 922">
                <a:extLst>
                  <a:ext uri="{FF2B5EF4-FFF2-40B4-BE49-F238E27FC236}">
                    <a16:creationId xmlns:a16="http://schemas.microsoft.com/office/drawing/2014/main" id="{581BEEBE-46C0-6BCC-2ADE-13B479E7A7BF}"/>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4" name="Freeform 923">
                <a:extLst>
                  <a:ext uri="{FF2B5EF4-FFF2-40B4-BE49-F238E27FC236}">
                    <a16:creationId xmlns:a16="http://schemas.microsoft.com/office/drawing/2014/main" id="{7FC059E7-1EB7-0908-F8C2-BB6815D26DAF}"/>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5" name="Freeform 924">
                <a:extLst>
                  <a:ext uri="{FF2B5EF4-FFF2-40B4-BE49-F238E27FC236}">
                    <a16:creationId xmlns:a16="http://schemas.microsoft.com/office/drawing/2014/main" id="{E3992288-4691-87BD-72EC-4EE71AAE3B93}"/>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6" name="Freeform 925">
                <a:extLst>
                  <a:ext uri="{FF2B5EF4-FFF2-40B4-BE49-F238E27FC236}">
                    <a16:creationId xmlns:a16="http://schemas.microsoft.com/office/drawing/2014/main" id="{0F88F537-A911-94C8-AB92-BB782EB68131}"/>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7" name="Freeform 926">
                <a:extLst>
                  <a:ext uri="{FF2B5EF4-FFF2-40B4-BE49-F238E27FC236}">
                    <a16:creationId xmlns:a16="http://schemas.microsoft.com/office/drawing/2014/main" id="{E385112E-C389-1959-D6B2-191ECB1AAC02}"/>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8" name="Freeform 927">
                <a:extLst>
                  <a:ext uri="{FF2B5EF4-FFF2-40B4-BE49-F238E27FC236}">
                    <a16:creationId xmlns:a16="http://schemas.microsoft.com/office/drawing/2014/main" id="{FF0E4584-01DD-369F-D8DF-8E0B9892B477}"/>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29" name="Freeform 928">
                <a:extLst>
                  <a:ext uri="{FF2B5EF4-FFF2-40B4-BE49-F238E27FC236}">
                    <a16:creationId xmlns:a16="http://schemas.microsoft.com/office/drawing/2014/main" id="{1C8AEDCE-98D2-7805-ED36-ECACF7D13F24}"/>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0" name="Freeform 929">
                <a:extLst>
                  <a:ext uri="{FF2B5EF4-FFF2-40B4-BE49-F238E27FC236}">
                    <a16:creationId xmlns:a16="http://schemas.microsoft.com/office/drawing/2014/main" id="{42F623A0-5E36-2B03-4FCD-ED97369EA6D7}"/>
                  </a:ext>
                </a:extLst>
              </p:cNvPr>
              <p:cNvSpPr/>
              <p:nvPr/>
            </p:nvSpPr>
            <p:spPr>
              <a:xfrm>
                <a:off x="1582372" y="1058820"/>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1" name="Freeform 930">
                <a:extLst>
                  <a:ext uri="{FF2B5EF4-FFF2-40B4-BE49-F238E27FC236}">
                    <a16:creationId xmlns:a16="http://schemas.microsoft.com/office/drawing/2014/main" id="{711F860F-C261-5D60-6E6B-0EA67255E2E3}"/>
                  </a:ext>
                </a:extLst>
              </p:cNvPr>
              <p:cNvSpPr/>
              <p:nvPr/>
            </p:nvSpPr>
            <p:spPr>
              <a:xfrm>
                <a:off x="1612660" y="1020333"/>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2" name="Freeform 931">
                <a:extLst>
                  <a:ext uri="{FF2B5EF4-FFF2-40B4-BE49-F238E27FC236}">
                    <a16:creationId xmlns:a16="http://schemas.microsoft.com/office/drawing/2014/main" id="{826310E7-5693-F260-D51B-420667EC9367}"/>
                  </a:ext>
                </a:extLst>
              </p:cNvPr>
              <p:cNvSpPr/>
              <p:nvPr/>
            </p:nvSpPr>
            <p:spPr>
              <a:xfrm>
                <a:off x="1604058" y="1058820"/>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3" name="Freeform 932">
                <a:extLst>
                  <a:ext uri="{FF2B5EF4-FFF2-40B4-BE49-F238E27FC236}">
                    <a16:creationId xmlns:a16="http://schemas.microsoft.com/office/drawing/2014/main" id="{F518F619-7028-153C-31D5-0A18E4C3D08C}"/>
                  </a:ext>
                </a:extLst>
              </p:cNvPr>
              <p:cNvSpPr/>
              <p:nvPr/>
            </p:nvSpPr>
            <p:spPr>
              <a:xfrm>
                <a:off x="1634347" y="1020333"/>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4" name="Freeform 933">
                <a:extLst>
                  <a:ext uri="{FF2B5EF4-FFF2-40B4-BE49-F238E27FC236}">
                    <a16:creationId xmlns:a16="http://schemas.microsoft.com/office/drawing/2014/main" id="{3882BE0F-F93C-9868-A2AE-4160BEEE10D6}"/>
                  </a:ext>
                </a:extLst>
              </p:cNvPr>
              <p:cNvSpPr/>
              <p:nvPr/>
            </p:nvSpPr>
            <p:spPr>
              <a:xfrm>
                <a:off x="1610555" y="1080810"/>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5" name="Freeform 934">
                <a:extLst>
                  <a:ext uri="{FF2B5EF4-FFF2-40B4-BE49-F238E27FC236}">
                    <a16:creationId xmlns:a16="http://schemas.microsoft.com/office/drawing/2014/main" id="{4A083956-EF77-4AF5-C620-36E758405C3E}"/>
                  </a:ext>
                </a:extLst>
              </p:cNvPr>
              <p:cNvSpPr/>
              <p:nvPr/>
            </p:nvSpPr>
            <p:spPr>
              <a:xfrm>
                <a:off x="1640844" y="1052794"/>
                <a:ext cx="9151" cy="56115"/>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6" name="Freeform 935">
                <a:extLst>
                  <a:ext uri="{FF2B5EF4-FFF2-40B4-BE49-F238E27FC236}">
                    <a16:creationId xmlns:a16="http://schemas.microsoft.com/office/drawing/2014/main" id="{A9F88FBC-0D76-4844-ACC2-6BB9386B62B9}"/>
                  </a:ext>
                </a:extLst>
              </p:cNvPr>
              <p:cNvSpPr/>
              <p:nvPr/>
            </p:nvSpPr>
            <p:spPr>
              <a:xfrm>
                <a:off x="1614856" y="111289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7" name="Freeform 936">
                <a:extLst>
                  <a:ext uri="{FF2B5EF4-FFF2-40B4-BE49-F238E27FC236}">
                    <a16:creationId xmlns:a16="http://schemas.microsoft.com/office/drawing/2014/main" id="{081816F4-02C6-7FF7-21DC-437C4DB955FA}"/>
                  </a:ext>
                </a:extLst>
              </p:cNvPr>
              <p:cNvSpPr/>
              <p:nvPr/>
            </p:nvSpPr>
            <p:spPr>
              <a:xfrm>
                <a:off x="1645145" y="1074411"/>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8" name="Freeform 937">
                <a:extLst>
                  <a:ext uri="{FF2B5EF4-FFF2-40B4-BE49-F238E27FC236}">
                    <a16:creationId xmlns:a16="http://schemas.microsoft.com/office/drawing/2014/main" id="{2E2D2691-DC45-47D0-4753-03F38B8FFD69}"/>
                  </a:ext>
                </a:extLst>
              </p:cNvPr>
              <p:cNvSpPr/>
              <p:nvPr/>
            </p:nvSpPr>
            <p:spPr>
              <a:xfrm>
                <a:off x="1614856" y="111289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39" name="Freeform 938">
                <a:extLst>
                  <a:ext uri="{FF2B5EF4-FFF2-40B4-BE49-F238E27FC236}">
                    <a16:creationId xmlns:a16="http://schemas.microsoft.com/office/drawing/2014/main" id="{5260A201-512D-B7E5-678B-57B234FACC62}"/>
                  </a:ext>
                </a:extLst>
              </p:cNvPr>
              <p:cNvSpPr/>
              <p:nvPr/>
            </p:nvSpPr>
            <p:spPr>
              <a:xfrm>
                <a:off x="1645145" y="1074411"/>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0" name="Freeform 939">
                <a:extLst>
                  <a:ext uri="{FF2B5EF4-FFF2-40B4-BE49-F238E27FC236}">
                    <a16:creationId xmlns:a16="http://schemas.microsoft.com/office/drawing/2014/main" id="{2B7C5D05-C131-C103-2AAC-FB16A27096D8}"/>
                  </a:ext>
                </a:extLst>
              </p:cNvPr>
              <p:cNvSpPr/>
              <p:nvPr/>
            </p:nvSpPr>
            <p:spPr>
              <a:xfrm>
                <a:off x="1818456" y="124304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1" name="Freeform 940">
                <a:extLst>
                  <a:ext uri="{FF2B5EF4-FFF2-40B4-BE49-F238E27FC236}">
                    <a16:creationId xmlns:a16="http://schemas.microsoft.com/office/drawing/2014/main" id="{C39BD618-B111-E68B-5B2B-7E9C91AA3B04}"/>
                  </a:ext>
                </a:extLst>
              </p:cNvPr>
              <p:cNvSpPr/>
              <p:nvPr/>
            </p:nvSpPr>
            <p:spPr>
              <a:xfrm>
                <a:off x="1848836" y="1204559"/>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2" name="Freeform 941">
                <a:extLst>
                  <a:ext uri="{FF2B5EF4-FFF2-40B4-BE49-F238E27FC236}">
                    <a16:creationId xmlns:a16="http://schemas.microsoft.com/office/drawing/2014/main" id="{A54EAA9A-CFE7-B96C-4025-B2B66F2C118F}"/>
                  </a:ext>
                </a:extLst>
              </p:cNvPr>
              <p:cNvSpPr/>
              <p:nvPr/>
            </p:nvSpPr>
            <p:spPr>
              <a:xfrm>
                <a:off x="1857437" y="1287108"/>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3" name="Freeform 942">
                <a:extLst>
                  <a:ext uri="{FF2B5EF4-FFF2-40B4-BE49-F238E27FC236}">
                    <a16:creationId xmlns:a16="http://schemas.microsoft.com/office/drawing/2014/main" id="{11CC3305-66CF-81B4-14A2-E2EFBDE2695B}"/>
                  </a:ext>
                </a:extLst>
              </p:cNvPr>
              <p:cNvSpPr/>
              <p:nvPr/>
            </p:nvSpPr>
            <p:spPr>
              <a:xfrm>
                <a:off x="1885621" y="1248620"/>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4" name="Freeform 943">
                <a:extLst>
                  <a:ext uri="{FF2B5EF4-FFF2-40B4-BE49-F238E27FC236}">
                    <a16:creationId xmlns:a16="http://schemas.microsoft.com/office/drawing/2014/main" id="{8537FA82-F901-7AFD-D35B-60AEB7AFDAC4}"/>
                  </a:ext>
                </a:extLst>
              </p:cNvPr>
              <p:cNvSpPr/>
              <p:nvPr/>
            </p:nvSpPr>
            <p:spPr>
              <a:xfrm>
                <a:off x="1883425" y="1309180"/>
                <a:ext cx="62864" cy="8144"/>
              </a:xfrm>
              <a:custGeom>
                <a:avLst/>
                <a:gdLst>
                  <a:gd name="connsiteX0" fmla="*/ 0 w 62352"/>
                  <a:gd name="connsiteY0" fmla="*/ 0 h 9054"/>
                  <a:gd name="connsiteX1" fmla="*/ 62352 w 62352"/>
                  <a:gd name="connsiteY1" fmla="*/ 0 h 9054"/>
                </a:gdLst>
                <a:ahLst/>
                <a:cxnLst>
                  <a:cxn ang="0">
                    <a:pos x="connsiteX0" y="connsiteY0"/>
                  </a:cxn>
                  <a:cxn ang="0">
                    <a:pos x="connsiteX1" y="connsiteY1"/>
                  </a:cxn>
                </a:cxnLst>
                <a:rect l="l" t="t" r="r" b="b"/>
                <a:pathLst>
                  <a:path w="62352" h="9054">
                    <a:moveTo>
                      <a:pt x="0" y="0"/>
                    </a:moveTo>
                    <a:lnTo>
                      <a:pt x="6235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5" name="Freeform 944">
                <a:extLst>
                  <a:ext uri="{FF2B5EF4-FFF2-40B4-BE49-F238E27FC236}">
                    <a16:creationId xmlns:a16="http://schemas.microsoft.com/office/drawing/2014/main" id="{5929388D-BD8D-84B4-F78D-2C09702D6924}"/>
                  </a:ext>
                </a:extLst>
              </p:cNvPr>
              <p:cNvSpPr/>
              <p:nvPr/>
            </p:nvSpPr>
            <p:spPr>
              <a:xfrm>
                <a:off x="1913804" y="1270692"/>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6" name="Freeform 945">
                <a:extLst>
                  <a:ext uri="{FF2B5EF4-FFF2-40B4-BE49-F238E27FC236}">
                    <a16:creationId xmlns:a16="http://schemas.microsoft.com/office/drawing/2014/main" id="{5190039F-B7D4-07BC-213A-9A3FD4AC3911}"/>
                  </a:ext>
                </a:extLst>
              </p:cNvPr>
              <p:cNvSpPr/>
              <p:nvPr/>
            </p:nvSpPr>
            <p:spPr>
              <a:xfrm>
                <a:off x="1933295" y="1319197"/>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7" name="Freeform 946">
                <a:extLst>
                  <a:ext uri="{FF2B5EF4-FFF2-40B4-BE49-F238E27FC236}">
                    <a16:creationId xmlns:a16="http://schemas.microsoft.com/office/drawing/2014/main" id="{535F273D-E46B-2612-2E05-F72FEC5BE7E5}"/>
                  </a:ext>
                </a:extLst>
              </p:cNvPr>
              <p:cNvSpPr/>
              <p:nvPr/>
            </p:nvSpPr>
            <p:spPr>
              <a:xfrm>
                <a:off x="1963584" y="128071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8" name="Freeform 947">
                <a:extLst>
                  <a:ext uri="{FF2B5EF4-FFF2-40B4-BE49-F238E27FC236}">
                    <a16:creationId xmlns:a16="http://schemas.microsoft.com/office/drawing/2014/main" id="{A96C46DD-F839-6853-414E-A30B060A0089}"/>
                  </a:ext>
                </a:extLst>
              </p:cNvPr>
              <p:cNvSpPr/>
              <p:nvPr/>
            </p:nvSpPr>
            <p:spPr>
              <a:xfrm>
                <a:off x="2076227" y="141937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49" name="Freeform 948">
                <a:extLst>
                  <a:ext uri="{FF2B5EF4-FFF2-40B4-BE49-F238E27FC236}">
                    <a16:creationId xmlns:a16="http://schemas.microsoft.com/office/drawing/2014/main" id="{5EB4670A-2AF8-4FE9-0F62-FE16EAF9E6C6}"/>
                  </a:ext>
                </a:extLst>
              </p:cNvPr>
              <p:cNvSpPr/>
              <p:nvPr/>
            </p:nvSpPr>
            <p:spPr>
              <a:xfrm>
                <a:off x="2106607" y="1378850"/>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0" name="Freeform 949">
                <a:extLst>
                  <a:ext uri="{FF2B5EF4-FFF2-40B4-BE49-F238E27FC236}">
                    <a16:creationId xmlns:a16="http://schemas.microsoft.com/office/drawing/2014/main" id="{3D9C1C78-FD57-BE2A-97A1-442CDBA1C377}"/>
                  </a:ext>
                </a:extLst>
              </p:cNvPr>
              <p:cNvSpPr/>
              <p:nvPr/>
            </p:nvSpPr>
            <p:spPr>
              <a:xfrm>
                <a:off x="2082724" y="1419373"/>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1" name="Freeform 950">
                <a:extLst>
                  <a:ext uri="{FF2B5EF4-FFF2-40B4-BE49-F238E27FC236}">
                    <a16:creationId xmlns:a16="http://schemas.microsoft.com/office/drawing/2014/main" id="{9B1346DD-AAAC-25A7-9A05-230D619B01A0}"/>
                  </a:ext>
                </a:extLst>
              </p:cNvPr>
              <p:cNvSpPr/>
              <p:nvPr/>
            </p:nvSpPr>
            <p:spPr>
              <a:xfrm>
                <a:off x="2110908" y="1378850"/>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2" name="Freeform 951">
                <a:extLst>
                  <a:ext uri="{FF2B5EF4-FFF2-40B4-BE49-F238E27FC236}">
                    <a16:creationId xmlns:a16="http://schemas.microsoft.com/office/drawing/2014/main" id="{3FC4D558-5135-BA35-E416-956315BA0D18}"/>
                  </a:ext>
                </a:extLst>
              </p:cNvPr>
              <p:cNvSpPr/>
              <p:nvPr/>
            </p:nvSpPr>
            <p:spPr>
              <a:xfrm>
                <a:off x="2082724" y="1419373"/>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3" name="Freeform 952">
                <a:extLst>
                  <a:ext uri="{FF2B5EF4-FFF2-40B4-BE49-F238E27FC236}">
                    <a16:creationId xmlns:a16="http://schemas.microsoft.com/office/drawing/2014/main" id="{D67088D7-AC37-A589-5D5A-E223266F03DE}"/>
                  </a:ext>
                </a:extLst>
              </p:cNvPr>
              <p:cNvSpPr/>
              <p:nvPr/>
            </p:nvSpPr>
            <p:spPr>
              <a:xfrm>
                <a:off x="2110908" y="1378850"/>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4" name="Freeform 953">
                <a:extLst>
                  <a:ext uri="{FF2B5EF4-FFF2-40B4-BE49-F238E27FC236}">
                    <a16:creationId xmlns:a16="http://schemas.microsoft.com/office/drawing/2014/main" id="{49D18692-AE51-F5E6-D2BD-19CB4C468AA3}"/>
                  </a:ext>
                </a:extLst>
              </p:cNvPr>
              <p:cNvSpPr/>
              <p:nvPr/>
            </p:nvSpPr>
            <p:spPr>
              <a:xfrm>
                <a:off x="2115208" y="147345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5" name="Freeform 954">
                <a:extLst>
                  <a:ext uri="{FF2B5EF4-FFF2-40B4-BE49-F238E27FC236}">
                    <a16:creationId xmlns:a16="http://schemas.microsoft.com/office/drawing/2014/main" id="{F711AC00-CB2E-1184-7094-5ADE7A9E1D3D}"/>
                  </a:ext>
                </a:extLst>
              </p:cNvPr>
              <p:cNvSpPr/>
              <p:nvPr/>
            </p:nvSpPr>
            <p:spPr>
              <a:xfrm>
                <a:off x="2145588" y="1436919"/>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6" name="Freeform 955">
                <a:extLst>
                  <a:ext uri="{FF2B5EF4-FFF2-40B4-BE49-F238E27FC236}">
                    <a16:creationId xmlns:a16="http://schemas.microsoft.com/office/drawing/2014/main" id="{7AD2A221-C9E2-DE0F-41FD-081887912638}"/>
                  </a:ext>
                </a:extLst>
              </p:cNvPr>
              <p:cNvSpPr/>
              <p:nvPr/>
            </p:nvSpPr>
            <p:spPr>
              <a:xfrm>
                <a:off x="2119601" y="1473452"/>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7" name="Freeform 956">
                <a:extLst>
                  <a:ext uri="{FF2B5EF4-FFF2-40B4-BE49-F238E27FC236}">
                    <a16:creationId xmlns:a16="http://schemas.microsoft.com/office/drawing/2014/main" id="{8B7A3089-A03E-EFDB-6415-269F9AAF54FF}"/>
                  </a:ext>
                </a:extLst>
              </p:cNvPr>
              <p:cNvSpPr/>
              <p:nvPr/>
            </p:nvSpPr>
            <p:spPr>
              <a:xfrm>
                <a:off x="2149889" y="1436919"/>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59" name="Freeform 958">
                <a:extLst>
                  <a:ext uri="{FF2B5EF4-FFF2-40B4-BE49-F238E27FC236}">
                    <a16:creationId xmlns:a16="http://schemas.microsoft.com/office/drawing/2014/main" id="{A3525863-80E1-091D-8CAD-7E53A0C0C1AE}"/>
                  </a:ext>
                </a:extLst>
              </p:cNvPr>
              <p:cNvSpPr/>
              <p:nvPr/>
            </p:nvSpPr>
            <p:spPr>
              <a:xfrm>
                <a:off x="2154189" y="1436919"/>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0" name="Freeform 959">
                <a:extLst>
                  <a:ext uri="{FF2B5EF4-FFF2-40B4-BE49-F238E27FC236}">
                    <a16:creationId xmlns:a16="http://schemas.microsoft.com/office/drawing/2014/main" id="{237A0E66-A3BA-62AA-AF94-40780849170F}"/>
                  </a:ext>
                </a:extLst>
              </p:cNvPr>
              <p:cNvSpPr/>
              <p:nvPr/>
            </p:nvSpPr>
            <p:spPr>
              <a:xfrm>
                <a:off x="2279827" y="1623635"/>
                <a:ext cx="58563" cy="8144"/>
              </a:xfrm>
              <a:custGeom>
                <a:avLst/>
                <a:gdLst>
                  <a:gd name="connsiteX0" fmla="*/ 0 w 58086"/>
                  <a:gd name="connsiteY0" fmla="*/ 0 h 9054"/>
                  <a:gd name="connsiteX1" fmla="*/ 58087 w 58086"/>
                  <a:gd name="connsiteY1" fmla="*/ 0 h 9054"/>
                </a:gdLst>
                <a:ahLst/>
                <a:cxnLst>
                  <a:cxn ang="0">
                    <a:pos x="connsiteX0" y="connsiteY0"/>
                  </a:cxn>
                  <a:cxn ang="0">
                    <a:pos x="connsiteX1" y="connsiteY1"/>
                  </a:cxn>
                </a:cxnLst>
                <a:rect l="l" t="t" r="r" b="b"/>
                <a:pathLst>
                  <a:path w="58086" h="9054">
                    <a:moveTo>
                      <a:pt x="0" y="0"/>
                    </a:moveTo>
                    <a:lnTo>
                      <a:pt x="58087"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1" name="Freeform 960">
                <a:extLst>
                  <a:ext uri="{FF2B5EF4-FFF2-40B4-BE49-F238E27FC236}">
                    <a16:creationId xmlns:a16="http://schemas.microsoft.com/office/drawing/2014/main" id="{F1549CA3-C4F8-B53D-8A56-F00BA1B8A314}"/>
                  </a:ext>
                </a:extLst>
              </p:cNvPr>
              <p:cNvSpPr/>
              <p:nvPr/>
            </p:nvSpPr>
            <p:spPr>
              <a:xfrm>
                <a:off x="2310207" y="1585147"/>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2" name="Freeform 961">
                <a:extLst>
                  <a:ext uri="{FF2B5EF4-FFF2-40B4-BE49-F238E27FC236}">
                    <a16:creationId xmlns:a16="http://schemas.microsoft.com/office/drawing/2014/main" id="{E3FF7B90-A5D8-D082-CDDC-53452544B071}"/>
                  </a:ext>
                </a:extLst>
              </p:cNvPr>
              <p:cNvSpPr/>
              <p:nvPr/>
            </p:nvSpPr>
            <p:spPr>
              <a:xfrm>
                <a:off x="2323201" y="18299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3" name="Freeform 962">
                <a:extLst>
                  <a:ext uri="{FF2B5EF4-FFF2-40B4-BE49-F238E27FC236}">
                    <a16:creationId xmlns:a16="http://schemas.microsoft.com/office/drawing/2014/main" id="{D6A77066-2CC9-98EE-1937-21B1E9751ECE}"/>
                  </a:ext>
                </a:extLst>
              </p:cNvPr>
              <p:cNvSpPr/>
              <p:nvPr/>
            </p:nvSpPr>
            <p:spPr>
              <a:xfrm>
                <a:off x="2353489" y="179111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4" name="Freeform 963">
                <a:extLst>
                  <a:ext uri="{FF2B5EF4-FFF2-40B4-BE49-F238E27FC236}">
                    <a16:creationId xmlns:a16="http://schemas.microsoft.com/office/drawing/2014/main" id="{D9ADE028-212C-1497-C9E1-E108646E0A2A}"/>
                  </a:ext>
                </a:extLst>
              </p:cNvPr>
              <p:cNvSpPr/>
              <p:nvPr/>
            </p:nvSpPr>
            <p:spPr>
              <a:xfrm>
                <a:off x="2559285" y="196814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5" name="Freeform 964">
                <a:extLst>
                  <a:ext uri="{FF2B5EF4-FFF2-40B4-BE49-F238E27FC236}">
                    <a16:creationId xmlns:a16="http://schemas.microsoft.com/office/drawing/2014/main" id="{22475530-28C7-144C-E2D3-5F88102E4500}"/>
                  </a:ext>
                </a:extLst>
              </p:cNvPr>
              <p:cNvSpPr/>
              <p:nvPr/>
            </p:nvSpPr>
            <p:spPr>
              <a:xfrm>
                <a:off x="2587468" y="192572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6" name="Freeform 965">
                <a:extLst>
                  <a:ext uri="{FF2B5EF4-FFF2-40B4-BE49-F238E27FC236}">
                    <a16:creationId xmlns:a16="http://schemas.microsoft.com/office/drawing/2014/main" id="{C627BABF-99D7-4B26-04D7-CF5E9771A449}"/>
                  </a:ext>
                </a:extLst>
              </p:cNvPr>
              <p:cNvSpPr/>
              <p:nvPr/>
            </p:nvSpPr>
            <p:spPr>
              <a:xfrm>
                <a:off x="2563586" y="196814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7" name="Freeform 966">
                <a:extLst>
                  <a:ext uri="{FF2B5EF4-FFF2-40B4-BE49-F238E27FC236}">
                    <a16:creationId xmlns:a16="http://schemas.microsoft.com/office/drawing/2014/main" id="{90236C33-2864-09F7-8DDF-EAF83B50AF76}"/>
                  </a:ext>
                </a:extLst>
              </p:cNvPr>
              <p:cNvSpPr/>
              <p:nvPr/>
            </p:nvSpPr>
            <p:spPr>
              <a:xfrm>
                <a:off x="2593965" y="192572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8" name="Freeform 967">
                <a:extLst>
                  <a:ext uri="{FF2B5EF4-FFF2-40B4-BE49-F238E27FC236}">
                    <a16:creationId xmlns:a16="http://schemas.microsoft.com/office/drawing/2014/main" id="{FD62CDF4-1858-40F4-34B0-438D54D8DD04}"/>
                  </a:ext>
                </a:extLst>
              </p:cNvPr>
              <p:cNvSpPr/>
              <p:nvPr/>
            </p:nvSpPr>
            <p:spPr>
              <a:xfrm>
                <a:off x="2652437" y="215440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69" name="Freeform 968">
                <a:extLst>
                  <a:ext uri="{FF2B5EF4-FFF2-40B4-BE49-F238E27FC236}">
                    <a16:creationId xmlns:a16="http://schemas.microsoft.com/office/drawing/2014/main" id="{F117519B-97C7-4157-1DA3-F536AA98F4B1}"/>
                  </a:ext>
                </a:extLst>
              </p:cNvPr>
              <p:cNvSpPr/>
              <p:nvPr/>
            </p:nvSpPr>
            <p:spPr>
              <a:xfrm>
                <a:off x="2682726" y="2117543"/>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0" name="Freeform 969">
                <a:extLst>
                  <a:ext uri="{FF2B5EF4-FFF2-40B4-BE49-F238E27FC236}">
                    <a16:creationId xmlns:a16="http://schemas.microsoft.com/office/drawing/2014/main" id="{F88FD471-36F9-A5B7-E6EC-A1794DA58536}"/>
                  </a:ext>
                </a:extLst>
              </p:cNvPr>
              <p:cNvSpPr/>
              <p:nvPr/>
            </p:nvSpPr>
            <p:spPr>
              <a:xfrm>
                <a:off x="2732597" y="2356714"/>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1" name="Freeform 970">
                <a:extLst>
                  <a:ext uri="{FF2B5EF4-FFF2-40B4-BE49-F238E27FC236}">
                    <a16:creationId xmlns:a16="http://schemas.microsoft.com/office/drawing/2014/main" id="{06BD3D2D-6F3D-6D42-0995-49427F1BF3BE}"/>
                  </a:ext>
                </a:extLst>
              </p:cNvPr>
              <p:cNvSpPr/>
              <p:nvPr/>
            </p:nvSpPr>
            <p:spPr>
              <a:xfrm>
                <a:off x="2765081" y="2317896"/>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2" name="Freeform 971">
                <a:extLst>
                  <a:ext uri="{FF2B5EF4-FFF2-40B4-BE49-F238E27FC236}">
                    <a16:creationId xmlns:a16="http://schemas.microsoft.com/office/drawing/2014/main" id="{701F433A-0E0A-FDD3-028E-1F7D8659D5B1}"/>
                  </a:ext>
                </a:extLst>
              </p:cNvPr>
              <p:cNvSpPr/>
              <p:nvPr/>
            </p:nvSpPr>
            <p:spPr>
              <a:xfrm>
                <a:off x="2784571" y="2402810"/>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3" name="Freeform 972">
                <a:extLst>
                  <a:ext uri="{FF2B5EF4-FFF2-40B4-BE49-F238E27FC236}">
                    <a16:creationId xmlns:a16="http://schemas.microsoft.com/office/drawing/2014/main" id="{209696B3-9577-26C9-A5A6-490A297001E6}"/>
                  </a:ext>
                </a:extLst>
              </p:cNvPr>
              <p:cNvSpPr/>
              <p:nvPr/>
            </p:nvSpPr>
            <p:spPr>
              <a:xfrm>
                <a:off x="2812755" y="2365947"/>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4" name="Freeform 973">
                <a:extLst>
                  <a:ext uri="{FF2B5EF4-FFF2-40B4-BE49-F238E27FC236}">
                    <a16:creationId xmlns:a16="http://schemas.microsoft.com/office/drawing/2014/main" id="{D4C6C925-E7BA-0F2F-D425-3ACE7E928339}"/>
                  </a:ext>
                </a:extLst>
              </p:cNvPr>
              <p:cNvSpPr/>
              <p:nvPr/>
            </p:nvSpPr>
            <p:spPr>
              <a:xfrm>
                <a:off x="2996864" y="2560975"/>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5" name="Freeform 974">
                <a:extLst>
                  <a:ext uri="{FF2B5EF4-FFF2-40B4-BE49-F238E27FC236}">
                    <a16:creationId xmlns:a16="http://schemas.microsoft.com/office/drawing/2014/main" id="{4719B755-C3D9-4C3B-B33F-D221DC7E1E69}"/>
                  </a:ext>
                </a:extLst>
              </p:cNvPr>
              <p:cNvSpPr/>
              <p:nvPr/>
            </p:nvSpPr>
            <p:spPr>
              <a:xfrm>
                <a:off x="3027153" y="2522157"/>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6" name="Freeform 975">
                <a:extLst>
                  <a:ext uri="{FF2B5EF4-FFF2-40B4-BE49-F238E27FC236}">
                    <a16:creationId xmlns:a16="http://schemas.microsoft.com/office/drawing/2014/main" id="{415CEE1A-4F82-DC62-A495-BDB00CDD1C48}"/>
                  </a:ext>
                </a:extLst>
              </p:cNvPr>
              <p:cNvSpPr/>
              <p:nvPr/>
            </p:nvSpPr>
            <p:spPr>
              <a:xfrm>
                <a:off x="3336899" y="2755301"/>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7" name="Freeform 976">
                <a:extLst>
                  <a:ext uri="{FF2B5EF4-FFF2-40B4-BE49-F238E27FC236}">
                    <a16:creationId xmlns:a16="http://schemas.microsoft.com/office/drawing/2014/main" id="{19BC04F3-C563-505A-5986-4CA32B54A210}"/>
                  </a:ext>
                </a:extLst>
              </p:cNvPr>
              <p:cNvSpPr/>
              <p:nvPr/>
            </p:nvSpPr>
            <p:spPr>
              <a:xfrm>
                <a:off x="3367278" y="2716483"/>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rgbClr val="AC4C8A"/>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grpSp>
      </p:grpSp>
      <p:grpSp>
        <p:nvGrpSpPr>
          <p:cNvPr id="1346" name="Group 1345">
            <a:extLst>
              <a:ext uri="{FF2B5EF4-FFF2-40B4-BE49-F238E27FC236}">
                <a16:creationId xmlns:a16="http://schemas.microsoft.com/office/drawing/2014/main" id="{F2B13A12-D8A6-72F8-6A20-82D452DE2CF5}"/>
              </a:ext>
            </a:extLst>
          </p:cNvPr>
          <p:cNvGrpSpPr/>
          <p:nvPr/>
        </p:nvGrpSpPr>
        <p:grpSpPr>
          <a:xfrm>
            <a:off x="1846727" y="1321065"/>
            <a:ext cx="7515505" cy="3422783"/>
            <a:chOff x="1385269" y="1001242"/>
            <a:chExt cx="5681762" cy="2559215"/>
          </a:xfrm>
        </p:grpSpPr>
        <p:sp>
          <p:nvSpPr>
            <p:cNvPr id="978" name="Freeform 977">
              <a:extLst>
                <a:ext uri="{FF2B5EF4-FFF2-40B4-BE49-F238E27FC236}">
                  <a16:creationId xmlns:a16="http://schemas.microsoft.com/office/drawing/2014/main" id="{A38D4237-26A3-076C-94EE-38FC4F5C56F9}"/>
                </a:ext>
              </a:extLst>
            </p:cNvPr>
            <p:cNvSpPr/>
            <p:nvPr/>
          </p:nvSpPr>
          <p:spPr>
            <a:xfrm>
              <a:off x="1409060" y="1036749"/>
              <a:ext cx="5647082" cy="2523708"/>
            </a:xfrm>
            <a:custGeom>
              <a:avLst/>
              <a:gdLst>
                <a:gd name="connsiteX0" fmla="*/ 0 w 5601103"/>
                <a:gd name="connsiteY0" fmla="*/ 0 h 2805672"/>
                <a:gd name="connsiteX1" fmla="*/ 0 w 5601103"/>
                <a:gd name="connsiteY1" fmla="*/ 0 h 2805672"/>
                <a:gd name="connsiteX2" fmla="*/ 6444 w 5601103"/>
                <a:gd name="connsiteY2" fmla="*/ 0 h 2805672"/>
                <a:gd name="connsiteX3" fmla="*/ 169722 w 5601103"/>
                <a:gd name="connsiteY3" fmla="*/ 0 h 2805672"/>
                <a:gd name="connsiteX4" fmla="*/ 169722 w 5601103"/>
                <a:gd name="connsiteY4" fmla="*/ 15664 h 2805672"/>
                <a:gd name="connsiteX5" fmla="*/ 174079 w 5601103"/>
                <a:gd name="connsiteY5" fmla="*/ 15664 h 2805672"/>
                <a:gd name="connsiteX6" fmla="*/ 174079 w 5601103"/>
                <a:gd name="connsiteY6" fmla="*/ 26710 h 2805672"/>
                <a:gd name="connsiteX7" fmla="*/ 197676 w 5601103"/>
                <a:gd name="connsiteY7" fmla="*/ 26710 h 2805672"/>
                <a:gd name="connsiteX8" fmla="*/ 197676 w 5601103"/>
                <a:gd name="connsiteY8" fmla="*/ 37847 h 2805672"/>
                <a:gd name="connsiteX9" fmla="*/ 201942 w 5601103"/>
                <a:gd name="connsiteY9" fmla="*/ 37847 h 2805672"/>
                <a:gd name="connsiteX10" fmla="*/ 201942 w 5601103"/>
                <a:gd name="connsiteY10" fmla="*/ 48984 h 2805672"/>
                <a:gd name="connsiteX11" fmla="*/ 206299 w 5601103"/>
                <a:gd name="connsiteY11" fmla="*/ 48984 h 2805672"/>
                <a:gd name="connsiteX12" fmla="*/ 206299 w 5601103"/>
                <a:gd name="connsiteY12" fmla="*/ 62384 h 2805672"/>
                <a:gd name="connsiteX13" fmla="*/ 212743 w 5601103"/>
                <a:gd name="connsiteY13" fmla="*/ 62384 h 2805672"/>
                <a:gd name="connsiteX14" fmla="*/ 212743 w 5601103"/>
                <a:gd name="connsiteY14" fmla="*/ 73521 h 2805672"/>
                <a:gd name="connsiteX15" fmla="*/ 219187 w 5601103"/>
                <a:gd name="connsiteY15" fmla="*/ 73521 h 2805672"/>
                <a:gd name="connsiteX16" fmla="*/ 219187 w 5601103"/>
                <a:gd name="connsiteY16" fmla="*/ 84658 h 2805672"/>
                <a:gd name="connsiteX17" fmla="*/ 223452 w 5601103"/>
                <a:gd name="connsiteY17" fmla="*/ 84658 h 2805672"/>
                <a:gd name="connsiteX18" fmla="*/ 223452 w 5601103"/>
                <a:gd name="connsiteY18" fmla="*/ 97968 h 2805672"/>
                <a:gd name="connsiteX19" fmla="*/ 229896 w 5601103"/>
                <a:gd name="connsiteY19" fmla="*/ 97968 h 2805672"/>
                <a:gd name="connsiteX20" fmla="*/ 229896 w 5601103"/>
                <a:gd name="connsiteY20" fmla="*/ 122505 h 2805672"/>
                <a:gd name="connsiteX21" fmla="*/ 240606 w 5601103"/>
                <a:gd name="connsiteY21" fmla="*/ 122505 h 2805672"/>
                <a:gd name="connsiteX22" fmla="*/ 240606 w 5601103"/>
                <a:gd name="connsiteY22" fmla="*/ 133642 h 2805672"/>
                <a:gd name="connsiteX23" fmla="*/ 251407 w 5601103"/>
                <a:gd name="connsiteY23" fmla="*/ 133642 h 2805672"/>
                <a:gd name="connsiteX24" fmla="*/ 279361 w 5601103"/>
                <a:gd name="connsiteY24" fmla="*/ 133642 h 2805672"/>
                <a:gd name="connsiteX25" fmla="*/ 279361 w 5601103"/>
                <a:gd name="connsiteY25" fmla="*/ 144779 h 2805672"/>
                <a:gd name="connsiteX26" fmla="*/ 330913 w 5601103"/>
                <a:gd name="connsiteY26" fmla="*/ 144779 h 2805672"/>
                <a:gd name="connsiteX27" fmla="*/ 382465 w 5601103"/>
                <a:gd name="connsiteY27" fmla="*/ 144779 h 2805672"/>
                <a:gd name="connsiteX28" fmla="*/ 425395 w 5601103"/>
                <a:gd name="connsiteY28" fmla="*/ 144779 h 2805672"/>
                <a:gd name="connsiteX29" fmla="*/ 425395 w 5601103"/>
                <a:gd name="connsiteY29" fmla="*/ 158089 h 2805672"/>
                <a:gd name="connsiteX30" fmla="*/ 440461 w 5601103"/>
                <a:gd name="connsiteY30" fmla="*/ 158089 h 2805672"/>
                <a:gd name="connsiteX31" fmla="*/ 446905 w 5601103"/>
                <a:gd name="connsiteY31" fmla="*/ 158089 h 2805672"/>
                <a:gd name="connsiteX32" fmla="*/ 453349 w 5601103"/>
                <a:gd name="connsiteY32" fmla="*/ 158089 h 2805672"/>
                <a:gd name="connsiteX33" fmla="*/ 453349 w 5601103"/>
                <a:gd name="connsiteY33" fmla="*/ 182626 h 2805672"/>
                <a:gd name="connsiteX34" fmla="*/ 457614 w 5601103"/>
                <a:gd name="connsiteY34" fmla="*/ 182626 h 2805672"/>
                <a:gd name="connsiteX35" fmla="*/ 457614 w 5601103"/>
                <a:gd name="connsiteY35" fmla="*/ 207073 h 2805672"/>
                <a:gd name="connsiteX36" fmla="*/ 464059 w 5601103"/>
                <a:gd name="connsiteY36" fmla="*/ 207073 h 2805672"/>
                <a:gd name="connsiteX37" fmla="*/ 464059 w 5601103"/>
                <a:gd name="connsiteY37" fmla="*/ 231610 h 2805672"/>
                <a:gd name="connsiteX38" fmla="*/ 468415 w 5601103"/>
                <a:gd name="connsiteY38" fmla="*/ 231610 h 2805672"/>
                <a:gd name="connsiteX39" fmla="*/ 468415 w 5601103"/>
                <a:gd name="connsiteY39" fmla="*/ 242747 h 2805672"/>
                <a:gd name="connsiteX40" fmla="*/ 479125 w 5601103"/>
                <a:gd name="connsiteY40" fmla="*/ 242747 h 2805672"/>
                <a:gd name="connsiteX41" fmla="*/ 500635 w 5601103"/>
                <a:gd name="connsiteY41" fmla="*/ 242747 h 2805672"/>
                <a:gd name="connsiteX42" fmla="*/ 500635 w 5601103"/>
                <a:gd name="connsiteY42" fmla="*/ 269458 h 2805672"/>
                <a:gd name="connsiteX43" fmla="*/ 507079 w 5601103"/>
                <a:gd name="connsiteY43" fmla="*/ 269458 h 2805672"/>
                <a:gd name="connsiteX44" fmla="*/ 507079 w 5601103"/>
                <a:gd name="connsiteY44" fmla="*/ 282858 h 2805672"/>
                <a:gd name="connsiteX45" fmla="*/ 524233 w 5601103"/>
                <a:gd name="connsiteY45" fmla="*/ 282858 h 2805672"/>
                <a:gd name="connsiteX46" fmla="*/ 524233 w 5601103"/>
                <a:gd name="connsiteY46" fmla="*/ 293995 h 2805672"/>
                <a:gd name="connsiteX47" fmla="*/ 550009 w 5601103"/>
                <a:gd name="connsiteY47" fmla="*/ 293995 h 2805672"/>
                <a:gd name="connsiteX48" fmla="*/ 560809 w 5601103"/>
                <a:gd name="connsiteY48" fmla="*/ 293995 h 2805672"/>
                <a:gd name="connsiteX49" fmla="*/ 659647 w 5601103"/>
                <a:gd name="connsiteY49" fmla="*/ 293995 h 2805672"/>
                <a:gd name="connsiteX50" fmla="*/ 659647 w 5601103"/>
                <a:gd name="connsiteY50" fmla="*/ 307305 h 2805672"/>
                <a:gd name="connsiteX51" fmla="*/ 661735 w 5601103"/>
                <a:gd name="connsiteY51" fmla="*/ 307305 h 2805672"/>
                <a:gd name="connsiteX52" fmla="*/ 670357 w 5601103"/>
                <a:gd name="connsiteY52" fmla="*/ 307305 h 2805672"/>
                <a:gd name="connsiteX53" fmla="*/ 670357 w 5601103"/>
                <a:gd name="connsiteY53" fmla="*/ 318442 h 2805672"/>
                <a:gd name="connsiteX54" fmla="*/ 687511 w 5601103"/>
                <a:gd name="connsiteY54" fmla="*/ 318442 h 2805672"/>
                <a:gd name="connsiteX55" fmla="*/ 687511 w 5601103"/>
                <a:gd name="connsiteY55" fmla="*/ 331842 h 2805672"/>
                <a:gd name="connsiteX56" fmla="*/ 691867 w 5601103"/>
                <a:gd name="connsiteY56" fmla="*/ 331842 h 2805672"/>
                <a:gd name="connsiteX57" fmla="*/ 691867 w 5601103"/>
                <a:gd name="connsiteY57" fmla="*/ 345152 h 2805672"/>
                <a:gd name="connsiteX58" fmla="*/ 706843 w 5601103"/>
                <a:gd name="connsiteY58" fmla="*/ 345152 h 2805672"/>
                <a:gd name="connsiteX59" fmla="*/ 706843 w 5601103"/>
                <a:gd name="connsiteY59" fmla="*/ 358552 h 2805672"/>
                <a:gd name="connsiteX60" fmla="*/ 713287 w 5601103"/>
                <a:gd name="connsiteY60" fmla="*/ 358552 h 2805672"/>
                <a:gd name="connsiteX61" fmla="*/ 713287 w 5601103"/>
                <a:gd name="connsiteY61" fmla="*/ 371862 h 2805672"/>
                <a:gd name="connsiteX62" fmla="*/ 730531 w 5601103"/>
                <a:gd name="connsiteY62" fmla="*/ 371862 h 2805672"/>
                <a:gd name="connsiteX63" fmla="*/ 730531 w 5601103"/>
                <a:gd name="connsiteY63" fmla="*/ 385263 h 2805672"/>
                <a:gd name="connsiteX64" fmla="*/ 739063 w 5601103"/>
                <a:gd name="connsiteY64" fmla="*/ 385263 h 2805672"/>
                <a:gd name="connsiteX65" fmla="*/ 739063 w 5601103"/>
                <a:gd name="connsiteY65" fmla="*/ 396400 h 2805672"/>
                <a:gd name="connsiteX66" fmla="*/ 745507 w 5601103"/>
                <a:gd name="connsiteY66" fmla="*/ 396400 h 2805672"/>
                <a:gd name="connsiteX67" fmla="*/ 751951 w 5601103"/>
                <a:gd name="connsiteY67" fmla="*/ 396400 h 2805672"/>
                <a:gd name="connsiteX68" fmla="*/ 767017 w 5601103"/>
                <a:gd name="connsiteY68" fmla="*/ 396400 h 2805672"/>
                <a:gd name="connsiteX69" fmla="*/ 794971 w 5601103"/>
                <a:gd name="connsiteY69" fmla="*/ 396400 h 2805672"/>
                <a:gd name="connsiteX70" fmla="*/ 794971 w 5601103"/>
                <a:gd name="connsiteY70" fmla="*/ 409709 h 2805672"/>
                <a:gd name="connsiteX71" fmla="*/ 812125 w 5601103"/>
                <a:gd name="connsiteY71" fmla="*/ 409709 h 2805672"/>
                <a:gd name="connsiteX72" fmla="*/ 812125 w 5601103"/>
                <a:gd name="connsiteY72" fmla="*/ 436510 h 2805672"/>
                <a:gd name="connsiteX73" fmla="*/ 855146 w 5601103"/>
                <a:gd name="connsiteY73" fmla="*/ 436510 h 2805672"/>
                <a:gd name="connsiteX74" fmla="*/ 855146 w 5601103"/>
                <a:gd name="connsiteY74" fmla="*/ 449820 h 2805672"/>
                <a:gd name="connsiteX75" fmla="*/ 883009 w 5601103"/>
                <a:gd name="connsiteY75" fmla="*/ 449820 h 2805672"/>
                <a:gd name="connsiteX76" fmla="*/ 883009 w 5601103"/>
                <a:gd name="connsiteY76" fmla="*/ 476531 h 2805672"/>
                <a:gd name="connsiteX77" fmla="*/ 898075 w 5601103"/>
                <a:gd name="connsiteY77" fmla="*/ 476531 h 2805672"/>
                <a:gd name="connsiteX78" fmla="*/ 908876 w 5601103"/>
                <a:gd name="connsiteY78" fmla="*/ 476531 h 2805672"/>
                <a:gd name="connsiteX79" fmla="*/ 908876 w 5601103"/>
                <a:gd name="connsiteY79" fmla="*/ 503241 h 2805672"/>
                <a:gd name="connsiteX80" fmla="*/ 915320 w 5601103"/>
                <a:gd name="connsiteY80" fmla="*/ 503241 h 2805672"/>
                <a:gd name="connsiteX81" fmla="*/ 915320 w 5601103"/>
                <a:gd name="connsiteY81" fmla="*/ 514378 h 2805672"/>
                <a:gd name="connsiteX82" fmla="*/ 919586 w 5601103"/>
                <a:gd name="connsiteY82" fmla="*/ 514378 h 2805672"/>
                <a:gd name="connsiteX83" fmla="*/ 919586 w 5601103"/>
                <a:gd name="connsiteY83" fmla="*/ 594599 h 2805672"/>
                <a:gd name="connsiteX84" fmla="*/ 926029 w 5601103"/>
                <a:gd name="connsiteY84" fmla="*/ 594599 h 2805672"/>
                <a:gd name="connsiteX85" fmla="*/ 926029 w 5601103"/>
                <a:gd name="connsiteY85" fmla="*/ 607909 h 2805672"/>
                <a:gd name="connsiteX86" fmla="*/ 930295 w 5601103"/>
                <a:gd name="connsiteY86" fmla="*/ 607909 h 2805672"/>
                <a:gd name="connsiteX87" fmla="*/ 930295 w 5601103"/>
                <a:gd name="connsiteY87" fmla="*/ 634620 h 2805672"/>
                <a:gd name="connsiteX88" fmla="*/ 936739 w 5601103"/>
                <a:gd name="connsiteY88" fmla="*/ 634620 h 2805672"/>
                <a:gd name="connsiteX89" fmla="*/ 936739 w 5601103"/>
                <a:gd name="connsiteY89" fmla="*/ 648020 h 2805672"/>
                <a:gd name="connsiteX90" fmla="*/ 941096 w 5601103"/>
                <a:gd name="connsiteY90" fmla="*/ 648020 h 2805672"/>
                <a:gd name="connsiteX91" fmla="*/ 941096 w 5601103"/>
                <a:gd name="connsiteY91" fmla="*/ 661330 h 2805672"/>
                <a:gd name="connsiteX92" fmla="*/ 947540 w 5601103"/>
                <a:gd name="connsiteY92" fmla="*/ 661330 h 2805672"/>
                <a:gd name="connsiteX93" fmla="*/ 947540 w 5601103"/>
                <a:gd name="connsiteY93" fmla="*/ 674730 h 2805672"/>
                <a:gd name="connsiteX94" fmla="*/ 953984 w 5601103"/>
                <a:gd name="connsiteY94" fmla="*/ 674730 h 2805672"/>
                <a:gd name="connsiteX95" fmla="*/ 953984 w 5601103"/>
                <a:gd name="connsiteY95" fmla="*/ 688040 h 2805672"/>
                <a:gd name="connsiteX96" fmla="*/ 968959 w 5601103"/>
                <a:gd name="connsiteY96" fmla="*/ 688040 h 2805672"/>
                <a:gd name="connsiteX97" fmla="*/ 968959 w 5601103"/>
                <a:gd name="connsiteY97" fmla="*/ 701441 h 2805672"/>
                <a:gd name="connsiteX98" fmla="*/ 992648 w 5601103"/>
                <a:gd name="connsiteY98" fmla="*/ 701441 h 2805672"/>
                <a:gd name="connsiteX99" fmla="*/ 1014067 w 5601103"/>
                <a:gd name="connsiteY99" fmla="*/ 701441 h 2805672"/>
                <a:gd name="connsiteX100" fmla="*/ 1014067 w 5601103"/>
                <a:gd name="connsiteY100" fmla="*/ 728151 h 2805672"/>
                <a:gd name="connsiteX101" fmla="*/ 1029134 w 5601103"/>
                <a:gd name="connsiteY101" fmla="*/ 728151 h 2805672"/>
                <a:gd name="connsiteX102" fmla="*/ 1029134 w 5601103"/>
                <a:gd name="connsiteY102" fmla="*/ 741552 h 2805672"/>
                <a:gd name="connsiteX103" fmla="*/ 1033399 w 5601103"/>
                <a:gd name="connsiteY103" fmla="*/ 741552 h 2805672"/>
                <a:gd name="connsiteX104" fmla="*/ 1033399 w 5601103"/>
                <a:gd name="connsiteY104" fmla="*/ 754861 h 2805672"/>
                <a:gd name="connsiteX105" fmla="*/ 1110818 w 5601103"/>
                <a:gd name="connsiteY105" fmla="*/ 754861 h 2805672"/>
                <a:gd name="connsiteX106" fmla="*/ 1110818 w 5601103"/>
                <a:gd name="connsiteY106" fmla="*/ 770435 h 2805672"/>
                <a:gd name="connsiteX107" fmla="*/ 1125794 w 5601103"/>
                <a:gd name="connsiteY107" fmla="*/ 770435 h 2805672"/>
                <a:gd name="connsiteX108" fmla="*/ 1125794 w 5601103"/>
                <a:gd name="connsiteY108" fmla="*/ 783835 h 2805672"/>
                <a:gd name="connsiteX109" fmla="*/ 1164458 w 5601103"/>
                <a:gd name="connsiteY109" fmla="*/ 783835 h 2805672"/>
                <a:gd name="connsiteX110" fmla="*/ 1164458 w 5601103"/>
                <a:gd name="connsiteY110" fmla="*/ 797236 h 2805672"/>
                <a:gd name="connsiteX111" fmla="*/ 1196768 w 5601103"/>
                <a:gd name="connsiteY111" fmla="*/ 797236 h 2805672"/>
                <a:gd name="connsiteX112" fmla="*/ 1196768 w 5601103"/>
                <a:gd name="connsiteY112" fmla="*/ 810546 h 2805672"/>
                <a:gd name="connsiteX113" fmla="*/ 1203212 w 5601103"/>
                <a:gd name="connsiteY113" fmla="*/ 810546 h 2805672"/>
                <a:gd name="connsiteX114" fmla="*/ 1203212 w 5601103"/>
                <a:gd name="connsiteY114" fmla="*/ 823946 h 2805672"/>
                <a:gd name="connsiteX115" fmla="*/ 1224632 w 5601103"/>
                <a:gd name="connsiteY115" fmla="*/ 823946 h 2805672"/>
                <a:gd name="connsiteX116" fmla="*/ 1224632 w 5601103"/>
                <a:gd name="connsiteY116" fmla="*/ 837256 h 2805672"/>
                <a:gd name="connsiteX117" fmla="*/ 1228988 w 5601103"/>
                <a:gd name="connsiteY117" fmla="*/ 837256 h 2805672"/>
                <a:gd name="connsiteX118" fmla="*/ 1228988 w 5601103"/>
                <a:gd name="connsiteY118" fmla="*/ 850657 h 2805672"/>
                <a:gd name="connsiteX119" fmla="*/ 1235432 w 5601103"/>
                <a:gd name="connsiteY119" fmla="*/ 850657 h 2805672"/>
                <a:gd name="connsiteX120" fmla="*/ 1235432 w 5601103"/>
                <a:gd name="connsiteY120" fmla="*/ 863966 h 2805672"/>
                <a:gd name="connsiteX121" fmla="*/ 1241876 w 5601103"/>
                <a:gd name="connsiteY121" fmla="*/ 863966 h 2805672"/>
                <a:gd name="connsiteX122" fmla="*/ 1241876 w 5601103"/>
                <a:gd name="connsiteY122" fmla="*/ 877367 h 2805672"/>
                <a:gd name="connsiteX123" fmla="*/ 1246142 w 5601103"/>
                <a:gd name="connsiteY123" fmla="*/ 877367 h 2805672"/>
                <a:gd name="connsiteX124" fmla="*/ 1246142 w 5601103"/>
                <a:gd name="connsiteY124" fmla="*/ 890677 h 2805672"/>
                <a:gd name="connsiteX125" fmla="*/ 1252586 w 5601103"/>
                <a:gd name="connsiteY125" fmla="*/ 890677 h 2805672"/>
                <a:gd name="connsiteX126" fmla="*/ 1252586 w 5601103"/>
                <a:gd name="connsiteY126" fmla="*/ 904077 h 2805672"/>
                <a:gd name="connsiteX127" fmla="*/ 1256852 w 5601103"/>
                <a:gd name="connsiteY127" fmla="*/ 904077 h 2805672"/>
                <a:gd name="connsiteX128" fmla="*/ 1256852 w 5601103"/>
                <a:gd name="connsiteY128" fmla="*/ 917478 h 2805672"/>
                <a:gd name="connsiteX129" fmla="*/ 1263296 w 5601103"/>
                <a:gd name="connsiteY129" fmla="*/ 917478 h 2805672"/>
                <a:gd name="connsiteX130" fmla="*/ 1263296 w 5601103"/>
                <a:gd name="connsiteY130" fmla="*/ 930787 h 2805672"/>
                <a:gd name="connsiteX131" fmla="*/ 1267652 w 5601103"/>
                <a:gd name="connsiteY131" fmla="*/ 930787 h 2805672"/>
                <a:gd name="connsiteX132" fmla="*/ 1267652 w 5601103"/>
                <a:gd name="connsiteY132" fmla="*/ 957498 h 2805672"/>
                <a:gd name="connsiteX133" fmla="*/ 1280540 w 5601103"/>
                <a:gd name="connsiteY133" fmla="*/ 957498 h 2805672"/>
                <a:gd name="connsiteX134" fmla="*/ 1280540 w 5601103"/>
                <a:gd name="connsiteY134" fmla="*/ 984208 h 2805672"/>
                <a:gd name="connsiteX135" fmla="*/ 1289072 w 5601103"/>
                <a:gd name="connsiteY135" fmla="*/ 984208 h 2805672"/>
                <a:gd name="connsiteX136" fmla="*/ 1289072 w 5601103"/>
                <a:gd name="connsiteY136" fmla="*/ 1013182 h 2805672"/>
                <a:gd name="connsiteX137" fmla="*/ 1295515 w 5601103"/>
                <a:gd name="connsiteY137" fmla="*/ 1013182 h 2805672"/>
                <a:gd name="connsiteX138" fmla="*/ 1295515 w 5601103"/>
                <a:gd name="connsiteY138" fmla="*/ 1026583 h 2805672"/>
                <a:gd name="connsiteX139" fmla="*/ 1299872 w 5601103"/>
                <a:gd name="connsiteY139" fmla="*/ 1026583 h 2805672"/>
                <a:gd name="connsiteX140" fmla="*/ 1299872 w 5601103"/>
                <a:gd name="connsiteY140" fmla="*/ 1039892 h 2805672"/>
                <a:gd name="connsiteX141" fmla="*/ 1325648 w 5601103"/>
                <a:gd name="connsiteY141" fmla="*/ 1039892 h 2805672"/>
                <a:gd name="connsiteX142" fmla="*/ 1366490 w 5601103"/>
                <a:gd name="connsiteY142" fmla="*/ 1039892 h 2805672"/>
                <a:gd name="connsiteX143" fmla="*/ 1370756 w 5601103"/>
                <a:gd name="connsiteY143" fmla="*/ 1039892 h 2805672"/>
                <a:gd name="connsiteX144" fmla="*/ 1370756 w 5601103"/>
                <a:gd name="connsiteY144" fmla="*/ 1066603 h 2805672"/>
                <a:gd name="connsiteX145" fmla="*/ 1377200 w 5601103"/>
                <a:gd name="connsiteY145" fmla="*/ 1066603 h 2805672"/>
                <a:gd name="connsiteX146" fmla="*/ 1377200 w 5601103"/>
                <a:gd name="connsiteY146" fmla="*/ 1080003 h 2805672"/>
                <a:gd name="connsiteX147" fmla="*/ 1458884 w 5601103"/>
                <a:gd name="connsiteY147" fmla="*/ 1080003 h 2805672"/>
                <a:gd name="connsiteX148" fmla="*/ 1458884 w 5601103"/>
                <a:gd name="connsiteY148" fmla="*/ 1093313 h 2805672"/>
                <a:gd name="connsiteX149" fmla="*/ 1486748 w 5601103"/>
                <a:gd name="connsiteY149" fmla="*/ 1093313 h 2805672"/>
                <a:gd name="connsiteX150" fmla="*/ 1486748 w 5601103"/>
                <a:gd name="connsiteY150" fmla="*/ 1106714 h 2805672"/>
                <a:gd name="connsiteX151" fmla="*/ 1566254 w 5601103"/>
                <a:gd name="connsiteY151" fmla="*/ 1106714 h 2805672"/>
                <a:gd name="connsiteX152" fmla="*/ 1566254 w 5601103"/>
                <a:gd name="connsiteY152" fmla="*/ 1120024 h 2805672"/>
                <a:gd name="connsiteX153" fmla="*/ 1583499 w 5601103"/>
                <a:gd name="connsiteY153" fmla="*/ 1120024 h 2805672"/>
                <a:gd name="connsiteX154" fmla="*/ 1583499 w 5601103"/>
                <a:gd name="connsiteY154" fmla="*/ 1162398 h 2805672"/>
                <a:gd name="connsiteX155" fmla="*/ 1589943 w 5601103"/>
                <a:gd name="connsiteY155" fmla="*/ 1162398 h 2805672"/>
                <a:gd name="connsiteX156" fmla="*/ 1589943 w 5601103"/>
                <a:gd name="connsiteY156" fmla="*/ 1204682 h 2805672"/>
                <a:gd name="connsiteX157" fmla="*/ 1594208 w 5601103"/>
                <a:gd name="connsiteY157" fmla="*/ 1204682 h 2805672"/>
                <a:gd name="connsiteX158" fmla="*/ 1594208 w 5601103"/>
                <a:gd name="connsiteY158" fmla="*/ 1218082 h 2805672"/>
                <a:gd name="connsiteX159" fmla="*/ 1598474 w 5601103"/>
                <a:gd name="connsiteY159" fmla="*/ 1218082 h 2805672"/>
                <a:gd name="connsiteX160" fmla="*/ 1598474 w 5601103"/>
                <a:gd name="connsiteY160" fmla="*/ 1246965 h 2805672"/>
                <a:gd name="connsiteX161" fmla="*/ 1604918 w 5601103"/>
                <a:gd name="connsiteY161" fmla="*/ 1246965 h 2805672"/>
                <a:gd name="connsiteX162" fmla="*/ 1604918 w 5601103"/>
                <a:gd name="connsiteY162" fmla="*/ 1260366 h 2805672"/>
                <a:gd name="connsiteX163" fmla="*/ 1611362 w 5601103"/>
                <a:gd name="connsiteY163" fmla="*/ 1260366 h 2805672"/>
                <a:gd name="connsiteX164" fmla="*/ 1611362 w 5601103"/>
                <a:gd name="connsiteY164" fmla="*/ 1273676 h 2805672"/>
                <a:gd name="connsiteX165" fmla="*/ 1622163 w 5601103"/>
                <a:gd name="connsiteY165" fmla="*/ 1273676 h 2805672"/>
                <a:gd name="connsiteX166" fmla="*/ 1622163 w 5601103"/>
                <a:gd name="connsiteY166" fmla="*/ 1287076 h 2805672"/>
                <a:gd name="connsiteX167" fmla="*/ 1632872 w 5601103"/>
                <a:gd name="connsiteY167" fmla="*/ 1287076 h 2805672"/>
                <a:gd name="connsiteX168" fmla="*/ 1632872 w 5601103"/>
                <a:gd name="connsiteY168" fmla="*/ 1316050 h 2805672"/>
                <a:gd name="connsiteX169" fmla="*/ 1637138 w 5601103"/>
                <a:gd name="connsiteY169" fmla="*/ 1316050 h 2805672"/>
                <a:gd name="connsiteX170" fmla="*/ 1637138 w 5601103"/>
                <a:gd name="connsiteY170" fmla="*/ 1329360 h 2805672"/>
                <a:gd name="connsiteX171" fmla="*/ 1643582 w 5601103"/>
                <a:gd name="connsiteY171" fmla="*/ 1329360 h 2805672"/>
                <a:gd name="connsiteX172" fmla="*/ 1643582 w 5601103"/>
                <a:gd name="connsiteY172" fmla="*/ 1356070 h 2805672"/>
                <a:gd name="connsiteX173" fmla="*/ 1656470 w 5601103"/>
                <a:gd name="connsiteY173" fmla="*/ 1356070 h 2805672"/>
                <a:gd name="connsiteX174" fmla="*/ 1682246 w 5601103"/>
                <a:gd name="connsiteY174" fmla="*/ 1356070 h 2805672"/>
                <a:gd name="connsiteX175" fmla="*/ 1682246 w 5601103"/>
                <a:gd name="connsiteY175" fmla="*/ 1369471 h 2805672"/>
                <a:gd name="connsiteX176" fmla="*/ 1757487 w 5601103"/>
                <a:gd name="connsiteY176" fmla="*/ 1369471 h 2805672"/>
                <a:gd name="connsiteX177" fmla="*/ 1757487 w 5601103"/>
                <a:gd name="connsiteY177" fmla="*/ 1382781 h 2805672"/>
                <a:gd name="connsiteX178" fmla="*/ 1910055 w 5601103"/>
                <a:gd name="connsiteY178" fmla="*/ 1382781 h 2805672"/>
                <a:gd name="connsiteX179" fmla="*/ 1948719 w 5601103"/>
                <a:gd name="connsiteY179" fmla="*/ 1382781 h 2805672"/>
                <a:gd name="connsiteX180" fmla="*/ 1948719 w 5601103"/>
                <a:gd name="connsiteY180" fmla="*/ 1425155 h 2805672"/>
                <a:gd name="connsiteX181" fmla="*/ 1952985 w 5601103"/>
                <a:gd name="connsiteY181" fmla="*/ 1425155 h 2805672"/>
                <a:gd name="connsiteX182" fmla="*/ 1970229 w 5601103"/>
                <a:gd name="connsiteY182" fmla="*/ 1425155 h 2805672"/>
                <a:gd name="connsiteX183" fmla="*/ 1970229 w 5601103"/>
                <a:gd name="connsiteY183" fmla="*/ 1440729 h 2805672"/>
                <a:gd name="connsiteX184" fmla="*/ 1980939 w 5601103"/>
                <a:gd name="connsiteY184" fmla="*/ 1440729 h 2805672"/>
                <a:gd name="connsiteX185" fmla="*/ 1980939 w 5601103"/>
                <a:gd name="connsiteY185" fmla="*/ 1454039 h 2805672"/>
                <a:gd name="connsiteX186" fmla="*/ 1987383 w 5601103"/>
                <a:gd name="connsiteY186" fmla="*/ 1454039 h 2805672"/>
                <a:gd name="connsiteX187" fmla="*/ 1991649 w 5601103"/>
                <a:gd name="connsiteY187" fmla="*/ 1454039 h 2805672"/>
                <a:gd name="connsiteX188" fmla="*/ 2023869 w 5601103"/>
                <a:gd name="connsiteY188" fmla="*/ 1454039 h 2805672"/>
                <a:gd name="connsiteX189" fmla="*/ 2023869 w 5601103"/>
                <a:gd name="connsiteY189" fmla="*/ 1469612 h 2805672"/>
                <a:gd name="connsiteX190" fmla="*/ 2094843 w 5601103"/>
                <a:gd name="connsiteY190" fmla="*/ 1469612 h 2805672"/>
                <a:gd name="connsiteX191" fmla="*/ 2094843 w 5601103"/>
                <a:gd name="connsiteY191" fmla="*/ 1483013 h 2805672"/>
                <a:gd name="connsiteX192" fmla="*/ 2208657 w 5601103"/>
                <a:gd name="connsiteY192" fmla="*/ 1483013 h 2805672"/>
                <a:gd name="connsiteX193" fmla="*/ 2208657 w 5601103"/>
                <a:gd name="connsiteY193" fmla="*/ 1496413 h 2805672"/>
                <a:gd name="connsiteX194" fmla="*/ 2318205 w 5601103"/>
                <a:gd name="connsiteY194" fmla="*/ 1496413 h 2805672"/>
                <a:gd name="connsiteX195" fmla="*/ 2371935 w 5601103"/>
                <a:gd name="connsiteY195" fmla="*/ 1496413 h 2805672"/>
                <a:gd name="connsiteX196" fmla="*/ 2371935 w 5601103"/>
                <a:gd name="connsiteY196" fmla="*/ 1511986 h 2805672"/>
                <a:gd name="connsiteX197" fmla="*/ 2382736 w 5601103"/>
                <a:gd name="connsiteY197" fmla="*/ 1511986 h 2805672"/>
                <a:gd name="connsiteX198" fmla="*/ 2382736 w 5601103"/>
                <a:gd name="connsiteY198" fmla="*/ 1527560 h 2805672"/>
                <a:gd name="connsiteX199" fmla="*/ 2389180 w 5601103"/>
                <a:gd name="connsiteY199" fmla="*/ 1527560 h 2805672"/>
                <a:gd name="connsiteX200" fmla="*/ 2389180 w 5601103"/>
                <a:gd name="connsiteY200" fmla="*/ 1556534 h 2805672"/>
                <a:gd name="connsiteX201" fmla="*/ 2404155 w 5601103"/>
                <a:gd name="connsiteY201" fmla="*/ 1556534 h 2805672"/>
                <a:gd name="connsiteX202" fmla="*/ 2404155 w 5601103"/>
                <a:gd name="connsiteY202" fmla="*/ 1572107 h 2805672"/>
                <a:gd name="connsiteX203" fmla="*/ 2599653 w 5601103"/>
                <a:gd name="connsiteY203" fmla="*/ 1572107 h 2805672"/>
                <a:gd name="connsiteX204" fmla="*/ 2649118 w 5601103"/>
                <a:gd name="connsiteY204" fmla="*/ 1572107 h 2805672"/>
                <a:gd name="connsiteX205" fmla="*/ 2823106 w 5601103"/>
                <a:gd name="connsiteY205" fmla="*/ 1572107 h 2805672"/>
                <a:gd name="connsiteX206" fmla="*/ 2823106 w 5601103"/>
                <a:gd name="connsiteY206" fmla="*/ 1585417 h 2805672"/>
                <a:gd name="connsiteX207" fmla="*/ 2827462 w 5601103"/>
                <a:gd name="connsiteY207" fmla="*/ 1585417 h 2805672"/>
                <a:gd name="connsiteX208" fmla="*/ 2827462 w 5601103"/>
                <a:gd name="connsiteY208" fmla="*/ 1598818 h 2805672"/>
                <a:gd name="connsiteX209" fmla="*/ 2851060 w 5601103"/>
                <a:gd name="connsiteY209" fmla="*/ 1598818 h 2805672"/>
                <a:gd name="connsiteX210" fmla="*/ 2851060 w 5601103"/>
                <a:gd name="connsiteY210" fmla="*/ 1614391 h 2805672"/>
                <a:gd name="connsiteX211" fmla="*/ 2911234 w 5601103"/>
                <a:gd name="connsiteY211" fmla="*/ 1614391 h 2805672"/>
                <a:gd name="connsiteX212" fmla="*/ 2911234 w 5601103"/>
                <a:gd name="connsiteY212" fmla="*/ 1629965 h 2805672"/>
                <a:gd name="connsiteX213" fmla="*/ 2943454 w 5601103"/>
                <a:gd name="connsiteY213" fmla="*/ 1629965 h 2805672"/>
                <a:gd name="connsiteX214" fmla="*/ 2979940 w 5601103"/>
                <a:gd name="connsiteY214" fmla="*/ 1629965 h 2805672"/>
                <a:gd name="connsiteX215" fmla="*/ 2997184 w 5601103"/>
                <a:gd name="connsiteY215" fmla="*/ 1629965 h 2805672"/>
                <a:gd name="connsiteX216" fmla="*/ 3154019 w 5601103"/>
                <a:gd name="connsiteY216" fmla="*/ 1629965 h 2805672"/>
                <a:gd name="connsiteX217" fmla="*/ 3154019 w 5601103"/>
                <a:gd name="connsiteY217" fmla="*/ 1645538 h 2805672"/>
                <a:gd name="connsiteX218" fmla="*/ 3160463 w 5601103"/>
                <a:gd name="connsiteY218" fmla="*/ 1645538 h 2805672"/>
                <a:gd name="connsiteX219" fmla="*/ 3160463 w 5601103"/>
                <a:gd name="connsiteY219" fmla="*/ 1661112 h 2805672"/>
                <a:gd name="connsiteX220" fmla="*/ 3280811 w 5601103"/>
                <a:gd name="connsiteY220" fmla="*/ 1661112 h 2805672"/>
                <a:gd name="connsiteX221" fmla="*/ 3280811 w 5601103"/>
                <a:gd name="connsiteY221" fmla="*/ 1676776 h 2805672"/>
                <a:gd name="connsiteX222" fmla="*/ 3285077 w 5601103"/>
                <a:gd name="connsiteY222" fmla="*/ 1676776 h 2805672"/>
                <a:gd name="connsiteX223" fmla="*/ 3285077 w 5601103"/>
                <a:gd name="connsiteY223" fmla="*/ 1692349 h 2805672"/>
                <a:gd name="connsiteX224" fmla="*/ 3295787 w 5601103"/>
                <a:gd name="connsiteY224" fmla="*/ 1692349 h 2805672"/>
                <a:gd name="connsiteX225" fmla="*/ 3295787 w 5601103"/>
                <a:gd name="connsiteY225" fmla="*/ 1707923 h 2805672"/>
                <a:gd name="connsiteX226" fmla="*/ 3308674 w 5601103"/>
                <a:gd name="connsiteY226" fmla="*/ 1707923 h 2805672"/>
                <a:gd name="connsiteX227" fmla="*/ 3310853 w 5601103"/>
                <a:gd name="connsiteY227" fmla="*/ 1707923 h 2805672"/>
                <a:gd name="connsiteX228" fmla="*/ 3313031 w 5601103"/>
                <a:gd name="connsiteY228" fmla="*/ 1707923 h 2805672"/>
                <a:gd name="connsiteX229" fmla="*/ 3317297 w 5601103"/>
                <a:gd name="connsiteY229" fmla="*/ 1707923 h 2805672"/>
                <a:gd name="connsiteX230" fmla="*/ 3323741 w 5601103"/>
                <a:gd name="connsiteY230" fmla="*/ 1707923 h 2805672"/>
                <a:gd name="connsiteX231" fmla="*/ 3328006 w 5601103"/>
                <a:gd name="connsiteY231" fmla="*/ 1707923 h 2805672"/>
                <a:gd name="connsiteX232" fmla="*/ 3328006 w 5601103"/>
                <a:gd name="connsiteY232" fmla="*/ 1725760 h 2805672"/>
                <a:gd name="connsiteX233" fmla="*/ 3340894 w 5601103"/>
                <a:gd name="connsiteY233" fmla="*/ 1725760 h 2805672"/>
                <a:gd name="connsiteX234" fmla="*/ 3345251 w 5601103"/>
                <a:gd name="connsiteY234" fmla="*/ 1725760 h 2805672"/>
                <a:gd name="connsiteX235" fmla="*/ 3355961 w 5601103"/>
                <a:gd name="connsiteY235" fmla="*/ 1725760 h 2805672"/>
                <a:gd name="connsiteX236" fmla="*/ 3641675 w 5601103"/>
                <a:gd name="connsiteY236" fmla="*/ 1725760 h 2805672"/>
                <a:gd name="connsiteX237" fmla="*/ 3738426 w 5601103"/>
                <a:gd name="connsiteY237" fmla="*/ 1725760 h 2805672"/>
                <a:gd name="connsiteX238" fmla="*/ 3738426 w 5601103"/>
                <a:gd name="connsiteY238" fmla="*/ 1748033 h 2805672"/>
                <a:gd name="connsiteX239" fmla="*/ 3742691 w 5601103"/>
                <a:gd name="connsiteY239" fmla="*/ 1748033 h 2805672"/>
                <a:gd name="connsiteX240" fmla="*/ 3746957 w 5601103"/>
                <a:gd name="connsiteY240" fmla="*/ 1748033 h 2805672"/>
                <a:gd name="connsiteX241" fmla="*/ 3753401 w 5601103"/>
                <a:gd name="connsiteY241" fmla="*/ 1748033 h 2805672"/>
                <a:gd name="connsiteX242" fmla="*/ 3757758 w 5601103"/>
                <a:gd name="connsiteY242" fmla="*/ 1748033 h 2805672"/>
                <a:gd name="connsiteX243" fmla="*/ 3770646 w 5601103"/>
                <a:gd name="connsiteY243" fmla="*/ 1748033 h 2805672"/>
                <a:gd name="connsiteX244" fmla="*/ 3770646 w 5601103"/>
                <a:gd name="connsiteY244" fmla="*/ 1772480 h 2805672"/>
                <a:gd name="connsiteX245" fmla="*/ 3774911 w 5601103"/>
                <a:gd name="connsiteY245" fmla="*/ 1772480 h 2805672"/>
                <a:gd name="connsiteX246" fmla="*/ 3774911 w 5601103"/>
                <a:gd name="connsiteY246" fmla="*/ 1794754 h 2805672"/>
                <a:gd name="connsiteX247" fmla="*/ 3779177 w 5601103"/>
                <a:gd name="connsiteY247" fmla="*/ 1794754 h 2805672"/>
                <a:gd name="connsiteX248" fmla="*/ 3796421 w 5601103"/>
                <a:gd name="connsiteY248" fmla="*/ 1794754 h 2805672"/>
                <a:gd name="connsiteX249" fmla="*/ 3807132 w 5601103"/>
                <a:gd name="connsiteY249" fmla="*/ 1794754 h 2805672"/>
                <a:gd name="connsiteX250" fmla="*/ 3813575 w 5601103"/>
                <a:gd name="connsiteY250" fmla="*/ 1794754 h 2805672"/>
                <a:gd name="connsiteX251" fmla="*/ 3860862 w 5601103"/>
                <a:gd name="connsiteY251" fmla="*/ 1794754 h 2805672"/>
                <a:gd name="connsiteX252" fmla="*/ 3972588 w 5601103"/>
                <a:gd name="connsiteY252" fmla="*/ 1794754 h 2805672"/>
                <a:gd name="connsiteX253" fmla="*/ 4193862 w 5601103"/>
                <a:gd name="connsiteY253" fmla="*/ 1794754 h 2805672"/>
                <a:gd name="connsiteX254" fmla="*/ 4215372 w 5601103"/>
                <a:gd name="connsiteY254" fmla="*/ 1794754 h 2805672"/>
                <a:gd name="connsiteX255" fmla="*/ 4219638 w 5601103"/>
                <a:gd name="connsiteY255" fmla="*/ 1794754 h 2805672"/>
                <a:gd name="connsiteX256" fmla="*/ 4232526 w 5601103"/>
                <a:gd name="connsiteY256" fmla="*/ 1794754 h 2805672"/>
                <a:gd name="connsiteX257" fmla="*/ 4247592 w 5601103"/>
                <a:gd name="connsiteY257" fmla="*/ 1794754 h 2805672"/>
                <a:gd name="connsiteX258" fmla="*/ 4251858 w 5601103"/>
                <a:gd name="connsiteY258" fmla="*/ 1794754 h 2805672"/>
                <a:gd name="connsiteX259" fmla="*/ 4251858 w 5601103"/>
                <a:gd name="connsiteY259" fmla="*/ 1832601 h 2805672"/>
                <a:gd name="connsiteX260" fmla="*/ 4264746 w 5601103"/>
                <a:gd name="connsiteY260" fmla="*/ 1832601 h 2805672"/>
                <a:gd name="connsiteX261" fmla="*/ 4271190 w 5601103"/>
                <a:gd name="connsiteY261" fmla="*/ 1832601 h 2805672"/>
                <a:gd name="connsiteX262" fmla="*/ 4303410 w 5601103"/>
                <a:gd name="connsiteY262" fmla="*/ 1832601 h 2805672"/>
                <a:gd name="connsiteX263" fmla="*/ 4346430 w 5601103"/>
                <a:gd name="connsiteY263" fmla="*/ 1832601 h 2805672"/>
                <a:gd name="connsiteX264" fmla="*/ 4636501 w 5601103"/>
                <a:gd name="connsiteY264" fmla="*/ 1832601 h 2805672"/>
                <a:gd name="connsiteX265" fmla="*/ 4649389 w 5601103"/>
                <a:gd name="connsiteY265" fmla="*/ 1832601 h 2805672"/>
                <a:gd name="connsiteX266" fmla="*/ 4681609 w 5601103"/>
                <a:gd name="connsiteY266" fmla="*/ 1832601 h 2805672"/>
                <a:gd name="connsiteX267" fmla="*/ 4688053 w 5601103"/>
                <a:gd name="connsiteY267" fmla="*/ 1832601 h 2805672"/>
                <a:gd name="connsiteX268" fmla="*/ 4688053 w 5601103"/>
                <a:gd name="connsiteY268" fmla="*/ 1881585 h 2805672"/>
                <a:gd name="connsiteX269" fmla="*/ 4694497 w 5601103"/>
                <a:gd name="connsiteY269" fmla="*/ 1881585 h 2805672"/>
                <a:gd name="connsiteX270" fmla="*/ 4705206 w 5601103"/>
                <a:gd name="connsiteY270" fmla="*/ 1881585 h 2805672"/>
                <a:gd name="connsiteX271" fmla="*/ 4716007 w 5601103"/>
                <a:gd name="connsiteY271" fmla="*/ 1881585 h 2805672"/>
                <a:gd name="connsiteX272" fmla="*/ 4726717 w 5601103"/>
                <a:gd name="connsiteY272" fmla="*/ 1881585 h 2805672"/>
                <a:gd name="connsiteX273" fmla="*/ 4967323 w 5601103"/>
                <a:gd name="connsiteY273" fmla="*/ 1881585 h 2805672"/>
                <a:gd name="connsiteX274" fmla="*/ 5008165 w 5601103"/>
                <a:gd name="connsiteY274" fmla="*/ 1881585 h 2805672"/>
                <a:gd name="connsiteX275" fmla="*/ 5014609 w 5601103"/>
                <a:gd name="connsiteY275" fmla="*/ 1881585 h 2805672"/>
                <a:gd name="connsiteX276" fmla="*/ 5014609 w 5601103"/>
                <a:gd name="connsiteY276" fmla="*/ 1963980 h 2805672"/>
                <a:gd name="connsiteX277" fmla="*/ 5057539 w 5601103"/>
                <a:gd name="connsiteY277" fmla="*/ 1963980 h 2805672"/>
                <a:gd name="connsiteX278" fmla="*/ 5107003 w 5601103"/>
                <a:gd name="connsiteY278" fmla="*/ 1963980 h 2805672"/>
                <a:gd name="connsiteX279" fmla="*/ 5145667 w 5601103"/>
                <a:gd name="connsiteY279" fmla="*/ 1963980 h 2805672"/>
                <a:gd name="connsiteX280" fmla="*/ 5156377 w 5601103"/>
                <a:gd name="connsiteY280" fmla="*/ 1963980 h 2805672"/>
                <a:gd name="connsiteX281" fmla="*/ 5171443 w 5601103"/>
                <a:gd name="connsiteY281" fmla="*/ 1963980 h 2805672"/>
                <a:gd name="connsiteX282" fmla="*/ 5298236 w 5601103"/>
                <a:gd name="connsiteY282" fmla="*/ 1963980 h 2805672"/>
                <a:gd name="connsiteX283" fmla="*/ 5579684 w 5601103"/>
                <a:gd name="connsiteY283" fmla="*/ 1963980 h 2805672"/>
                <a:gd name="connsiteX284" fmla="*/ 5601104 w 5601103"/>
                <a:gd name="connsiteY284" fmla="*/ 1963980 h 2805672"/>
                <a:gd name="connsiteX285" fmla="*/ 5601104 w 5601103"/>
                <a:gd name="connsiteY285" fmla="*/ 2805672 h 280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5601103" h="2805672">
                  <a:moveTo>
                    <a:pt x="0" y="0"/>
                  </a:moveTo>
                  <a:lnTo>
                    <a:pt x="0" y="0"/>
                  </a:lnTo>
                  <a:lnTo>
                    <a:pt x="6444" y="0"/>
                  </a:lnTo>
                  <a:lnTo>
                    <a:pt x="169722" y="0"/>
                  </a:lnTo>
                  <a:lnTo>
                    <a:pt x="169722" y="15664"/>
                  </a:lnTo>
                  <a:lnTo>
                    <a:pt x="174079" y="15664"/>
                  </a:lnTo>
                  <a:lnTo>
                    <a:pt x="174079" y="26710"/>
                  </a:lnTo>
                  <a:lnTo>
                    <a:pt x="197676" y="26710"/>
                  </a:lnTo>
                  <a:lnTo>
                    <a:pt x="197676" y="37847"/>
                  </a:lnTo>
                  <a:lnTo>
                    <a:pt x="201942" y="37847"/>
                  </a:lnTo>
                  <a:lnTo>
                    <a:pt x="201942" y="48984"/>
                  </a:lnTo>
                  <a:lnTo>
                    <a:pt x="206299" y="48984"/>
                  </a:lnTo>
                  <a:lnTo>
                    <a:pt x="206299" y="62384"/>
                  </a:lnTo>
                  <a:lnTo>
                    <a:pt x="212743" y="62384"/>
                  </a:lnTo>
                  <a:lnTo>
                    <a:pt x="212743" y="73521"/>
                  </a:lnTo>
                  <a:lnTo>
                    <a:pt x="219187" y="73521"/>
                  </a:lnTo>
                  <a:lnTo>
                    <a:pt x="219187" y="84658"/>
                  </a:lnTo>
                  <a:lnTo>
                    <a:pt x="223452" y="84658"/>
                  </a:lnTo>
                  <a:lnTo>
                    <a:pt x="223452" y="97968"/>
                  </a:lnTo>
                  <a:lnTo>
                    <a:pt x="229896" y="97968"/>
                  </a:lnTo>
                  <a:lnTo>
                    <a:pt x="229896" y="122505"/>
                  </a:lnTo>
                  <a:lnTo>
                    <a:pt x="240606" y="122505"/>
                  </a:lnTo>
                  <a:lnTo>
                    <a:pt x="240606" y="133642"/>
                  </a:lnTo>
                  <a:lnTo>
                    <a:pt x="251407" y="133642"/>
                  </a:lnTo>
                  <a:lnTo>
                    <a:pt x="279361" y="133642"/>
                  </a:lnTo>
                  <a:lnTo>
                    <a:pt x="279361" y="144779"/>
                  </a:lnTo>
                  <a:lnTo>
                    <a:pt x="330913" y="144779"/>
                  </a:lnTo>
                  <a:lnTo>
                    <a:pt x="382465" y="144779"/>
                  </a:lnTo>
                  <a:lnTo>
                    <a:pt x="425395" y="144779"/>
                  </a:lnTo>
                  <a:lnTo>
                    <a:pt x="425395" y="158089"/>
                  </a:lnTo>
                  <a:lnTo>
                    <a:pt x="440461" y="158089"/>
                  </a:lnTo>
                  <a:lnTo>
                    <a:pt x="446905" y="158089"/>
                  </a:lnTo>
                  <a:lnTo>
                    <a:pt x="453349" y="158089"/>
                  </a:lnTo>
                  <a:lnTo>
                    <a:pt x="453349" y="182626"/>
                  </a:lnTo>
                  <a:lnTo>
                    <a:pt x="457614" y="182626"/>
                  </a:lnTo>
                  <a:lnTo>
                    <a:pt x="457614" y="207073"/>
                  </a:lnTo>
                  <a:lnTo>
                    <a:pt x="464059" y="207073"/>
                  </a:lnTo>
                  <a:lnTo>
                    <a:pt x="464059" y="231610"/>
                  </a:lnTo>
                  <a:lnTo>
                    <a:pt x="468415" y="231610"/>
                  </a:lnTo>
                  <a:lnTo>
                    <a:pt x="468415" y="242747"/>
                  </a:lnTo>
                  <a:lnTo>
                    <a:pt x="479125" y="242747"/>
                  </a:lnTo>
                  <a:lnTo>
                    <a:pt x="500635" y="242747"/>
                  </a:lnTo>
                  <a:lnTo>
                    <a:pt x="500635" y="269458"/>
                  </a:lnTo>
                  <a:lnTo>
                    <a:pt x="507079" y="269458"/>
                  </a:lnTo>
                  <a:lnTo>
                    <a:pt x="507079" y="282858"/>
                  </a:lnTo>
                  <a:lnTo>
                    <a:pt x="524233" y="282858"/>
                  </a:lnTo>
                  <a:lnTo>
                    <a:pt x="524233" y="293995"/>
                  </a:lnTo>
                  <a:lnTo>
                    <a:pt x="550009" y="293995"/>
                  </a:lnTo>
                  <a:lnTo>
                    <a:pt x="560809" y="293995"/>
                  </a:lnTo>
                  <a:lnTo>
                    <a:pt x="659647" y="293995"/>
                  </a:lnTo>
                  <a:lnTo>
                    <a:pt x="659647" y="307305"/>
                  </a:lnTo>
                  <a:lnTo>
                    <a:pt x="661735" y="307305"/>
                  </a:lnTo>
                  <a:lnTo>
                    <a:pt x="670357" y="307305"/>
                  </a:lnTo>
                  <a:lnTo>
                    <a:pt x="670357" y="318442"/>
                  </a:lnTo>
                  <a:lnTo>
                    <a:pt x="687511" y="318442"/>
                  </a:lnTo>
                  <a:lnTo>
                    <a:pt x="687511" y="331842"/>
                  </a:lnTo>
                  <a:lnTo>
                    <a:pt x="691867" y="331842"/>
                  </a:lnTo>
                  <a:lnTo>
                    <a:pt x="691867" y="345152"/>
                  </a:lnTo>
                  <a:lnTo>
                    <a:pt x="706843" y="345152"/>
                  </a:lnTo>
                  <a:lnTo>
                    <a:pt x="706843" y="358552"/>
                  </a:lnTo>
                  <a:lnTo>
                    <a:pt x="713287" y="358552"/>
                  </a:lnTo>
                  <a:lnTo>
                    <a:pt x="713287" y="371862"/>
                  </a:lnTo>
                  <a:lnTo>
                    <a:pt x="730531" y="371862"/>
                  </a:lnTo>
                  <a:lnTo>
                    <a:pt x="730531" y="385263"/>
                  </a:lnTo>
                  <a:lnTo>
                    <a:pt x="739063" y="385263"/>
                  </a:lnTo>
                  <a:lnTo>
                    <a:pt x="739063" y="396400"/>
                  </a:lnTo>
                  <a:lnTo>
                    <a:pt x="745507" y="396400"/>
                  </a:lnTo>
                  <a:lnTo>
                    <a:pt x="751951" y="396400"/>
                  </a:lnTo>
                  <a:lnTo>
                    <a:pt x="767017" y="396400"/>
                  </a:lnTo>
                  <a:lnTo>
                    <a:pt x="794971" y="396400"/>
                  </a:lnTo>
                  <a:lnTo>
                    <a:pt x="794971" y="409709"/>
                  </a:lnTo>
                  <a:lnTo>
                    <a:pt x="812125" y="409709"/>
                  </a:lnTo>
                  <a:lnTo>
                    <a:pt x="812125" y="436510"/>
                  </a:lnTo>
                  <a:lnTo>
                    <a:pt x="855146" y="436510"/>
                  </a:lnTo>
                  <a:lnTo>
                    <a:pt x="855146" y="449820"/>
                  </a:lnTo>
                  <a:lnTo>
                    <a:pt x="883009" y="449820"/>
                  </a:lnTo>
                  <a:lnTo>
                    <a:pt x="883009" y="476531"/>
                  </a:lnTo>
                  <a:lnTo>
                    <a:pt x="898075" y="476531"/>
                  </a:lnTo>
                  <a:lnTo>
                    <a:pt x="908876" y="476531"/>
                  </a:lnTo>
                  <a:lnTo>
                    <a:pt x="908876" y="503241"/>
                  </a:lnTo>
                  <a:lnTo>
                    <a:pt x="915320" y="503241"/>
                  </a:lnTo>
                  <a:lnTo>
                    <a:pt x="915320" y="514378"/>
                  </a:lnTo>
                  <a:lnTo>
                    <a:pt x="919586" y="514378"/>
                  </a:lnTo>
                  <a:lnTo>
                    <a:pt x="919586" y="594599"/>
                  </a:lnTo>
                  <a:lnTo>
                    <a:pt x="926029" y="594599"/>
                  </a:lnTo>
                  <a:lnTo>
                    <a:pt x="926029" y="607909"/>
                  </a:lnTo>
                  <a:lnTo>
                    <a:pt x="930295" y="607909"/>
                  </a:lnTo>
                  <a:lnTo>
                    <a:pt x="930295" y="634620"/>
                  </a:lnTo>
                  <a:lnTo>
                    <a:pt x="936739" y="634620"/>
                  </a:lnTo>
                  <a:lnTo>
                    <a:pt x="936739" y="648020"/>
                  </a:lnTo>
                  <a:lnTo>
                    <a:pt x="941096" y="648020"/>
                  </a:lnTo>
                  <a:lnTo>
                    <a:pt x="941096" y="661330"/>
                  </a:lnTo>
                  <a:lnTo>
                    <a:pt x="947540" y="661330"/>
                  </a:lnTo>
                  <a:lnTo>
                    <a:pt x="947540" y="674730"/>
                  </a:lnTo>
                  <a:lnTo>
                    <a:pt x="953984" y="674730"/>
                  </a:lnTo>
                  <a:lnTo>
                    <a:pt x="953984" y="688040"/>
                  </a:lnTo>
                  <a:lnTo>
                    <a:pt x="968959" y="688040"/>
                  </a:lnTo>
                  <a:lnTo>
                    <a:pt x="968959" y="701441"/>
                  </a:lnTo>
                  <a:lnTo>
                    <a:pt x="992648" y="701441"/>
                  </a:lnTo>
                  <a:lnTo>
                    <a:pt x="1014067" y="701441"/>
                  </a:lnTo>
                  <a:lnTo>
                    <a:pt x="1014067" y="728151"/>
                  </a:lnTo>
                  <a:lnTo>
                    <a:pt x="1029134" y="728151"/>
                  </a:lnTo>
                  <a:lnTo>
                    <a:pt x="1029134" y="741552"/>
                  </a:lnTo>
                  <a:lnTo>
                    <a:pt x="1033399" y="741552"/>
                  </a:lnTo>
                  <a:lnTo>
                    <a:pt x="1033399" y="754861"/>
                  </a:lnTo>
                  <a:lnTo>
                    <a:pt x="1110818" y="754861"/>
                  </a:lnTo>
                  <a:lnTo>
                    <a:pt x="1110818" y="770435"/>
                  </a:lnTo>
                  <a:lnTo>
                    <a:pt x="1125794" y="770435"/>
                  </a:lnTo>
                  <a:lnTo>
                    <a:pt x="1125794" y="783835"/>
                  </a:lnTo>
                  <a:lnTo>
                    <a:pt x="1164458" y="783835"/>
                  </a:lnTo>
                  <a:lnTo>
                    <a:pt x="1164458" y="797236"/>
                  </a:lnTo>
                  <a:lnTo>
                    <a:pt x="1196768" y="797236"/>
                  </a:lnTo>
                  <a:lnTo>
                    <a:pt x="1196768" y="810546"/>
                  </a:lnTo>
                  <a:lnTo>
                    <a:pt x="1203212" y="810546"/>
                  </a:lnTo>
                  <a:lnTo>
                    <a:pt x="1203212" y="823946"/>
                  </a:lnTo>
                  <a:lnTo>
                    <a:pt x="1224632" y="823946"/>
                  </a:lnTo>
                  <a:lnTo>
                    <a:pt x="1224632" y="837256"/>
                  </a:lnTo>
                  <a:lnTo>
                    <a:pt x="1228988" y="837256"/>
                  </a:lnTo>
                  <a:lnTo>
                    <a:pt x="1228988" y="850657"/>
                  </a:lnTo>
                  <a:lnTo>
                    <a:pt x="1235432" y="850657"/>
                  </a:lnTo>
                  <a:lnTo>
                    <a:pt x="1235432" y="863966"/>
                  </a:lnTo>
                  <a:lnTo>
                    <a:pt x="1241876" y="863966"/>
                  </a:lnTo>
                  <a:lnTo>
                    <a:pt x="1241876" y="877367"/>
                  </a:lnTo>
                  <a:lnTo>
                    <a:pt x="1246142" y="877367"/>
                  </a:lnTo>
                  <a:lnTo>
                    <a:pt x="1246142" y="890677"/>
                  </a:lnTo>
                  <a:lnTo>
                    <a:pt x="1252586" y="890677"/>
                  </a:lnTo>
                  <a:lnTo>
                    <a:pt x="1252586" y="904077"/>
                  </a:lnTo>
                  <a:lnTo>
                    <a:pt x="1256852" y="904077"/>
                  </a:lnTo>
                  <a:lnTo>
                    <a:pt x="1256852" y="917478"/>
                  </a:lnTo>
                  <a:lnTo>
                    <a:pt x="1263296" y="917478"/>
                  </a:lnTo>
                  <a:lnTo>
                    <a:pt x="1263296" y="930787"/>
                  </a:lnTo>
                  <a:lnTo>
                    <a:pt x="1267652" y="930787"/>
                  </a:lnTo>
                  <a:lnTo>
                    <a:pt x="1267652" y="957498"/>
                  </a:lnTo>
                  <a:lnTo>
                    <a:pt x="1280540" y="957498"/>
                  </a:lnTo>
                  <a:lnTo>
                    <a:pt x="1280540" y="984208"/>
                  </a:lnTo>
                  <a:lnTo>
                    <a:pt x="1289072" y="984208"/>
                  </a:lnTo>
                  <a:lnTo>
                    <a:pt x="1289072" y="1013182"/>
                  </a:lnTo>
                  <a:lnTo>
                    <a:pt x="1295515" y="1013182"/>
                  </a:lnTo>
                  <a:lnTo>
                    <a:pt x="1295515" y="1026583"/>
                  </a:lnTo>
                  <a:lnTo>
                    <a:pt x="1299872" y="1026583"/>
                  </a:lnTo>
                  <a:lnTo>
                    <a:pt x="1299872" y="1039892"/>
                  </a:lnTo>
                  <a:lnTo>
                    <a:pt x="1325648" y="1039892"/>
                  </a:lnTo>
                  <a:lnTo>
                    <a:pt x="1366490" y="1039892"/>
                  </a:lnTo>
                  <a:lnTo>
                    <a:pt x="1370756" y="1039892"/>
                  </a:lnTo>
                  <a:lnTo>
                    <a:pt x="1370756" y="1066603"/>
                  </a:lnTo>
                  <a:lnTo>
                    <a:pt x="1377200" y="1066603"/>
                  </a:lnTo>
                  <a:lnTo>
                    <a:pt x="1377200" y="1080003"/>
                  </a:lnTo>
                  <a:lnTo>
                    <a:pt x="1458884" y="1080003"/>
                  </a:lnTo>
                  <a:lnTo>
                    <a:pt x="1458884" y="1093313"/>
                  </a:lnTo>
                  <a:lnTo>
                    <a:pt x="1486748" y="1093313"/>
                  </a:lnTo>
                  <a:lnTo>
                    <a:pt x="1486748" y="1106714"/>
                  </a:lnTo>
                  <a:lnTo>
                    <a:pt x="1566254" y="1106714"/>
                  </a:lnTo>
                  <a:lnTo>
                    <a:pt x="1566254" y="1120024"/>
                  </a:lnTo>
                  <a:lnTo>
                    <a:pt x="1583499" y="1120024"/>
                  </a:lnTo>
                  <a:lnTo>
                    <a:pt x="1583499" y="1162398"/>
                  </a:lnTo>
                  <a:lnTo>
                    <a:pt x="1589943" y="1162398"/>
                  </a:lnTo>
                  <a:lnTo>
                    <a:pt x="1589943" y="1204682"/>
                  </a:lnTo>
                  <a:lnTo>
                    <a:pt x="1594208" y="1204682"/>
                  </a:lnTo>
                  <a:lnTo>
                    <a:pt x="1594208" y="1218082"/>
                  </a:lnTo>
                  <a:lnTo>
                    <a:pt x="1598474" y="1218082"/>
                  </a:lnTo>
                  <a:lnTo>
                    <a:pt x="1598474" y="1246965"/>
                  </a:lnTo>
                  <a:lnTo>
                    <a:pt x="1604918" y="1246965"/>
                  </a:lnTo>
                  <a:lnTo>
                    <a:pt x="1604918" y="1260366"/>
                  </a:lnTo>
                  <a:lnTo>
                    <a:pt x="1611362" y="1260366"/>
                  </a:lnTo>
                  <a:lnTo>
                    <a:pt x="1611362" y="1273676"/>
                  </a:lnTo>
                  <a:lnTo>
                    <a:pt x="1622163" y="1273676"/>
                  </a:lnTo>
                  <a:lnTo>
                    <a:pt x="1622163" y="1287076"/>
                  </a:lnTo>
                  <a:lnTo>
                    <a:pt x="1632872" y="1287076"/>
                  </a:lnTo>
                  <a:lnTo>
                    <a:pt x="1632872" y="1316050"/>
                  </a:lnTo>
                  <a:lnTo>
                    <a:pt x="1637138" y="1316050"/>
                  </a:lnTo>
                  <a:lnTo>
                    <a:pt x="1637138" y="1329360"/>
                  </a:lnTo>
                  <a:lnTo>
                    <a:pt x="1643582" y="1329360"/>
                  </a:lnTo>
                  <a:lnTo>
                    <a:pt x="1643582" y="1356070"/>
                  </a:lnTo>
                  <a:lnTo>
                    <a:pt x="1656470" y="1356070"/>
                  </a:lnTo>
                  <a:lnTo>
                    <a:pt x="1682246" y="1356070"/>
                  </a:lnTo>
                  <a:lnTo>
                    <a:pt x="1682246" y="1369471"/>
                  </a:lnTo>
                  <a:lnTo>
                    <a:pt x="1757487" y="1369471"/>
                  </a:lnTo>
                  <a:lnTo>
                    <a:pt x="1757487" y="1382781"/>
                  </a:lnTo>
                  <a:lnTo>
                    <a:pt x="1910055" y="1382781"/>
                  </a:lnTo>
                  <a:lnTo>
                    <a:pt x="1948719" y="1382781"/>
                  </a:lnTo>
                  <a:lnTo>
                    <a:pt x="1948719" y="1425155"/>
                  </a:lnTo>
                  <a:lnTo>
                    <a:pt x="1952985" y="1425155"/>
                  </a:lnTo>
                  <a:lnTo>
                    <a:pt x="1970229" y="1425155"/>
                  </a:lnTo>
                  <a:lnTo>
                    <a:pt x="1970229" y="1440729"/>
                  </a:lnTo>
                  <a:lnTo>
                    <a:pt x="1980939" y="1440729"/>
                  </a:lnTo>
                  <a:lnTo>
                    <a:pt x="1980939" y="1454039"/>
                  </a:lnTo>
                  <a:lnTo>
                    <a:pt x="1987383" y="1454039"/>
                  </a:lnTo>
                  <a:lnTo>
                    <a:pt x="1991649" y="1454039"/>
                  </a:lnTo>
                  <a:lnTo>
                    <a:pt x="2023869" y="1454039"/>
                  </a:lnTo>
                  <a:lnTo>
                    <a:pt x="2023869" y="1469612"/>
                  </a:lnTo>
                  <a:lnTo>
                    <a:pt x="2094843" y="1469612"/>
                  </a:lnTo>
                  <a:lnTo>
                    <a:pt x="2094843" y="1483013"/>
                  </a:lnTo>
                  <a:lnTo>
                    <a:pt x="2208657" y="1483013"/>
                  </a:lnTo>
                  <a:lnTo>
                    <a:pt x="2208657" y="1496413"/>
                  </a:lnTo>
                  <a:lnTo>
                    <a:pt x="2318205" y="1496413"/>
                  </a:lnTo>
                  <a:lnTo>
                    <a:pt x="2371935" y="1496413"/>
                  </a:lnTo>
                  <a:lnTo>
                    <a:pt x="2371935" y="1511986"/>
                  </a:lnTo>
                  <a:lnTo>
                    <a:pt x="2382736" y="1511986"/>
                  </a:lnTo>
                  <a:lnTo>
                    <a:pt x="2382736" y="1527560"/>
                  </a:lnTo>
                  <a:lnTo>
                    <a:pt x="2389180" y="1527560"/>
                  </a:lnTo>
                  <a:lnTo>
                    <a:pt x="2389180" y="1556534"/>
                  </a:lnTo>
                  <a:lnTo>
                    <a:pt x="2404155" y="1556534"/>
                  </a:lnTo>
                  <a:lnTo>
                    <a:pt x="2404155" y="1572107"/>
                  </a:lnTo>
                  <a:lnTo>
                    <a:pt x="2599653" y="1572107"/>
                  </a:lnTo>
                  <a:lnTo>
                    <a:pt x="2649118" y="1572107"/>
                  </a:lnTo>
                  <a:lnTo>
                    <a:pt x="2823106" y="1572107"/>
                  </a:lnTo>
                  <a:lnTo>
                    <a:pt x="2823106" y="1585417"/>
                  </a:lnTo>
                  <a:lnTo>
                    <a:pt x="2827462" y="1585417"/>
                  </a:lnTo>
                  <a:lnTo>
                    <a:pt x="2827462" y="1598818"/>
                  </a:lnTo>
                  <a:lnTo>
                    <a:pt x="2851060" y="1598818"/>
                  </a:lnTo>
                  <a:lnTo>
                    <a:pt x="2851060" y="1614391"/>
                  </a:lnTo>
                  <a:lnTo>
                    <a:pt x="2911234" y="1614391"/>
                  </a:lnTo>
                  <a:lnTo>
                    <a:pt x="2911234" y="1629965"/>
                  </a:lnTo>
                  <a:lnTo>
                    <a:pt x="2943454" y="1629965"/>
                  </a:lnTo>
                  <a:lnTo>
                    <a:pt x="2979940" y="1629965"/>
                  </a:lnTo>
                  <a:lnTo>
                    <a:pt x="2997184" y="1629965"/>
                  </a:lnTo>
                  <a:lnTo>
                    <a:pt x="3154019" y="1629965"/>
                  </a:lnTo>
                  <a:lnTo>
                    <a:pt x="3154019" y="1645538"/>
                  </a:lnTo>
                  <a:lnTo>
                    <a:pt x="3160463" y="1645538"/>
                  </a:lnTo>
                  <a:lnTo>
                    <a:pt x="3160463" y="1661112"/>
                  </a:lnTo>
                  <a:lnTo>
                    <a:pt x="3280811" y="1661112"/>
                  </a:lnTo>
                  <a:lnTo>
                    <a:pt x="3280811" y="1676776"/>
                  </a:lnTo>
                  <a:lnTo>
                    <a:pt x="3285077" y="1676776"/>
                  </a:lnTo>
                  <a:lnTo>
                    <a:pt x="3285077" y="1692349"/>
                  </a:lnTo>
                  <a:lnTo>
                    <a:pt x="3295787" y="1692349"/>
                  </a:lnTo>
                  <a:lnTo>
                    <a:pt x="3295787" y="1707923"/>
                  </a:lnTo>
                  <a:lnTo>
                    <a:pt x="3308674" y="1707923"/>
                  </a:lnTo>
                  <a:lnTo>
                    <a:pt x="3310853" y="1707923"/>
                  </a:lnTo>
                  <a:lnTo>
                    <a:pt x="3313031" y="1707923"/>
                  </a:lnTo>
                  <a:lnTo>
                    <a:pt x="3317297" y="1707923"/>
                  </a:lnTo>
                  <a:lnTo>
                    <a:pt x="3323741" y="1707923"/>
                  </a:lnTo>
                  <a:lnTo>
                    <a:pt x="3328006" y="1707923"/>
                  </a:lnTo>
                  <a:lnTo>
                    <a:pt x="3328006" y="1725760"/>
                  </a:lnTo>
                  <a:lnTo>
                    <a:pt x="3340894" y="1725760"/>
                  </a:lnTo>
                  <a:lnTo>
                    <a:pt x="3345251" y="1725760"/>
                  </a:lnTo>
                  <a:lnTo>
                    <a:pt x="3355961" y="1725760"/>
                  </a:lnTo>
                  <a:lnTo>
                    <a:pt x="3641675" y="1725760"/>
                  </a:lnTo>
                  <a:lnTo>
                    <a:pt x="3738426" y="1725760"/>
                  </a:lnTo>
                  <a:lnTo>
                    <a:pt x="3738426" y="1748033"/>
                  </a:lnTo>
                  <a:lnTo>
                    <a:pt x="3742691" y="1748033"/>
                  </a:lnTo>
                  <a:lnTo>
                    <a:pt x="3746957" y="1748033"/>
                  </a:lnTo>
                  <a:lnTo>
                    <a:pt x="3753401" y="1748033"/>
                  </a:lnTo>
                  <a:lnTo>
                    <a:pt x="3757758" y="1748033"/>
                  </a:lnTo>
                  <a:lnTo>
                    <a:pt x="3770646" y="1748033"/>
                  </a:lnTo>
                  <a:lnTo>
                    <a:pt x="3770646" y="1772480"/>
                  </a:lnTo>
                  <a:lnTo>
                    <a:pt x="3774911" y="1772480"/>
                  </a:lnTo>
                  <a:lnTo>
                    <a:pt x="3774911" y="1794754"/>
                  </a:lnTo>
                  <a:lnTo>
                    <a:pt x="3779177" y="1794754"/>
                  </a:lnTo>
                  <a:lnTo>
                    <a:pt x="3796421" y="1794754"/>
                  </a:lnTo>
                  <a:lnTo>
                    <a:pt x="3807132" y="1794754"/>
                  </a:lnTo>
                  <a:lnTo>
                    <a:pt x="3813575" y="1794754"/>
                  </a:lnTo>
                  <a:lnTo>
                    <a:pt x="3860862" y="1794754"/>
                  </a:lnTo>
                  <a:lnTo>
                    <a:pt x="3972588" y="1794754"/>
                  </a:lnTo>
                  <a:lnTo>
                    <a:pt x="4193862" y="1794754"/>
                  </a:lnTo>
                  <a:lnTo>
                    <a:pt x="4215372" y="1794754"/>
                  </a:lnTo>
                  <a:lnTo>
                    <a:pt x="4219638" y="1794754"/>
                  </a:lnTo>
                  <a:lnTo>
                    <a:pt x="4232526" y="1794754"/>
                  </a:lnTo>
                  <a:lnTo>
                    <a:pt x="4247592" y="1794754"/>
                  </a:lnTo>
                  <a:lnTo>
                    <a:pt x="4251858" y="1794754"/>
                  </a:lnTo>
                  <a:lnTo>
                    <a:pt x="4251858" y="1832601"/>
                  </a:lnTo>
                  <a:lnTo>
                    <a:pt x="4264746" y="1832601"/>
                  </a:lnTo>
                  <a:lnTo>
                    <a:pt x="4271190" y="1832601"/>
                  </a:lnTo>
                  <a:lnTo>
                    <a:pt x="4303410" y="1832601"/>
                  </a:lnTo>
                  <a:lnTo>
                    <a:pt x="4346430" y="1832601"/>
                  </a:lnTo>
                  <a:lnTo>
                    <a:pt x="4636501" y="1832601"/>
                  </a:lnTo>
                  <a:lnTo>
                    <a:pt x="4649389" y="1832601"/>
                  </a:lnTo>
                  <a:lnTo>
                    <a:pt x="4681609" y="1832601"/>
                  </a:lnTo>
                  <a:lnTo>
                    <a:pt x="4688053" y="1832601"/>
                  </a:lnTo>
                  <a:lnTo>
                    <a:pt x="4688053" y="1881585"/>
                  </a:lnTo>
                  <a:lnTo>
                    <a:pt x="4694497" y="1881585"/>
                  </a:lnTo>
                  <a:lnTo>
                    <a:pt x="4705206" y="1881585"/>
                  </a:lnTo>
                  <a:lnTo>
                    <a:pt x="4716007" y="1881585"/>
                  </a:lnTo>
                  <a:lnTo>
                    <a:pt x="4726717" y="1881585"/>
                  </a:lnTo>
                  <a:lnTo>
                    <a:pt x="4967323" y="1881585"/>
                  </a:lnTo>
                  <a:lnTo>
                    <a:pt x="5008165" y="1881585"/>
                  </a:lnTo>
                  <a:lnTo>
                    <a:pt x="5014609" y="1881585"/>
                  </a:lnTo>
                  <a:lnTo>
                    <a:pt x="5014609" y="1963980"/>
                  </a:lnTo>
                  <a:lnTo>
                    <a:pt x="5057539" y="1963980"/>
                  </a:lnTo>
                  <a:lnTo>
                    <a:pt x="5107003" y="1963980"/>
                  </a:lnTo>
                  <a:lnTo>
                    <a:pt x="5145667" y="1963980"/>
                  </a:lnTo>
                  <a:lnTo>
                    <a:pt x="5156377" y="1963980"/>
                  </a:lnTo>
                  <a:lnTo>
                    <a:pt x="5171443" y="1963980"/>
                  </a:lnTo>
                  <a:lnTo>
                    <a:pt x="5298236" y="1963980"/>
                  </a:lnTo>
                  <a:lnTo>
                    <a:pt x="5579684" y="1963980"/>
                  </a:lnTo>
                  <a:lnTo>
                    <a:pt x="5601104" y="1963980"/>
                  </a:lnTo>
                  <a:lnTo>
                    <a:pt x="5601104" y="2805672"/>
                  </a:lnTo>
                </a:path>
              </a:pathLst>
            </a:custGeom>
            <a:noFill/>
            <a:ln w="3810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79" name="Freeform 978">
              <a:extLst>
                <a:ext uri="{FF2B5EF4-FFF2-40B4-BE49-F238E27FC236}">
                  <a16:creationId xmlns:a16="http://schemas.microsoft.com/office/drawing/2014/main" id="{A77E1530-3954-9A6C-A21A-29A31F03EEFC}"/>
                </a:ext>
              </a:extLst>
            </p:cNvPr>
            <p:cNvSpPr/>
            <p:nvPr/>
          </p:nvSpPr>
          <p:spPr>
            <a:xfrm>
              <a:off x="3999765" y="2450863"/>
              <a:ext cx="62864" cy="8144"/>
            </a:xfrm>
            <a:custGeom>
              <a:avLst/>
              <a:gdLst>
                <a:gd name="connsiteX0" fmla="*/ 0 w 62352"/>
                <a:gd name="connsiteY0" fmla="*/ 0 h 9054"/>
                <a:gd name="connsiteX1" fmla="*/ 62352 w 62352"/>
                <a:gd name="connsiteY1" fmla="*/ 0 h 9054"/>
              </a:gdLst>
              <a:ahLst/>
              <a:cxnLst>
                <a:cxn ang="0">
                  <a:pos x="connsiteX0" y="connsiteY0"/>
                </a:cxn>
                <a:cxn ang="0">
                  <a:pos x="connsiteX1" y="connsiteY1"/>
                </a:cxn>
              </a:cxnLst>
              <a:rect l="l" t="t" r="r" b="b"/>
              <a:pathLst>
                <a:path w="62352" h="9054">
                  <a:moveTo>
                    <a:pt x="0" y="0"/>
                  </a:moveTo>
                  <a:lnTo>
                    <a:pt x="6235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0" name="Freeform 979">
              <a:extLst>
                <a:ext uri="{FF2B5EF4-FFF2-40B4-BE49-F238E27FC236}">
                  <a16:creationId xmlns:a16="http://schemas.microsoft.com/office/drawing/2014/main" id="{DC5E7324-779D-14C3-1641-48AE9A766FF7}"/>
                </a:ext>
              </a:extLst>
            </p:cNvPr>
            <p:cNvSpPr/>
            <p:nvPr/>
          </p:nvSpPr>
          <p:spPr>
            <a:xfrm>
              <a:off x="4030054" y="2411283"/>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1" name="Freeform 980">
              <a:extLst>
                <a:ext uri="{FF2B5EF4-FFF2-40B4-BE49-F238E27FC236}">
                  <a16:creationId xmlns:a16="http://schemas.microsoft.com/office/drawing/2014/main" id="{A8E5C0A8-9C99-2087-7611-904F54DAFF91}"/>
                </a:ext>
              </a:extLst>
            </p:cNvPr>
            <p:cNvSpPr/>
            <p:nvPr/>
          </p:nvSpPr>
          <p:spPr>
            <a:xfrm>
              <a:off x="4225052" y="2462835"/>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2" name="Freeform 981">
              <a:extLst>
                <a:ext uri="{FF2B5EF4-FFF2-40B4-BE49-F238E27FC236}">
                  <a16:creationId xmlns:a16="http://schemas.microsoft.com/office/drawing/2014/main" id="{FAE602AB-9859-DF2C-C211-D903F98B7D6F}"/>
                </a:ext>
              </a:extLst>
            </p:cNvPr>
            <p:cNvSpPr/>
            <p:nvPr/>
          </p:nvSpPr>
          <p:spPr>
            <a:xfrm>
              <a:off x="4255340" y="2425292"/>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3" name="Freeform 982">
              <a:extLst>
                <a:ext uri="{FF2B5EF4-FFF2-40B4-BE49-F238E27FC236}">
                  <a16:creationId xmlns:a16="http://schemas.microsoft.com/office/drawing/2014/main" id="{A47A631F-A079-1F2C-A5DA-844818FD3AF4}"/>
                </a:ext>
              </a:extLst>
            </p:cNvPr>
            <p:cNvSpPr/>
            <p:nvPr/>
          </p:nvSpPr>
          <p:spPr>
            <a:xfrm>
              <a:off x="4344193" y="2502905"/>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4" name="Freeform 983">
              <a:extLst>
                <a:ext uri="{FF2B5EF4-FFF2-40B4-BE49-F238E27FC236}">
                  <a16:creationId xmlns:a16="http://schemas.microsoft.com/office/drawing/2014/main" id="{41C6EED7-6FE2-D01E-35BA-C5BA6C24F6E6}"/>
                </a:ext>
              </a:extLst>
            </p:cNvPr>
            <p:cNvSpPr/>
            <p:nvPr/>
          </p:nvSpPr>
          <p:spPr>
            <a:xfrm>
              <a:off x="4376677" y="2465362"/>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5" name="Freeform 984">
              <a:extLst>
                <a:ext uri="{FF2B5EF4-FFF2-40B4-BE49-F238E27FC236}">
                  <a16:creationId xmlns:a16="http://schemas.microsoft.com/office/drawing/2014/main" id="{C511BDC8-4D59-824A-FA14-101AA96199C4}"/>
                </a:ext>
              </a:extLst>
            </p:cNvPr>
            <p:cNvSpPr/>
            <p:nvPr/>
          </p:nvSpPr>
          <p:spPr>
            <a:xfrm>
              <a:off x="4400468" y="2502905"/>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6" name="Freeform 985">
              <a:extLst>
                <a:ext uri="{FF2B5EF4-FFF2-40B4-BE49-F238E27FC236}">
                  <a16:creationId xmlns:a16="http://schemas.microsoft.com/office/drawing/2014/main" id="{E41DDDD8-D9B0-AF62-69A7-F10866C46333}"/>
                </a:ext>
              </a:extLst>
            </p:cNvPr>
            <p:cNvSpPr/>
            <p:nvPr/>
          </p:nvSpPr>
          <p:spPr>
            <a:xfrm>
              <a:off x="4430848" y="2465362"/>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7" name="Freeform 986">
              <a:extLst>
                <a:ext uri="{FF2B5EF4-FFF2-40B4-BE49-F238E27FC236}">
                  <a16:creationId xmlns:a16="http://schemas.microsoft.com/office/drawing/2014/main" id="{34D20A86-67D6-8342-CF8E-97C46D4CC549}"/>
                </a:ext>
              </a:extLst>
            </p:cNvPr>
            <p:cNvSpPr/>
            <p:nvPr/>
          </p:nvSpPr>
          <p:spPr>
            <a:xfrm>
              <a:off x="4560786" y="2516914"/>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8" name="Freeform 987">
              <a:extLst>
                <a:ext uri="{FF2B5EF4-FFF2-40B4-BE49-F238E27FC236}">
                  <a16:creationId xmlns:a16="http://schemas.microsoft.com/office/drawing/2014/main" id="{6A82D49D-F499-3660-4E0E-25F7643AC816}"/>
                </a:ext>
              </a:extLst>
            </p:cNvPr>
            <p:cNvSpPr/>
            <p:nvPr/>
          </p:nvSpPr>
          <p:spPr>
            <a:xfrm>
              <a:off x="4588970" y="2476196"/>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89" name="Freeform 988">
              <a:extLst>
                <a:ext uri="{FF2B5EF4-FFF2-40B4-BE49-F238E27FC236}">
                  <a16:creationId xmlns:a16="http://schemas.microsoft.com/office/drawing/2014/main" id="{7E35F728-8A4E-2102-46C0-2BFAADFBE402}"/>
                </a:ext>
              </a:extLst>
            </p:cNvPr>
            <p:cNvSpPr/>
            <p:nvPr/>
          </p:nvSpPr>
          <p:spPr>
            <a:xfrm>
              <a:off x="4686423" y="2545012"/>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0" name="Freeform 989">
              <a:extLst>
                <a:ext uri="{FF2B5EF4-FFF2-40B4-BE49-F238E27FC236}">
                  <a16:creationId xmlns:a16="http://schemas.microsoft.com/office/drawing/2014/main" id="{B7284E4E-D8C7-1B4E-FEF4-EA43850740D7}"/>
                </a:ext>
              </a:extLst>
            </p:cNvPr>
            <p:cNvSpPr/>
            <p:nvPr/>
          </p:nvSpPr>
          <p:spPr>
            <a:xfrm>
              <a:off x="4716802" y="2516914"/>
              <a:ext cx="9151" cy="56115"/>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1" name="Freeform 990">
              <a:extLst>
                <a:ext uri="{FF2B5EF4-FFF2-40B4-BE49-F238E27FC236}">
                  <a16:creationId xmlns:a16="http://schemas.microsoft.com/office/drawing/2014/main" id="{056BEC4C-4D69-053B-DDC3-8D089A3EF640}"/>
                </a:ext>
              </a:extLst>
            </p:cNvPr>
            <p:cNvSpPr/>
            <p:nvPr/>
          </p:nvSpPr>
          <p:spPr>
            <a:xfrm>
              <a:off x="4686423" y="2545012"/>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2" name="Freeform 991">
              <a:extLst>
                <a:ext uri="{FF2B5EF4-FFF2-40B4-BE49-F238E27FC236}">
                  <a16:creationId xmlns:a16="http://schemas.microsoft.com/office/drawing/2014/main" id="{ADB04107-1AF5-34A4-34C0-61CD2A221EEC}"/>
                </a:ext>
              </a:extLst>
            </p:cNvPr>
            <p:cNvSpPr/>
            <p:nvPr/>
          </p:nvSpPr>
          <p:spPr>
            <a:xfrm>
              <a:off x="4716802" y="2516914"/>
              <a:ext cx="9151" cy="56115"/>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3" name="Freeform 992">
              <a:extLst>
                <a:ext uri="{FF2B5EF4-FFF2-40B4-BE49-F238E27FC236}">
                  <a16:creationId xmlns:a16="http://schemas.microsoft.com/office/drawing/2014/main" id="{0AA1D745-AFC2-7958-BD0B-7EB6FB800DAA}"/>
                </a:ext>
              </a:extLst>
            </p:cNvPr>
            <p:cNvSpPr/>
            <p:nvPr/>
          </p:nvSpPr>
          <p:spPr>
            <a:xfrm>
              <a:off x="4686423" y="2545012"/>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4" name="Freeform 993">
              <a:extLst>
                <a:ext uri="{FF2B5EF4-FFF2-40B4-BE49-F238E27FC236}">
                  <a16:creationId xmlns:a16="http://schemas.microsoft.com/office/drawing/2014/main" id="{267A2C4B-9F55-026F-B6D9-76227E8FA542}"/>
                </a:ext>
              </a:extLst>
            </p:cNvPr>
            <p:cNvSpPr/>
            <p:nvPr/>
          </p:nvSpPr>
          <p:spPr>
            <a:xfrm>
              <a:off x="4716802" y="2507388"/>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5" name="Freeform 994">
              <a:extLst>
                <a:ext uri="{FF2B5EF4-FFF2-40B4-BE49-F238E27FC236}">
                  <a16:creationId xmlns:a16="http://schemas.microsoft.com/office/drawing/2014/main" id="{F5B34B6D-3AF6-28BD-A5BF-78E1191CE1D2}"/>
                </a:ext>
              </a:extLst>
            </p:cNvPr>
            <p:cNvSpPr/>
            <p:nvPr/>
          </p:nvSpPr>
          <p:spPr>
            <a:xfrm>
              <a:off x="4690724" y="2559021"/>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6" name="Freeform 995">
              <a:extLst>
                <a:ext uri="{FF2B5EF4-FFF2-40B4-BE49-F238E27FC236}">
                  <a16:creationId xmlns:a16="http://schemas.microsoft.com/office/drawing/2014/main" id="{6A5038B3-FBD7-59E6-C95F-9173A1673E92}"/>
                </a:ext>
              </a:extLst>
            </p:cNvPr>
            <p:cNvSpPr/>
            <p:nvPr/>
          </p:nvSpPr>
          <p:spPr>
            <a:xfrm>
              <a:off x="4721103" y="2521396"/>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7" name="Freeform 996">
              <a:extLst>
                <a:ext uri="{FF2B5EF4-FFF2-40B4-BE49-F238E27FC236}">
                  <a16:creationId xmlns:a16="http://schemas.microsoft.com/office/drawing/2014/main" id="{387A64D1-D36D-10D0-255C-43862C54BF21}"/>
                </a:ext>
              </a:extLst>
            </p:cNvPr>
            <p:cNvSpPr/>
            <p:nvPr/>
          </p:nvSpPr>
          <p:spPr>
            <a:xfrm>
              <a:off x="4712411" y="257302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8" name="Freeform 997">
              <a:extLst>
                <a:ext uri="{FF2B5EF4-FFF2-40B4-BE49-F238E27FC236}">
                  <a16:creationId xmlns:a16="http://schemas.microsoft.com/office/drawing/2014/main" id="{039CBFA2-6215-64BF-60B5-FC26F944E2D3}"/>
                </a:ext>
              </a:extLst>
            </p:cNvPr>
            <p:cNvSpPr/>
            <p:nvPr/>
          </p:nvSpPr>
          <p:spPr>
            <a:xfrm>
              <a:off x="4744895" y="253744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999" name="Freeform 998">
              <a:extLst>
                <a:ext uri="{FF2B5EF4-FFF2-40B4-BE49-F238E27FC236}">
                  <a16:creationId xmlns:a16="http://schemas.microsoft.com/office/drawing/2014/main" id="{CED97F21-CDFB-FA34-0BBB-9414F4BBFC5E}"/>
                </a:ext>
              </a:extLst>
            </p:cNvPr>
            <p:cNvSpPr/>
            <p:nvPr/>
          </p:nvSpPr>
          <p:spPr>
            <a:xfrm>
              <a:off x="4718908" y="257302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0" name="Freeform 999">
              <a:extLst>
                <a:ext uri="{FF2B5EF4-FFF2-40B4-BE49-F238E27FC236}">
                  <a16:creationId xmlns:a16="http://schemas.microsoft.com/office/drawing/2014/main" id="{E9DF7501-422F-F22D-F5DC-6F614355E841}"/>
                </a:ext>
              </a:extLst>
            </p:cNvPr>
            <p:cNvSpPr/>
            <p:nvPr/>
          </p:nvSpPr>
          <p:spPr>
            <a:xfrm>
              <a:off x="4749287" y="253744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1" name="Freeform 1000">
              <a:extLst>
                <a:ext uri="{FF2B5EF4-FFF2-40B4-BE49-F238E27FC236}">
                  <a16:creationId xmlns:a16="http://schemas.microsoft.com/office/drawing/2014/main" id="{6250A438-71AC-83D8-F58A-32A192276258}"/>
                </a:ext>
              </a:extLst>
            </p:cNvPr>
            <p:cNvSpPr/>
            <p:nvPr/>
          </p:nvSpPr>
          <p:spPr>
            <a:xfrm>
              <a:off x="4718908" y="257302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2" name="Freeform 1001">
              <a:extLst>
                <a:ext uri="{FF2B5EF4-FFF2-40B4-BE49-F238E27FC236}">
                  <a16:creationId xmlns:a16="http://schemas.microsoft.com/office/drawing/2014/main" id="{9EECFCCA-28A4-0CA7-5A32-68AED02B3066}"/>
                </a:ext>
              </a:extLst>
            </p:cNvPr>
            <p:cNvSpPr/>
            <p:nvPr/>
          </p:nvSpPr>
          <p:spPr>
            <a:xfrm>
              <a:off x="4749287" y="253744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3" name="Freeform 1002">
              <a:extLst>
                <a:ext uri="{FF2B5EF4-FFF2-40B4-BE49-F238E27FC236}">
                  <a16:creationId xmlns:a16="http://schemas.microsoft.com/office/drawing/2014/main" id="{A920F6F6-EE9C-C06C-B37A-043011F2FACD}"/>
                </a:ext>
              </a:extLst>
            </p:cNvPr>
            <p:cNvSpPr/>
            <p:nvPr/>
          </p:nvSpPr>
          <p:spPr>
            <a:xfrm>
              <a:off x="4725404" y="2573029"/>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4" name="Freeform 1003">
              <a:extLst>
                <a:ext uri="{FF2B5EF4-FFF2-40B4-BE49-F238E27FC236}">
                  <a16:creationId xmlns:a16="http://schemas.microsoft.com/office/drawing/2014/main" id="{C16CC4A3-2C6B-394F-AE1A-C92771EEA5BB}"/>
                </a:ext>
              </a:extLst>
            </p:cNvPr>
            <p:cNvSpPr/>
            <p:nvPr/>
          </p:nvSpPr>
          <p:spPr>
            <a:xfrm>
              <a:off x="4753588" y="253744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5" name="Freeform 1004">
              <a:extLst>
                <a:ext uri="{FF2B5EF4-FFF2-40B4-BE49-F238E27FC236}">
                  <a16:creationId xmlns:a16="http://schemas.microsoft.com/office/drawing/2014/main" id="{37EF2F54-9DE5-BE19-6A4C-B90E463BF5F0}"/>
                </a:ext>
              </a:extLst>
            </p:cNvPr>
            <p:cNvSpPr/>
            <p:nvPr/>
          </p:nvSpPr>
          <p:spPr>
            <a:xfrm>
              <a:off x="4725404" y="2573029"/>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6" name="Freeform 1005">
              <a:extLst>
                <a:ext uri="{FF2B5EF4-FFF2-40B4-BE49-F238E27FC236}">
                  <a16:creationId xmlns:a16="http://schemas.microsoft.com/office/drawing/2014/main" id="{F6B04FDE-B6C9-E720-2B75-4DE66DD88EDD}"/>
                </a:ext>
              </a:extLst>
            </p:cNvPr>
            <p:cNvSpPr/>
            <p:nvPr/>
          </p:nvSpPr>
          <p:spPr>
            <a:xfrm>
              <a:off x="4753588" y="253744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7" name="Freeform 1006">
              <a:extLst>
                <a:ext uri="{FF2B5EF4-FFF2-40B4-BE49-F238E27FC236}">
                  <a16:creationId xmlns:a16="http://schemas.microsoft.com/office/drawing/2014/main" id="{F5D2E0C6-0057-929A-02B8-43D1F5861A1F}"/>
                </a:ext>
              </a:extLst>
            </p:cNvPr>
            <p:cNvSpPr/>
            <p:nvPr/>
          </p:nvSpPr>
          <p:spPr>
            <a:xfrm>
              <a:off x="4729796" y="2573029"/>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8" name="Freeform 1007">
              <a:extLst>
                <a:ext uri="{FF2B5EF4-FFF2-40B4-BE49-F238E27FC236}">
                  <a16:creationId xmlns:a16="http://schemas.microsoft.com/office/drawing/2014/main" id="{2F36D3C0-F96C-785F-ED50-ECDE20E8C10C}"/>
                </a:ext>
              </a:extLst>
            </p:cNvPr>
            <p:cNvSpPr/>
            <p:nvPr/>
          </p:nvSpPr>
          <p:spPr>
            <a:xfrm>
              <a:off x="4760085" y="2546966"/>
              <a:ext cx="9151" cy="54078"/>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09" name="Freeform 1008">
              <a:extLst>
                <a:ext uri="{FF2B5EF4-FFF2-40B4-BE49-F238E27FC236}">
                  <a16:creationId xmlns:a16="http://schemas.microsoft.com/office/drawing/2014/main" id="{51AE8236-0A4E-9B64-0C4E-6C1EB2026599}"/>
                </a:ext>
              </a:extLst>
            </p:cNvPr>
            <p:cNvSpPr/>
            <p:nvPr/>
          </p:nvSpPr>
          <p:spPr>
            <a:xfrm>
              <a:off x="4729796" y="2573029"/>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0" name="Freeform 1009">
              <a:extLst>
                <a:ext uri="{FF2B5EF4-FFF2-40B4-BE49-F238E27FC236}">
                  <a16:creationId xmlns:a16="http://schemas.microsoft.com/office/drawing/2014/main" id="{BE28607D-4194-CB5C-2E92-B6E75DEDFE68}"/>
                </a:ext>
              </a:extLst>
            </p:cNvPr>
            <p:cNvSpPr/>
            <p:nvPr/>
          </p:nvSpPr>
          <p:spPr>
            <a:xfrm>
              <a:off x="4760085" y="2546966"/>
              <a:ext cx="9151" cy="54078"/>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1" name="Freeform 1010">
              <a:extLst>
                <a:ext uri="{FF2B5EF4-FFF2-40B4-BE49-F238E27FC236}">
                  <a16:creationId xmlns:a16="http://schemas.microsoft.com/office/drawing/2014/main" id="{ECB4F923-8568-EEA5-8542-226A1A45EC9E}"/>
                </a:ext>
              </a:extLst>
            </p:cNvPr>
            <p:cNvSpPr/>
            <p:nvPr/>
          </p:nvSpPr>
          <p:spPr>
            <a:xfrm>
              <a:off x="4729796" y="2573029"/>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2" name="Freeform 1011">
              <a:extLst>
                <a:ext uri="{FF2B5EF4-FFF2-40B4-BE49-F238E27FC236}">
                  <a16:creationId xmlns:a16="http://schemas.microsoft.com/office/drawing/2014/main" id="{30573783-12F1-4076-AB5E-957C87F5D7AD}"/>
                </a:ext>
              </a:extLst>
            </p:cNvPr>
            <p:cNvSpPr/>
            <p:nvPr/>
          </p:nvSpPr>
          <p:spPr>
            <a:xfrm>
              <a:off x="4760085" y="2546966"/>
              <a:ext cx="9151" cy="54078"/>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3" name="Freeform 1012">
              <a:extLst>
                <a:ext uri="{FF2B5EF4-FFF2-40B4-BE49-F238E27FC236}">
                  <a16:creationId xmlns:a16="http://schemas.microsoft.com/office/drawing/2014/main" id="{CA25AB41-66FD-D4ED-AC3F-C9A4A699DCFB}"/>
                </a:ext>
              </a:extLst>
            </p:cNvPr>
            <p:cNvSpPr/>
            <p:nvPr/>
          </p:nvSpPr>
          <p:spPr>
            <a:xfrm>
              <a:off x="4734097" y="2589073"/>
              <a:ext cx="62772" cy="8144"/>
            </a:xfrm>
            <a:custGeom>
              <a:avLst/>
              <a:gdLst>
                <a:gd name="connsiteX0" fmla="*/ 0 w 62261"/>
                <a:gd name="connsiteY0" fmla="*/ 0 h 9054"/>
                <a:gd name="connsiteX1" fmla="*/ 62261 w 62261"/>
                <a:gd name="connsiteY1" fmla="*/ 0 h 9054"/>
              </a:gdLst>
              <a:ahLst/>
              <a:cxnLst>
                <a:cxn ang="0">
                  <a:pos x="connsiteX0" y="connsiteY0"/>
                </a:cxn>
                <a:cxn ang="0">
                  <a:pos x="connsiteX1" y="connsiteY1"/>
                </a:cxn>
              </a:cxnLst>
              <a:rect l="l" t="t" r="r" b="b"/>
              <a:pathLst>
                <a:path w="62261" h="9054">
                  <a:moveTo>
                    <a:pt x="0" y="0"/>
                  </a:moveTo>
                  <a:lnTo>
                    <a:pt x="62261"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4" name="Freeform 1013">
              <a:extLst>
                <a:ext uri="{FF2B5EF4-FFF2-40B4-BE49-F238E27FC236}">
                  <a16:creationId xmlns:a16="http://schemas.microsoft.com/office/drawing/2014/main" id="{F6E1D0B1-60C0-3E60-D032-31B6837E77F8}"/>
                </a:ext>
              </a:extLst>
            </p:cNvPr>
            <p:cNvSpPr/>
            <p:nvPr/>
          </p:nvSpPr>
          <p:spPr>
            <a:xfrm>
              <a:off x="4764386" y="255348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5" name="Freeform 1014">
              <a:extLst>
                <a:ext uri="{FF2B5EF4-FFF2-40B4-BE49-F238E27FC236}">
                  <a16:creationId xmlns:a16="http://schemas.microsoft.com/office/drawing/2014/main" id="{EF9731AA-4E46-9A9B-20F3-CE99F1187DD0}"/>
                </a:ext>
              </a:extLst>
            </p:cNvPr>
            <p:cNvSpPr/>
            <p:nvPr/>
          </p:nvSpPr>
          <p:spPr>
            <a:xfrm>
              <a:off x="4744895" y="258907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6" name="Freeform 1015">
              <a:extLst>
                <a:ext uri="{FF2B5EF4-FFF2-40B4-BE49-F238E27FC236}">
                  <a16:creationId xmlns:a16="http://schemas.microsoft.com/office/drawing/2014/main" id="{2D3282C7-EB71-9FDD-BD66-6F8D5AA26D94}"/>
                </a:ext>
              </a:extLst>
            </p:cNvPr>
            <p:cNvSpPr/>
            <p:nvPr/>
          </p:nvSpPr>
          <p:spPr>
            <a:xfrm>
              <a:off x="4777380" y="255348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7" name="Freeform 1016">
              <a:extLst>
                <a:ext uri="{FF2B5EF4-FFF2-40B4-BE49-F238E27FC236}">
                  <a16:creationId xmlns:a16="http://schemas.microsoft.com/office/drawing/2014/main" id="{623C63D8-A357-49A4-4832-2D821A86AEB5}"/>
                </a:ext>
              </a:extLst>
            </p:cNvPr>
            <p:cNvSpPr/>
            <p:nvPr/>
          </p:nvSpPr>
          <p:spPr>
            <a:xfrm>
              <a:off x="4744895" y="258907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8" name="Freeform 1017">
              <a:extLst>
                <a:ext uri="{FF2B5EF4-FFF2-40B4-BE49-F238E27FC236}">
                  <a16:creationId xmlns:a16="http://schemas.microsoft.com/office/drawing/2014/main" id="{17CE205E-52A3-10F5-0AAB-2D8D1D711EA5}"/>
                </a:ext>
              </a:extLst>
            </p:cNvPr>
            <p:cNvSpPr/>
            <p:nvPr/>
          </p:nvSpPr>
          <p:spPr>
            <a:xfrm>
              <a:off x="4777380" y="255348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19" name="Freeform 1018">
              <a:extLst>
                <a:ext uri="{FF2B5EF4-FFF2-40B4-BE49-F238E27FC236}">
                  <a16:creationId xmlns:a16="http://schemas.microsoft.com/office/drawing/2014/main" id="{FA625F90-C62E-F40A-6601-A8642DFCCA3F}"/>
                </a:ext>
              </a:extLst>
            </p:cNvPr>
            <p:cNvSpPr/>
            <p:nvPr/>
          </p:nvSpPr>
          <p:spPr>
            <a:xfrm>
              <a:off x="4744895" y="258907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0" name="Freeform 1019">
              <a:extLst>
                <a:ext uri="{FF2B5EF4-FFF2-40B4-BE49-F238E27FC236}">
                  <a16:creationId xmlns:a16="http://schemas.microsoft.com/office/drawing/2014/main" id="{B8126092-3E42-949F-B9CE-D429A6E550F1}"/>
                </a:ext>
              </a:extLst>
            </p:cNvPr>
            <p:cNvSpPr/>
            <p:nvPr/>
          </p:nvSpPr>
          <p:spPr>
            <a:xfrm>
              <a:off x="4777380" y="255348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1" name="Freeform 1020">
              <a:extLst>
                <a:ext uri="{FF2B5EF4-FFF2-40B4-BE49-F238E27FC236}">
                  <a16:creationId xmlns:a16="http://schemas.microsoft.com/office/drawing/2014/main" id="{3874483C-3369-7172-69F1-71FAFD57A52E}"/>
                </a:ext>
              </a:extLst>
            </p:cNvPr>
            <p:cNvSpPr/>
            <p:nvPr/>
          </p:nvSpPr>
          <p:spPr>
            <a:xfrm>
              <a:off x="4751392" y="258907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2" name="Freeform 1021">
              <a:extLst>
                <a:ext uri="{FF2B5EF4-FFF2-40B4-BE49-F238E27FC236}">
                  <a16:creationId xmlns:a16="http://schemas.microsoft.com/office/drawing/2014/main" id="{8403827E-A5B4-9297-D2B2-CB4CFB29BE4F}"/>
                </a:ext>
              </a:extLst>
            </p:cNvPr>
            <p:cNvSpPr/>
            <p:nvPr/>
          </p:nvSpPr>
          <p:spPr>
            <a:xfrm>
              <a:off x="4781771" y="255348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3" name="Freeform 1022">
              <a:extLst>
                <a:ext uri="{FF2B5EF4-FFF2-40B4-BE49-F238E27FC236}">
                  <a16:creationId xmlns:a16="http://schemas.microsoft.com/office/drawing/2014/main" id="{78C8E468-377A-9A8A-677B-BEB0FA7AE3CB}"/>
                </a:ext>
              </a:extLst>
            </p:cNvPr>
            <p:cNvSpPr/>
            <p:nvPr/>
          </p:nvSpPr>
          <p:spPr>
            <a:xfrm>
              <a:off x="4762281" y="2589073"/>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4" name="Freeform 1023">
              <a:extLst>
                <a:ext uri="{FF2B5EF4-FFF2-40B4-BE49-F238E27FC236}">
                  <a16:creationId xmlns:a16="http://schemas.microsoft.com/office/drawing/2014/main" id="{35DC83BF-74BB-9CEB-A9D1-D8A67D584031}"/>
                </a:ext>
              </a:extLst>
            </p:cNvPr>
            <p:cNvSpPr/>
            <p:nvPr/>
          </p:nvSpPr>
          <p:spPr>
            <a:xfrm>
              <a:off x="4792569" y="255348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5" name="Freeform 1024">
              <a:extLst>
                <a:ext uri="{FF2B5EF4-FFF2-40B4-BE49-F238E27FC236}">
                  <a16:creationId xmlns:a16="http://schemas.microsoft.com/office/drawing/2014/main" id="{06EF2256-E938-1E67-F4C7-FFAEF4DDC01C}"/>
                </a:ext>
              </a:extLst>
            </p:cNvPr>
            <p:cNvSpPr/>
            <p:nvPr/>
          </p:nvSpPr>
          <p:spPr>
            <a:xfrm>
              <a:off x="5152186" y="2609108"/>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6" name="Freeform 1025">
              <a:extLst>
                <a:ext uri="{FF2B5EF4-FFF2-40B4-BE49-F238E27FC236}">
                  <a16:creationId xmlns:a16="http://schemas.microsoft.com/office/drawing/2014/main" id="{33AD103A-58C2-05A1-8B86-F4FF85E9082E}"/>
                </a:ext>
              </a:extLst>
            </p:cNvPr>
            <p:cNvSpPr/>
            <p:nvPr/>
          </p:nvSpPr>
          <p:spPr>
            <a:xfrm>
              <a:off x="5182475" y="2571484"/>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7" name="Freeform 1026">
              <a:extLst>
                <a:ext uri="{FF2B5EF4-FFF2-40B4-BE49-F238E27FC236}">
                  <a16:creationId xmlns:a16="http://schemas.microsoft.com/office/drawing/2014/main" id="{2257B3A6-C506-3A45-41F0-23D0FA6594A8}"/>
                </a:ext>
              </a:extLst>
            </p:cNvPr>
            <p:cNvSpPr/>
            <p:nvPr/>
          </p:nvSpPr>
          <p:spPr>
            <a:xfrm>
              <a:off x="5158683" y="2609108"/>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8" name="Freeform 1027">
              <a:extLst>
                <a:ext uri="{FF2B5EF4-FFF2-40B4-BE49-F238E27FC236}">
                  <a16:creationId xmlns:a16="http://schemas.microsoft.com/office/drawing/2014/main" id="{4EC01E13-23D0-3214-2FC1-7936B02785E5}"/>
                </a:ext>
              </a:extLst>
            </p:cNvPr>
            <p:cNvSpPr/>
            <p:nvPr/>
          </p:nvSpPr>
          <p:spPr>
            <a:xfrm>
              <a:off x="5186775" y="2571484"/>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29" name="Freeform 1028">
              <a:extLst>
                <a:ext uri="{FF2B5EF4-FFF2-40B4-BE49-F238E27FC236}">
                  <a16:creationId xmlns:a16="http://schemas.microsoft.com/office/drawing/2014/main" id="{9D99C543-D049-D690-4518-07BE4CB40458}"/>
                </a:ext>
              </a:extLst>
            </p:cNvPr>
            <p:cNvSpPr/>
            <p:nvPr/>
          </p:nvSpPr>
          <p:spPr>
            <a:xfrm>
              <a:off x="5162984" y="2609108"/>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0" name="Freeform 1029">
              <a:extLst>
                <a:ext uri="{FF2B5EF4-FFF2-40B4-BE49-F238E27FC236}">
                  <a16:creationId xmlns:a16="http://schemas.microsoft.com/office/drawing/2014/main" id="{6B508244-ED3E-03FD-C65D-329EC17F8174}"/>
                </a:ext>
              </a:extLst>
            </p:cNvPr>
            <p:cNvSpPr/>
            <p:nvPr/>
          </p:nvSpPr>
          <p:spPr>
            <a:xfrm>
              <a:off x="5193272" y="2571484"/>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1" name="Freeform 1030">
              <a:extLst>
                <a:ext uri="{FF2B5EF4-FFF2-40B4-BE49-F238E27FC236}">
                  <a16:creationId xmlns:a16="http://schemas.microsoft.com/office/drawing/2014/main" id="{6F355DA2-6FE3-1C19-5B2A-61CF41DC8C51}"/>
                </a:ext>
              </a:extLst>
            </p:cNvPr>
            <p:cNvSpPr/>
            <p:nvPr/>
          </p:nvSpPr>
          <p:spPr>
            <a:xfrm>
              <a:off x="5167284" y="2609108"/>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2" name="Freeform 1031">
              <a:extLst>
                <a:ext uri="{FF2B5EF4-FFF2-40B4-BE49-F238E27FC236}">
                  <a16:creationId xmlns:a16="http://schemas.microsoft.com/office/drawing/2014/main" id="{ED92C4FF-1700-B3CD-4F2A-6C8B911B3B8C}"/>
                </a:ext>
              </a:extLst>
            </p:cNvPr>
            <p:cNvSpPr/>
            <p:nvPr/>
          </p:nvSpPr>
          <p:spPr>
            <a:xfrm>
              <a:off x="5197665" y="2581010"/>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3" name="Freeform 1032">
              <a:extLst>
                <a:ext uri="{FF2B5EF4-FFF2-40B4-BE49-F238E27FC236}">
                  <a16:creationId xmlns:a16="http://schemas.microsoft.com/office/drawing/2014/main" id="{13917165-975F-64E8-17E3-147E6C69285E}"/>
                </a:ext>
              </a:extLst>
            </p:cNvPr>
            <p:cNvSpPr/>
            <p:nvPr/>
          </p:nvSpPr>
          <p:spPr>
            <a:xfrm>
              <a:off x="5167284" y="2609108"/>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4" name="Freeform 1033">
              <a:extLst>
                <a:ext uri="{FF2B5EF4-FFF2-40B4-BE49-F238E27FC236}">
                  <a16:creationId xmlns:a16="http://schemas.microsoft.com/office/drawing/2014/main" id="{59448F52-489A-2D26-BE1F-2995C1E62BB7}"/>
                </a:ext>
              </a:extLst>
            </p:cNvPr>
            <p:cNvSpPr/>
            <p:nvPr/>
          </p:nvSpPr>
          <p:spPr>
            <a:xfrm>
              <a:off x="5197665" y="2581010"/>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5" name="Freeform 1034">
              <a:extLst>
                <a:ext uri="{FF2B5EF4-FFF2-40B4-BE49-F238E27FC236}">
                  <a16:creationId xmlns:a16="http://schemas.microsoft.com/office/drawing/2014/main" id="{7820740F-9A99-CFB7-C185-576A6C76707D}"/>
                </a:ext>
              </a:extLst>
            </p:cNvPr>
            <p:cNvSpPr/>
            <p:nvPr/>
          </p:nvSpPr>
          <p:spPr>
            <a:xfrm>
              <a:off x="5178174" y="263109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6" name="Freeform 1035">
              <a:extLst>
                <a:ext uri="{FF2B5EF4-FFF2-40B4-BE49-F238E27FC236}">
                  <a16:creationId xmlns:a16="http://schemas.microsoft.com/office/drawing/2014/main" id="{0AC5D759-F654-746E-CA86-3B3CA625C221}"/>
                </a:ext>
              </a:extLst>
            </p:cNvPr>
            <p:cNvSpPr/>
            <p:nvPr/>
          </p:nvSpPr>
          <p:spPr>
            <a:xfrm>
              <a:off x="5210658" y="2601045"/>
              <a:ext cx="9151" cy="56115"/>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7" name="Freeform 1036">
              <a:extLst>
                <a:ext uri="{FF2B5EF4-FFF2-40B4-BE49-F238E27FC236}">
                  <a16:creationId xmlns:a16="http://schemas.microsoft.com/office/drawing/2014/main" id="{A12A7129-08BD-D175-3DD6-B524C0E662B2}"/>
                </a:ext>
              </a:extLst>
            </p:cNvPr>
            <p:cNvSpPr/>
            <p:nvPr/>
          </p:nvSpPr>
          <p:spPr>
            <a:xfrm>
              <a:off x="5184671"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8" name="Freeform 1037">
              <a:extLst>
                <a:ext uri="{FF2B5EF4-FFF2-40B4-BE49-F238E27FC236}">
                  <a16:creationId xmlns:a16="http://schemas.microsoft.com/office/drawing/2014/main" id="{36F78A7F-566A-EE98-3184-D3563692276E}"/>
                </a:ext>
              </a:extLst>
            </p:cNvPr>
            <p:cNvSpPr/>
            <p:nvPr/>
          </p:nvSpPr>
          <p:spPr>
            <a:xfrm>
              <a:off x="5214959"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39" name="Freeform 1038">
              <a:extLst>
                <a:ext uri="{FF2B5EF4-FFF2-40B4-BE49-F238E27FC236}">
                  <a16:creationId xmlns:a16="http://schemas.microsoft.com/office/drawing/2014/main" id="{68983E41-7E51-6088-C70D-AE3CBA14FAA0}"/>
                </a:ext>
              </a:extLst>
            </p:cNvPr>
            <p:cNvSpPr/>
            <p:nvPr/>
          </p:nvSpPr>
          <p:spPr>
            <a:xfrm>
              <a:off x="5191168" y="2651133"/>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0" name="Freeform 1039">
              <a:extLst>
                <a:ext uri="{FF2B5EF4-FFF2-40B4-BE49-F238E27FC236}">
                  <a16:creationId xmlns:a16="http://schemas.microsoft.com/office/drawing/2014/main" id="{F9CF6096-463D-CB90-01E3-280DD23FD8E3}"/>
                </a:ext>
              </a:extLst>
            </p:cNvPr>
            <p:cNvSpPr/>
            <p:nvPr/>
          </p:nvSpPr>
          <p:spPr>
            <a:xfrm>
              <a:off x="5219259"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1" name="Freeform 1040">
              <a:extLst>
                <a:ext uri="{FF2B5EF4-FFF2-40B4-BE49-F238E27FC236}">
                  <a16:creationId xmlns:a16="http://schemas.microsoft.com/office/drawing/2014/main" id="{6F10D7E1-8C78-1D63-F532-9791670A1F09}"/>
                </a:ext>
              </a:extLst>
            </p:cNvPr>
            <p:cNvSpPr/>
            <p:nvPr/>
          </p:nvSpPr>
          <p:spPr>
            <a:xfrm>
              <a:off x="5206266"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2" name="Freeform 1041">
              <a:extLst>
                <a:ext uri="{FF2B5EF4-FFF2-40B4-BE49-F238E27FC236}">
                  <a16:creationId xmlns:a16="http://schemas.microsoft.com/office/drawing/2014/main" id="{E7C0F0E7-9E6F-9517-4B62-7C21886EB37F}"/>
                </a:ext>
              </a:extLst>
            </p:cNvPr>
            <p:cNvSpPr/>
            <p:nvPr/>
          </p:nvSpPr>
          <p:spPr>
            <a:xfrm>
              <a:off x="5236646"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3" name="Freeform 1042">
              <a:extLst>
                <a:ext uri="{FF2B5EF4-FFF2-40B4-BE49-F238E27FC236}">
                  <a16:creationId xmlns:a16="http://schemas.microsoft.com/office/drawing/2014/main" id="{5061050B-8BA9-8A7C-87BB-92012061CC31}"/>
                </a:ext>
              </a:extLst>
            </p:cNvPr>
            <p:cNvSpPr/>
            <p:nvPr/>
          </p:nvSpPr>
          <p:spPr>
            <a:xfrm>
              <a:off x="5206266"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4" name="Freeform 1043">
              <a:extLst>
                <a:ext uri="{FF2B5EF4-FFF2-40B4-BE49-F238E27FC236}">
                  <a16:creationId xmlns:a16="http://schemas.microsoft.com/office/drawing/2014/main" id="{47A5679D-D62B-9E24-9521-469FF173FF75}"/>
                </a:ext>
              </a:extLst>
            </p:cNvPr>
            <p:cNvSpPr/>
            <p:nvPr/>
          </p:nvSpPr>
          <p:spPr>
            <a:xfrm>
              <a:off x="5236646"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5" name="Freeform 1044">
              <a:extLst>
                <a:ext uri="{FF2B5EF4-FFF2-40B4-BE49-F238E27FC236}">
                  <a16:creationId xmlns:a16="http://schemas.microsoft.com/office/drawing/2014/main" id="{99E2AA8C-344B-4B10-ABC5-4261D0AD7E49}"/>
                </a:ext>
              </a:extLst>
            </p:cNvPr>
            <p:cNvSpPr/>
            <p:nvPr/>
          </p:nvSpPr>
          <p:spPr>
            <a:xfrm>
              <a:off x="5206266"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6" name="Freeform 1045">
              <a:extLst>
                <a:ext uri="{FF2B5EF4-FFF2-40B4-BE49-F238E27FC236}">
                  <a16:creationId xmlns:a16="http://schemas.microsoft.com/office/drawing/2014/main" id="{279B0C06-33EB-CC79-5297-998F136B1750}"/>
                </a:ext>
              </a:extLst>
            </p:cNvPr>
            <p:cNvSpPr/>
            <p:nvPr/>
          </p:nvSpPr>
          <p:spPr>
            <a:xfrm>
              <a:off x="5236646"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7" name="Freeform 1046">
              <a:extLst>
                <a:ext uri="{FF2B5EF4-FFF2-40B4-BE49-F238E27FC236}">
                  <a16:creationId xmlns:a16="http://schemas.microsoft.com/office/drawing/2014/main" id="{F86A7A41-FE95-953B-ADF4-890A13DBEBE4}"/>
                </a:ext>
              </a:extLst>
            </p:cNvPr>
            <p:cNvSpPr/>
            <p:nvPr/>
          </p:nvSpPr>
          <p:spPr>
            <a:xfrm>
              <a:off x="5206266"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8" name="Freeform 1047">
              <a:extLst>
                <a:ext uri="{FF2B5EF4-FFF2-40B4-BE49-F238E27FC236}">
                  <a16:creationId xmlns:a16="http://schemas.microsoft.com/office/drawing/2014/main" id="{08F5EEDD-677E-2D2A-4505-58B5660E7E90}"/>
                </a:ext>
              </a:extLst>
            </p:cNvPr>
            <p:cNvSpPr/>
            <p:nvPr/>
          </p:nvSpPr>
          <p:spPr>
            <a:xfrm>
              <a:off x="5236646"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49" name="Freeform 1048">
              <a:extLst>
                <a:ext uri="{FF2B5EF4-FFF2-40B4-BE49-F238E27FC236}">
                  <a16:creationId xmlns:a16="http://schemas.microsoft.com/office/drawing/2014/main" id="{328E8DA9-35A4-03D0-B64F-1B58F8301027}"/>
                </a:ext>
              </a:extLst>
            </p:cNvPr>
            <p:cNvSpPr/>
            <p:nvPr/>
          </p:nvSpPr>
          <p:spPr>
            <a:xfrm>
              <a:off x="5217155"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0" name="Freeform 1049">
              <a:extLst>
                <a:ext uri="{FF2B5EF4-FFF2-40B4-BE49-F238E27FC236}">
                  <a16:creationId xmlns:a16="http://schemas.microsoft.com/office/drawing/2014/main" id="{D284C414-68E4-7A5C-0A99-E33079CCBDE3}"/>
                </a:ext>
              </a:extLst>
            </p:cNvPr>
            <p:cNvSpPr/>
            <p:nvPr/>
          </p:nvSpPr>
          <p:spPr>
            <a:xfrm>
              <a:off x="5247444"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1" name="Freeform 1050">
              <a:extLst>
                <a:ext uri="{FF2B5EF4-FFF2-40B4-BE49-F238E27FC236}">
                  <a16:creationId xmlns:a16="http://schemas.microsoft.com/office/drawing/2014/main" id="{1EAC0349-23DE-E816-5D51-E5E86B98F028}"/>
                </a:ext>
              </a:extLst>
            </p:cNvPr>
            <p:cNvSpPr/>
            <p:nvPr/>
          </p:nvSpPr>
          <p:spPr>
            <a:xfrm>
              <a:off x="5223652" y="2651133"/>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2" name="Freeform 1051">
              <a:extLst>
                <a:ext uri="{FF2B5EF4-FFF2-40B4-BE49-F238E27FC236}">
                  <a16:creationId xmlns:a16="http://schemas.microsoft.com/office/drawing/2014/main" id="{B8D22922-D4F2-DEBE-D582-15E179EDF47B}"/>
                </a:ext>
              </a:extLst>
            </p:cNvPr>
            <p:cNvSpPr/>
            <p:nvPr/>
          </p:nvSpPr>
          <p:spPr>
            <a:xfrm>
              <a:off x="5253941"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3" name="Freeform 1052">
              <a:extLst>
                <a:ext uri="{FF2B5EF4-FFF2-40B4-BE49-F238E27FC236}">
                  <a16:creationId xmlns:a16="http://schemas.microsoft.com/office/drawing/2014/main" id="{C364CDF6-F240-22C2-0E89-7199F1A2E6C2}"/>
                </a:ext>
              </a:extLst>
            </p:cNvPr>
            <p:cNvSpPr/>
            <p:nvPr/>
          </p:nvSpPr>
          <p:spPr>
            <a:xfrm>
              <a:off x="5271326" y="2651133"/>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4" name="Freeform 1053">
              <a:extLst>
                <a:ext uri="{FF2B5EF4-FFF2-40B4-BE49-F238E27FC236}">
                  <a16:creationId xmlns:a16="http://schemas.microsoft.com/office/drawing/2014/main" id="{8DCF18E4-81D7-9296-87E7-AF28CCA5E413}"/>
                </a:ext>
              </a:extLst>
            </p:cNvPr>
            <p:cNvSpPr/>
            <p:nvPr/>
          </p:nvSpPr>
          <p:spPr>
            <a:xfrm>
              <a:off x="5301615"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5" name="Freeform 1054">
              <a:extLst>
                <a:ext uri="{FF2B5EF4-FFF2-40B4-BE49-F238E27FC236}">
                  <a16:creationId xmlns:a16="http://schemas.microsoft.com/office/drawing/2014/main" id="{E6940BBE-DE1A-E75B-FF9A-E217F67B975A}"/>
                </a:ext>
              </a:extLst>
            </p:cNvPr>
            <p:cNvSpPr/>
            <p:nvPr/>
          </p:nvSpPr>
          <p:spPr>
            <a:xfrm>
              <a:off x="5607060" y="265113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6" name="Freeform 1055">
              <a:extLst>
                <a:ext uri="{FF2B5EF4-FFF2-40B4-BE49-F238E27FC236}">
                  <a16:creationId xmlns:a16="http://schemas.microsoft.com/office/drawing/2014/main" id="{B52EB277-9428-20A0-000B-4278569A1603}"/>
                </a:ext>
              </a:extLst>
            </p:cNvPr>
            <p:cNvSpPr/>
            <p:nvPr/>
          </p:nvSpPr>
          <p:spPr>
            <a:xfrm>
              <a:off x="5637349"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7" name="Freeform 1056">
              <a:extLst>
                <a:ext uri="{FF2B5EF4-FFF2-40B4-BE49-F238E27FC236}">
                  <a16:creationId xmlns:a16="http://schemas.microsoft.com/office/drawing/2014/main" id="{587A7884-B892-78C6-EA46-61EA0D058B3F}"/>
                </a:ext>
              </a:extLst>
            </p:cNvPr>
            <p:cNvSpPr/>
            <p:nvPr/>
          </p:nvSpPr>
          <p:spPr>
            <a:xfrm>
              <a:off x="5628747" y="2651133"/>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8" name="Freeform 1057">
              <a:extLst>
                <a:ext uri="{FF2B5EF4-FFF2-40B4-BE49-F238E27FC236}">
                  <a16:creationId xmlns:a16="http://schemas.microsoft.com/office/drawing/2014/main" id="{9DAA9DA0-70BE-576F-A9B6-2E2EA85B9427}"/>
                </a:ext>
              </a:extLst>
            </p:cNvPr>
            <p:cNvSpPr/>
            <p:nvPr/>
          </p:nvSpPr>
          <p:spPr>
            <a:xfrm>
              <a:off x="5659035"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59" name="Freeform 1058">
              <a:extLst>
                <a:ext uri="{FF2B5EF4-FFF2-40B4-BE49-F238E27FC236}">
                  <a16:creationId xmlns:a16="http://schemas.microsoft.com/office/drawing/2014/main" id="{ED99CF0D-2FC2-2C04-56A3-04F9EE2E88DE}"/>
                </a:ext>
              </a:extLst>
            </p:cNvPr>
            <p:cNvSpPr/>
            <p:nvPr/>
          </p:nvSpPr>
          <p:spPr>
            <a:xfrm>
              <a:off x="5633047" y="2651133"/>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0" name="Freeform 1059">
              <a:extLst>
                <a:ext uri="{FF2B5EF4-FFF2-40B4-BE49-F238E27FC236}">
                  <a16:creationId xmlns:a16="http://schemas.microsoft.com/office/drawing/2014/main" id="{33FD2E3C-C94A-4F4C-BC89-DD9B0629A26F}"/>
                </a:ext>
              </a:extLst>
            </p:cNvPr>
            <p:cNvSpPr/>
            <p:nvPr/>
          </p:nvSpPr>
          <p:spPr>
            <a:xfrm>
              <a:off x="5663336"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1" name="Freeform 1060">
              <a:extLst>
                <a:ext uri="{FF2B5EF4-FFF2-40B4-BE49-F238E27FC236}">
                  <a16:creationId xmlns:a16="http://schemas.microsoft.com/office/drawing/2014/main" id="{B06535EF-2BA1-A176-7B29-0884E002B9E0}"/>
                </a:ext>
              </a:extLst>
            </p:cNvPr>
            <p:cNvSpPr/>
            <p:nvPr/>
          </p:nvSpPr>
          <p:spPr>
            <a:xfrm>
              <a:off x="5643845" y="2651133"/>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2" name="Freeform 1061">
              <a:extLst>
                <a:ext uri="{FF2B5EF4-FFF2-40B4-BE49-F238E27FC236}">
                  <a16:creationId xmlns:a16="http://schemas.microsoft.com/office/drawing/2014/main" id="{BF091C3B-BB47-84F7-17C2-BC903442CC7D}"/>
                </a:ext>
              </a:extLst>
            </p:cNvPr>
            <p:cNvSpPr/>
            <p:nvPr/>
          </p:nvSpPr>
          <p:spPr>
            <a:xfrm>
              <a:off x="5676330"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3" name="Freeform 1062">
              <a:extLst>
                <a:ext uri="{FF2B5EF4-FFF2-40B4-BE49-F238E27FC236}">
                  <a16:creationId xmlns:a16="http://schemas.microsoft.com/office/drawing/2014/main" id="{6F4B9313-8872-871C-72EA-C8C9E536A4FA}"/>
                </a:ext>
              </a:extLst>
            </p:cNvPr>
            <p:cNvSpPr/>
            <p:nvPr/>
          </p:nvSpPr>
          <p:spPr>
            <a:xfrm>
              <a:off x="5643845" y="2651133"/>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4" name="Freeform 1063">
              <a:extLst>
                <a:ext uri="{FF2B5EF4-FFF2-40B4-BE49-F238E27FC236}">
                  <a16:creationId xmlns:a16="http://schemas.microsoft.com/office/drawing/2014/main" id="{9AFEE386-4170-0D2E-74EA-303F9C0FB550}"/>
                </a:ext>
              </a:extLst>
            </p:cNvPr>
            <p:cNvSpPr/>
            <p:nvPr/>
          </p:nvSpPr>
          <p:spPr>
            <a:xfrm>
              <a:off x="5676330"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5" name="Freeform 1064">
              <a:extLst>
                <a:ext uri="{FF2B5EF4-FFF2-40B4-BE49-F238E27FC236}">
                  <a16:creationId xmlns:a16="http://schemas.microsoft.com/office/drawing/2014/main" id="{C484868A-02C6-C385-895F-A7EC616D1C9C}"/>
                </a:ext>
              </a:extLst>
            </p:cNvPr>
            <p:cNvSpPr/>
            <p:nvPr/>
          </p:nvSpPr>
          <p:spPr>
            <a:xfrm>
              <a:off x="5661232" y="2651133"/>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6" name="Freeform 1065">
              <a:extLst>
                <a:ext uri="{FF2B5EF4-FFF2-40B4-BE49-F238E27FC236}">
                  <a16:creationId xmlns:a16="http://schemas.microsoft.com/office/drawing/2014/main" id="{87A99664-7023-9E04-E7EC-C2F346F19A0A}"/>
                </a:ext>
              </a:extLst>
            </p:cNvPr>
            <p:cNvSpPr/>
            <p:nvPr/>
          </p:nvSpPr>
          <p:spPr>
            <a:xfrm>
              <a:off x="5691520"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7" name="Freeform 1066">
              <a:extLst>
                <a:ext uri="{FF2B5EF4-FFF2-40B4-BE49-F238E27FC236}">
                  <a16:creationId xmlns:a16="http://schemas.microsoft.com/office/drawing/2014/main" id="{087B34AF-F5C8-1EC9-68BB-75F6D31D1415}"/>
                </a:ext>
              </a:extLst>
            </p:cNvPr>
            <p:cNvSpPr/>
            <p:nvPr/>
          </p:nvSpPr>
          <p:spPr>
            <a:xfrm>
              <a:off x="5661232" y="2651133"/>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8" name="Freeform 1067">
              <a:extLst>
                <a:ext uri="{FF2B5EF4-FFF2-40B4-BE49-F238E27FC236}">
                  <a16:creationId xmlns:a16="http://schemas.microsoft.com/office/drawing/2014/main" id="{EDA459D8-D9B3-D2D0-FE5A-9D0AAA5124A3}"/>
                </a:ext>
              </a:extLst>
            </p:cNvPr>
            <p:cNvSpPr/>
            <p:nvPr/>
          </p:nvSpPr>
          <p:spPr>
            <a:xfrm>
              <a:off x="5691520" y="2613590"/>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69" name="Freeform 1068">
              <a:extLst>
                <a:ext uri="{FF2B5EF4-FFF2-40B4-BE49-F238E27FC236}">
                  <a16:creationId xmlns:a16="http://schemas.microsoft.com/office/drawing/2014/main" id="{9DE2B3CB-231B-9F66-85B9-B814720AC5FD}"/>
                </a:ext>
              </a:extLst>
            </p:cNvPr>
            <p:cNvSpPr/>
            <p:nvPr/>
          </p:nvSpPr>
          <p:spPr>
            <a:xfrm>
              <a:off x="5667729" y="2685178"/>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0" name="Freeform 1069">
              <a:extLst>
                <a:ext uri="{FF2B5EF4-FFF2-40B4-BE49-F238E27FC236}">
                  <a16:creationId xmlns:a16="http://schemas.microsoft.com/office/drawing/2014/main" id="{C18C8991-62A2-C634-D860-2450CB5329C8}"/>
                </a:ext>
              </a:extLst>
            </p:cNvPr>
            <p:cNvSpPr/>
            <p:nvPr/>
          </p:nvSpPr>
          <p:spPr>
            <a:xfrm>
              <a:off x="5695821" y="26476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1" name="Freeform 1070">
              <a:extLst>
                <a:ext uri="{FF2B5EF4-FFF2-40B4-BE49-F238E27FC236}">
                  <a16:creationId xmlns:a16="http://schemas.microsoft.com/office/drawing/2014/main" id="{0A9FBD6D-1D99-591E-8644-CD623D86F758}"/>
                </a:ext>
              </a:extLst>
            </p:cNvPr>
            <p:cNvSpPr/>
            <p:nvPr/>
          </p:nvSpPr>
          <p:spPr>
            <a:xfrm>
              <a:off x="5676330" y="2685178"/>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2" name="Freeform 1071">
              <a:extLst>
                <a:ext uri="{FF2B5EF4-FFF2-40B4-BE49-F238E27FC236}">
                  <a16:creationId xmlns:a16="http://schemas.microsoft.com/office/drawing/2014/main" id="{5BC4A8E0-BC31-26AB-E386-0A7976AE2D1A}"/>
                </a:ext>
              </a:extLst>
            </p:cNvPr>
            <p:cNvSpPr/>
            <p:nvPr/>
          </p:nvSpPr>
          <p:spPr>
            <a:xfrm>
              <a:off x="5708814" y="26476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3" name="Freeform 1072">
              <a:extLst>
                <a:ext uri="{FF2B5EF4-FFF2-40B4-BE49-F238E27FC236}">
                  <a16:creationId xmlns:a16="http://schemas.microsoft.com/office/drawing/2014/main" id="{14DFB2EF-0D18-D148-8FB9-980CD88DDABC}"/>
                </a:ext>
              </a:extLst>
            </p:cNvPr>
            <p:cNvSpPr/>
            <p:nvPr/>
          </p:nvSpPr>
          <p:spPr>
            <a:xfrm>
              <a:off x="5682827" y="2685178"/>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4" name="Freeform 1073">
              <a:extLst>
                <a:ext uri="{FF2B5EF4-FFF2-40B4-BE49-F238E27FC236}">
                  <a16:creationId xmlns:a16="http://schemas.microsoft.com/office/drawing/2014/main" id="{F0F2756B-DB4E-553B-C289-FBF9C20A6FB2}"/>
                </a:ext>
              </a:extLst>
            </p:cNvPr>
            <p:cNvSpPr/>
            <p:nvPr/>
          </p:nvSpPr>
          <p:spPr>
            <a:xfrm>
              <a:off x="5715311" y="26476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5" name="Freeform 1074">
              <a:extLst>
                <a:ext uri="{FF2B5EF4-FFF2-40B4-BE49-F238E27FC236}">
                  <a16:creationId xmlns:a16="http://schemas.microsoft.com/office/drawing/2014/main" id="{7744D328-CD6A-20BD-1243-581115DB0BD5}"/>
                </a:ext>
              </a:extLst>
            </p:cNvPr>
            <p:cNvSpPr/>
            <p:nvPr/>
          </p:nvSpPr>
          <p:spPr>
            <a:xfrm>
              <a:off x="5760881" y="2685178"/>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6" name="Freeform 1075">
              <a:extLst>
                <a:ext uri="{FF2B5EF4-FFF2-40B4-BE49-F238E27FC236}">
                  <a16:creationId xmlns:a16="http://schemas.microsoft.com/office/drawing/2014/main" id="{F9BC16A9-55AF-7614-8A56-1418D8005D9C}"/>
                </a:ext>
              </a:extLst>
            </p:cNvPr>
            <p:cNvSpPr/>
            <p:nvPr/>
          </p:nvSpPr>
          <p:spPr>
            <a:xfrm>
              <a:off x="5791170" y="26476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7" name="Freeform 1076">
              <a:extLst>
                <a:ext uri="{FF2B5EF4-FFF2-40B4-BE49-F238E27FC236}">
                  <a16:creationId xmlns:a16="http://schemas.microsoft.com/office/drawing/2014/main" id="{E997E9E7-7C00-4A12-49AA-5C38B507DCBB}"/>
                </a:ext>
              </a:extLst>
            </p:cNvPr>
            <p:cNvSpPr/>
            <p:nvPr/>
          </p:nvSpPr>
          <p:spPr>
            <a:xfrm>
              <a:off x="6066236" y="2685178"/>
              <a:ext cx="62864" cy="8144"/>
            </a:xfrm>
            <a:custGeom>
              <a:avLst/>
              <a:gdLst>
                <a:gd name="connsiteX0" fmla="*/ 0 w 62352"/>
                <a:gd name="connsiteY0" fmla="*/ 0 h 9054"/>
                <a:gd name="connsiteX1" fmla="*/ 62352 w 62352"/>
                <a:gd name="connsiteY1" fmla="*/ 0 h 9054"/>
              </a:gdLst>
              <a:ahLst/>
              <a:cxnLst>
                <a:cxn ang="0">
                  <a:pos x="connsiteX0" y="connsiteY0"/>
                </a:cxn>
                <a:cxn ang="0">
                  <a:pos x="connsiteX1" y="connsiteY1"/>
                </a:cxn>
              </a:cxnLst>
              <a:rect l="l" t="t" r="r" b="b"/>
              <a:pathLst>
                <a:path w="62352" h="9054">
                  <a:moveTo>
                    <a:pt x="0" y="0"/>
                  </a:moveTo>
                  <a:lnTo>
                    <a:pt x="6235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8" name="Freeform 1077">
              <a:extLst>
                <a:ext uri="{FF2B5EF4-FFF2-40B4-BE49-F238E27FC236}">
                  <a16:creationId xmlns:a16="http://schemas.microsoft.com/office/drawing/2014/main" id="{1F4B2DB8-2B70-BC5C-93E3-B549309C5A0C}"/>
                </a:ext>
              </a:extLst>
            </p:cNvPr>
            <p:cNvSpPr/>
            <p:nvPr/>
          </p:nvSpPr>
          <p:spPr>
            <a:xfrm>
              <a:off x="6096615" y="26476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79" name="Freeform 1078">
              <a:extLst>
                <a:ext uri="{FF2B5EF4-FFF2-40B4-BE49-F238E27FC236}">
                  <a16:creationId xmlns:a16="http://schemas.microsoft.com/office/drawing/2014/main" id="{AB037E39-D90E-0FEA-84F2-153DEC47044D}"/>
                </a:ext>
              </a:extLst>
            </p:cNvPr>
            <p:cNvSpPr/>
            <p:nvPr/>
          </p:nvSpPr>
          <p:spPr>
            <a:xfrm>
              <a:off x="6100916" y="2685178"/>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0" name="Freeform 1079">
              <a:extLst>
                <a:ext uri="{FF2B5EF4-FFF2-40B4-BE49-F238E27FC236}">
                  <a16:creationId xmlns:a16="http://schemas.microsoft.com/office/drawing/2014/main" id="{FB5B9AEC-6C8A-F10D-0748-C84AAEB65A86}"/>
                </a:ext>
              </a:extLst>
            </p:cNvPr>
            <p:cNvSpPr/>
            <p:nvPr/>
          </p:nvSpPr>
          <p:spPr>
            <a:xfrm>
              <a:off x="6129099" y="2647635"/>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1" name="Freeform 1080">
              <a:extLst>
                <a:ext uri="{FF2B5EF4-FFF2-40B4-BE49-F238E27FC236}">
                  <a16:creationId xmlns:a16="http://schemas.microsoft.com/office/drawing/2014/main" id="{CB24E439-4DDA-D62D-76F7-EBA666A731D2}"/>
                </a:ext>
              </a:extLst>
            </p:cNvPr>
            <p:cNvSpPr/>
            <p:nvPr/>
          </p:nvSpPr>
          <p:spPr>
            <a:xfrm>
              <a:off x="6109609" y="272923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2" name="Freeform 1081">
              <a:extLst>
                <a:ext uri="{FF2B5EF4-FFF2-40B4-BE49-F238E27FC236}">
                  <a16:creationId xmlns:a16="http://schemas.microsoft.com/office/drawing/2014/main" id="{09DB3B32-645B-2419-6A04-7E368A391ACD}"/>
                </a:ext>
              </a:extLst>
            </p:cNvPr>
            <p:cNvSpPr/>
            <p:nvPr/>
          </p:nvSpPr>
          <p:spPr>
            <a:xfrm>
              <a:off x="6142093"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3" name="Freeform 1082">
              <a:extLst>
                <a:ext uri="{FF2B5EF4-FFF2-40B4-BE49-F238E27FC236}">
                  <a16:creationId xmlns:a16="http://schemas.microsoft.com/office/drawing/2014/main" id="{898B2900-4779-4303-9077-A2D396167998}"/>
                </a:ext>
              </a:extLst>
            </p:cNvPr>
            <p:cNvSpPr/>
            <p:nvPr/>
          </p:nvSpPr>
          <p:spPr>
            <a:xfrm>
              <a:off x="6122602" y="272923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4" name="Freeform 1083">
              <a:extLst>
                <a:ext uri="{FF2B5EF4-FFF2-40B4-BE49-F238E27FC236}">
                  <a16:creationId xmlns:a16="http://schemas.microsoft.com/office/drawing/2014/main" id="{F524E137-525B-0A83-F565-7F29E4563BED}"/>
                </a:ext>
              </a:extLst>
            </p:cNvPr>
            <p:cNvSpPr/>
            <p:nvPr/>
          </p:nvSpPr>
          <p:spPr>
            <a:xfrm>
              <a:off x="6152891"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5" name="Freeform 1084">
              <a:extLst>
                <a:ext uri="{FF2B5EF4-FFF2-40B4-BE49-F238E27FC236}">
                  <a16:creationId xmlns:a16="http://schemas.microsoft.com/office/drawing/2014/main" id="{BB921AE0-0CAA-C0FD-0057-28A3203BD466}"/>
                </a:ext>
              </a:extLst>
            </p:cNvPr>
            <p:cNvSpPr/>
            <p:nvPr/>
          </p:nvSpPr>
          <p:spPr>
            <a:xfrm>
              <a:off x="6133400" y="272923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6" name="Freeform 1085">
              <a:extLst>
                <a:ext uri="{FF2B5EF4-FFF2-40B4-BE49-F238E27FC236}">
                  <a16:creationId xmlns:a16="http://schemas.microsoft.com/office/drawing/2014/main" id="{10429A8E-BAC8-79C4-67E4-1A114FF0EED5}"/>
                </a:ext>
              </a:extLst>
            </p:cNvPr>
            <p:cNvSpPr/>
            <p:nvPr/>
          </p:nvSpPr>
          <p:spPr>
            <a:xfrm>
              <a:off x="6163780"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7" name="Freeform 1086">
              <a:extLst>
                <a:ext uri="{FF2B5EF4-FFF2-40B4-BE49-F238E27FC236}">
                  <a16:creationId xmlns:a16="http://schemas.microsoft.com/office/drawing/2014/main" id="{2227C4A1-1962-D1B0-47F0-8558547ABB08}"/>
                </a:ext>
              </a:extLst>
            </p:cNvPr>
            <p:cNvSpPr/>
            <p:nvPr/>
          </p:nvSpPr>
          <p:spPr>
            <a:xfrm>
              <a:off x="6133400" y="272923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8" name="Freeform 1087">
              <a:extLst>
                <a:ext uri="{FF2B5EF4-FFF2-40B4-BE49-F238E27FC236}">
                  <a16:creationId xmlns:a16="http://schemas.microsoft.com/office/drawing/2014/main" id="{D3D358DC-6913-D8D8-FC93-2E590EE73D6B}"/>
                </a:ext>
              </a:extLst>
            </p:cNvPr>
            <p:cNvSpPr/>
            <p:nvPr/>
          </p:nvSpPr>
          <p:spPr>
            <a:xfrm>
              <a:off x="6163780"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89" name="Freeform 1088">
              <a:extLst>
                <a:ext uri="{FF2B5EF4-FFF2-40B4-BE49-F238E27FC236}">
                  <a16:creationId xmlns:a16="http://schemas.microsoft.com/office/drawing/2014/main" id="{843E880E-48E8-137A-A957-E53E9011CA45}"/>
                </a:ext>
              </a:extLst>
            </p:cNvPr>
            <p:cNvSpPr/>
            <p:nvPr/>
          </p:nvSpPr>
          <p:spPr>
            <a:xfrm>
              <a:off x="6133400" y="272923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0" name="Freeform 1089">
              <a:extLst>
                <a:ext uri="{FF2B5EF4-FFF2-40B4-BE49-F238E27FC236}">
                  <a16:creationId xmlns:a16="http://schemas.microsoft.com/office/drawing/2014/main" id="{3AAE5DE3-54AA-4BD2-EDEC-9D3E7E2EAD91}"/>
                </a:ext>
              </a:extLst>
            </p:cNvPr>
            <p:cNvSpPr/>
            <p:nvPr/>
          </p:nvSpPr>
          <p:spPr>
            <a:xfrm>
              <a:off x="6163780"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1" name="Freeform 1090">
              <a:extLst>
                <a:ext uri="{FF2B5EF4-FFF2-40B4-BE49-F238E27FC236}">
                  <a16:creationId xmlns:a16="http://schemas.microsoft.com/office/drawing/2014/main" id="{0174B9AA-0B63-4583-8FE7-C11BE9D8C570}"/>
                </a:ext>
              </a:extLst>
            </p:cNvPr>
            <p:cNvSpPr/>
            <p:nvPr/>
          </p:nvSpPr>
          <p:spPr>
            <a:xfrm>
              <a:off x="6133400" y="272923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2" name="Freeform 1091">
              <a:extLst>
                <a:ext uri="{FF2B5EF4-FFF2-40B4-BE49-F238E27FC236}">
                  <a16:creationId xmlns:a16="http://schemas.microsoft.com/office/drawing/2014/main" id="{AA766532-3571-5234-3436-B534DFAA78F9}"/>
                </a:ext>
              </a:extLst>
            </p:cNvPr>
            <p:cNvSpPr/>
            <p:nvPr/>
          </p:nvSpPr>
          <p:spPr>
            <a:xfrm>
              <a:off x="6163780"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3" name="Freeform 1092">
              <a:extLst>
                <a:ext uri="{FF2B5EF4-FFF2-40B4-BE49-F238E27FC236}">
                  <a16:creationId xmlns:a16="http://schemas.microsoft.com/office/drawing/2014/main" id="{75B85FB3-3DC8-C9FF-C59D-64D4D0D0DDA6}"/>
                </a:ext>
              </a:extLst>
            </p:cNvPr>
            <p:cNvSpPr/>
            <p:nvPr/>
          </p:nvSpPr>
          <p:spPr>
            <a:xfrm>
              <a:off x="6144198" y="272923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4" name="Freeform 1093">
              <a:extLst>
                <a:ext uri="{FF2B5EF4-FFF2-40B4-BE49-F238E27FC236}">
                  <a16:creationId xmlns:a16="http://schemas.microsoft.com/office/drawing/2014/main" id="{A17662D2-7963-7913-0135-CEBD43D1488E}"/>
                </a:ext>
              </a:extLst>
            </p:cNvPr>
            <p:cNvSpPr/>
            <p:nvPr/>
          </p:nvSpPr>
          <p:spPr>
            <a:xfrm>
              <a:off x="6174578"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5" name="Freeform 1094">
              <a:extLst>
                <a:ext uri="{FF2B5EF4-FFF2-40B4-BE49-F238E27FC236}">
                  <a16:creationId xmlns:a16="http://schemas.microsoft.com/office/drawing/2014/main" id="{FF6C21A7-F757-40F0-E724-2A85DE33037D}"/>
                </a:ext>
              </a:extLst>
            </p:cNvPr>
            <p:cNvSpPr/>
            <p:nvPr/>
          </p:nvSpPr>
          <p:spPr>
            <a:xfrm>
              <a:off x="6430153" y="2729239"/>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6" name="Freeform 1095">
              <a:extLst>
                <a:ext uri="{FF2B5EF4-FFF2-40B4-BE49-F238E27FC236}">
                  <a16:creationId xmlns:a16="http://schemas.microsoft.com/office/drawing/2014/main" id="{EB0C51A4-3B45-8F8F-35F3-69FC57475C52}"/>
                </a:ext>
              </a:extLst>
            </p:cNvPr>
            <p:cNvSpPr/>
            <p:nvPr/>
          </p:nvSpPr>
          <p:spPr>
            <a:xfrm>
              <a:off x="6458336" y="2689659"/>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7" name="Freeform 1096">
              <a:extLst>
                <a:ext uri="{FF2B5EF4-FFF2-40B4-BE49-F238E27FC236}">
                  <a16:creationId xmlns:a16="http://schemas.microsoft.com/office/drawing/2014/main" id="{AA9C9994-1D52-57B2-E689-4459F430CCE1}"/>
                </a:ext>
              </a:extLst>
            </p:cNvPr>
            <p:cNvSpPr/>
            <p:nvPr/>
          </p:nvSpPr>
          <p:spPr>
            <a:xfrm>
              <a:off x="6477827" y="280335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8" name="Freeform 1097">
              <a:extLst>
                <a:ext uri="{FF2B5EF4-FFF2-40B4-BE49-F238E27FC236}">
                  <a16:creationId xmlns:a16="http://schemas.microsoft.com/office/drawing/2014/main" id="{DBAB3E96-CC82-8182-0C22-70CBF99AFBEA}"/>
                </a:ext>
              </a:extLst>
            </p:cNvPr>
            <p:cNvSpPr/>
            <p:nvPr/>
          </p:nvSpPr>
          <p:spPr>
            <a:xfrm>
              <a:off x="6508115"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099" name="Freeform 1098">
              <a:extLst>
                <a:ext uri="{FF2B5EF4-FFF2-40B4-BE49-F238E27FC236}">
                  <a16:creationId xmlns:a16="http://schemas.microsoft.com/office/drawing/2014/main" id="{5FE137E9-3F87-498F-C85B-5B820C07DD3D}"/>
                </a:ext>
              </a:extLst>
            </p:cNvPr>
            <p:cNvSpPr/>
            <p:nvPr/>
          </p:nvSpPr>
          <p:spPr>
            <a:xfrm>
              <a:off x="6527606" y="280335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0" name="Freeform 1099">
              <a:extLst>
                <a:ext uri="{FF2B5EF4-FFF2-40B4-BE49-F238E27FC236}">
                  <a16:creationId xmlns:a16="http://schemas.microsoft.com/office/drawing/2014/main" id="{21049F5F-AB0A-7FD9-88CB-A1CB3D429A6C}"/>
                </a:ext>
              </a:extLst>
            </p:cNvPr>
            <p:cNvSpPr/>
            <p:nvPr/>
          </p:nvSpPr>
          <p:spPr>
            <a:xfrm>
              <a:off x="6557986"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1" name="Freeform 1100">
              <a:extLst>
                <a:ext uri="{FF2B5EF4-FFF2-40B4-BE49-F238E27FC236}">
                  <a16:creationId xmlns:a16="http://schemas.microsoft.com/office/drawing/2014/main" id="{FB69A400-B5B5-89C2-48BE-A8C3B75421FA}"/>
                </a:ext>
              </a:extLst>
            </p:cNvPr>
            <p:cNvSpPr/>
            <p:nvPr/>
          </p:nvSpPr>
          <p:spPr>
            <a:xfrm>
              <a:off x="6566679" y="2803352"/>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2" name="Freeform 1101">
              <a:extLst>
                <a:ext uri="{FF2B5EF4-FFF2-40B4-BE49-F238E27FC236}">
                  <a16:creationId xmlns:a16="http://schemas.microsoft.com/office/drawing/2014/main" id="{170EA55F-FEAB-6C67-2E16-D9A45982134C}"/>
                </a:ext>
              </a:extLst>
            </p:cNvPr>
            <p:cNvSpPr/>
            <p:nvPr/>
          </p:nvSpPr>
          <p:spPr>
            <a:xfrm>
              <a:off x="6596968"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3" name="Freeform 1102">
              <a:extLst>
                <a:ext uri="{FF2B5EF4-FFF2-40B4-BE49-F238E27FC236}">
                  <a16:creationId xmlns:a16="http://schemas.microsoft.com/office/drawing/2014/main" id="{CD6C7317-5399-AD42-9825-013B0356CA32}"/>
                </a:ext>
              </a:extLst>
            </p:cNvPr>
            <p:cNvSpPr/>
            <p:nvPr/>
          </p:nvSpPr>
          <p:spPr>
            <a:xfrm>
              <a:off x="6566679" y="2803352"/>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4" name="Freeform 1103">
              <a:extLst>
                <a:ext uri="{FF2B5EF4-FFF2-40B4-BE49-F238E27FC236}">
                  <a16:creationId xmlns:a16="http://schemas.microsoft.com/office/drawing/2014/main" id="{09A34AC4-0CE9-3642-B12C-6487C2567E3D}"/>
                </a:ext>
              </a:extLst>
            </p:cNvPr>
            <p:cNvSpPr/>
            <p:nvPr/>
          </p:nvSpPr>
          <p:spPr>
            <a:xfrm>
              <a:off x="6596968"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5" name="Freeform 1104">
              <a:extLst>
                <a:ext uri="{FF2B5EF4-FFF2-40B4-BE49-F238E27FC236}">
                  <a16:creationId xmlns:a16="http://schemas.microsoft.com/office/drawing/2014/main" id="{1BD25742-801A-01D3-6C51-9D1455296010}"/>
                </a:ext>
              </a:extLst>
            </p:cNvPr>
            <p:cNvSpPr/>
            <p:nvPr/>
          </p:nvSpPr>
          <p:spPr>
            <a:xfrm>
              <a:off x="6566679" y="2803352"/>
              <a:ext cx="60576" cy="8144"/>
            </a:xfrm>
            <a:custGeom>
              <a:avLst/>
              <a:gdLst>
                <a:gd name="connsiteX0" fmla="*/ 0 w 60083"/>
                <a:gd name="connsiteY0" fmla="*/ 0 h 9054"/>
                <a:gd name="connsiteX1" fmla="*/ 60084 w 60083"/>
                <a:gd name="connsiteY1" fmla="*/ 0 h 9054"/>
              </a:gdLst>
              <a:ahLst/>
              <a:cxnLst>
                <a:cxn ang="0">
                  <a:pos x="connsiteX0" y="connsiteY0"/>
                </a:cxn>
                <a:cxn ang="0">
                  <a:pos x="connsiteX1" y="connsiteY1"/>
                </a:cxn>
              </a:cxnLst>
              <a:rect l="l" t="t" r="r" b="b"/>
              <a:pathLst>
                <a:path w="60083" h="9054">
                  <a:moveTo>
                    <a:pt x="0" y="0"/>
                  </a:moveTo>
                  <a:lnTo>
                    <a:pt x="6008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6" name="Freeform 1105">
              <a:extLst>
                <a:ext uri="{FF2B5EF4-FFF2-40B4-BE49-F238E27FC236}">
                  <a16:creationId xmlns:a16="http://schemas.microsoft.com/office/drawing/2014/main" id="{BC0C26B9-8FF4-858B-4483-7BAE2F280A66}"/>
                </a:ext>
              </a:extLst>
            </p:cNvPr>
            <p:cNvSpPr/>
            <p:nvPr/>
          </p:nvSpPr>
          <p:spPr>
            <a:xfrm>
              <a:off x="6596968"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7" name="Freeform 1106">
              <a:extLst>
                <a:ext uri="{FF2B5EF4-FFF2-40B4-BE49-F238E27FC236}">
                  <a16:creationId xmlns:a16="http://schemas.microsoft.com/office/drawing/2014/main" id="{85E9B0AA-B394-0F70-2632-C29B77EBF86C}"/>
                </a:ext>
              </a:extLst>
            </p:cNvPr>
            <p:cNvSpPr/>
            <p:nvPr/>
          </p:nvSpPr>
          <p:spPr>
            <a:xfrm>
              <a:off x="6577477" y="280335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8" name="Freeform 1107">
              <a:extLst>
                <a:ext uri="{FF2B5EF4-FFF2-40B4-BE49-F238E27FC236}">
                  <a16:creationId xmlns:a16="http://schemas.microsoft.com/office/drawing/2014/main" id="{21ABB290-89D3-B2CE-3372-C6F47FA4A94E}"/>
                </a:ext>
              </a:extLst>
            </p:cNvPr>
            <p:cNvSpPr/>
            <p:nvPr/>
          </p:nvSpPr>
          <p:spPr>
            <a:xfrm>
              <a:off x="6607765"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09" name="Freeform 1108">
              <a:extLst>
                <a:ext uri="{FF2B5EF4-FFF2-40B4-BE49-F238E27FC236}">
                  <a16:creationId xmlns:a16="http://schemas.microsoft.com/office/drawing/2014/main" id="{C5031E10-8EB9-E3B2-169A-3439AA30F9ED}"/>
                </a:ext>
              </a:extLst>
            </p:cNvPr>
            <p:cNvSpPr/>
            <p:nvPr/>
          </p:nvSpPr>
          <p:spPr>
            <a:xfrm>
              <a:off x="6594771" y="2803352"/>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0" name="Freeform 1109">
              <a:extLst>
                <a:ext uri="{FF2B5EF4-FFF2-40B4-BE49-F238E27FC236}">
                  <a16:creationId xmlns:a16="http://schemas.microsoft.com/office/drawing/2014/main" id="{57AFFBEE-9320-042D-E9D9-73CF0E9C5983}"/>
                </a:ext>
              </a:extLst>
            </p:cNvPr>
            <p:cNvSpPr/>
            <p:nvPr/>
          </p:nvSpPr>
          <p:spPr>
            <a:xfrm>
              <a:off x="6622955"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1" name="Freeform 1110">
              <a:extLst>
                <a:ext uri="{FF2B5EF4-FFF2-40B4-BE49-F238E27FC236}">
                  <a16:creationId xmlns:a16="http://schemas.microsoft.com/office/drawing/2014/main" id="{62D7EA69-2014-1A12-6040-B89F4AC6351B}"/>
                </a:ext>
              </a:extLst>
            </p:cNvPr>
            <p:cNvSpPr/>
            <p:nvPr/>
          </p:nvSpPr>
          <p:spPr>
            <a:xfrm>
              <a:off x="6594771" y="2803352"/>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2" name="Freeform 1111">
              <a:extLst>
                <a:ext uri="{FF2B5EF4-FFF2-40B4-BE49-F238E27FC236}">
                  <a16:creationId xmlns:a16="http://schemas.microsoft.com/office/drawing/2014/main" id="{3DE35230-9AB8-E400-8861-A1369B921312}"/>
                </a:ext>
              </a:extLst>
            </p:cNvPr>
            <p:cNvSpPr/>
            <p:nvPr/>
          </p:nvSpPr>
          <p:spPr>
            <a:xfrm>
              <a:off x="6622955"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3" name="Freeform 1112">
              <a:extLst>
                <a:ext uri="{FF2B5EF4-FFF2-40B4-BE49-F238E27FC236}">
                  <a16:creationId xmlns:a16="http://schemas.microsoft.com/office/drawing/2014/main" id="{407BB3AC-137B-8171-5274-93AD34AE9356}"/>
                </a:ext>
              </a:extLst>
            </p:cNvPr>
            <p:cNvSpPr/>
            <p:nvPr/>
          </p:nvSpPr>
          <p:spPr>
            <a:xfrm>
              <a:off x="7004167" y="2803352"/>
              <a:ext cx="62864" cy="8144"/>
            </a:xfrm>
            <a:custGeom>
              <a:avLst/>
              <a:gdLst>
                <a:gd name="connsiteX0" fmla="*/ 0 w 62352"/>
                <a:gd name="connsiteY0" fmla="*/ 0 h 9054"/>
                <a:gd name="connsiteX1" fmla="*/ 62352 w 62352"/>
                <a:gd name="connsiteY1" fmla="*/ 0 h 9054"/>
              </a:gdLst>
              <a:ahLst/>
              <a:cxnLst>
                <a:cxn ang="0">
                  <a:pos x="connsiteX0" y="connsiteY0"/>
                </a:cxn>
                <a:cxn ang="0">
                  <a:pos x="connsiteX1" y="connsiteY1"/>
                </a:cxn>
              </a:cxnLst>
              <a:rect l="l" t="t" r="r" b="b"/>
              <a:pathLst>
                <a:path w="62352" h="9054">
                  <a:moveTo>
                    <a:pt x="0" y="0"/>
                  </a:moveTo>
                  <a:lnTo>
                    <a:pt x="6235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4" name="Freeform 1113">
              <a:extLst>
                <a:ext uri="{FF2B5EF4-FFF2-40B4-BE49-F238E27FC236}">
                  <a16:creationId xmlns:a16="http://schemas.microsoft.com/office/drawing/2014/main" id="{EE04AC0F-A78E-9B78-F7F6-1D0AB231A457}"/>
                </a:ext>
              </a:extLst>
            </p:cNvPr>
            <p:cNvSpPr/>
            <p:nvPr/>
          </p:nvSpPr>
          <p:spPr>
            <a:xfrm>
              <a:off x="7034547" y="2767765"/>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5" name="Freeform 1114">
              <a:extLst>
                <a:ext uri="{FF2B5EF4-FFF2-40B4-BE49-F238E27FC236}">
                  <a16:creationId xmlns:a16="http://schemas.microsoft.com/office/drawing/2014/main" id="{EAF95117-3E2E-3FAA-12B6-6A525030E175}"/>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6" name="Freeform 1115">
              <a:extLst>
                <a:ext uri="{FF2B5EF4-FFF2-40B4-BE49-F238E27FC236}">
                  <a16:creationId xmlns:a16="http://schemas.microsoft.com/office/drawing/2014/main" id="{3CB56B15-7BD3-6E2F-8D5D-DA24C0505A80}"/>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7" name="Freeform 1116">
              <a:extLst>
                <a:ext uri="{FF2B5EF4-FFF2-40B4-BE49-F238E27FC236}">
                  <a16:creationId xmlns:a16="http://schemas.microsoft.com/office/drawing/2014/main" id="{6C6537CE-06AE-E872-60CE-F77B419D0770}"/>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8" name="Freeform 1117">
              <a:extLst>
                <a:ext uri="{FF2B5EF4-FFF2-40B4-BE49-F238E27FC236}">
                  <a16:creationId xmlns:a16="http://schemas.microsoft.com/office/drawing/2014/main" id="{28AEDCB1-1601-7A27-DC98-996AAD0F9487}"/>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19" name="Freeform 1118">
              <a:extLst>
                <a:ext uri="{FF2B5EF4-FFF2-40B4-BE49-F238E27FC236}">
                  <a16:creationId xmlns:a16="http://schemas.microsoft.com/office/drawing/2014/main" id="{5C8A6331-A97B-1038-6329-EBF82F107F55}"/>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0" name="Freeform 1119">
              <a:extLst>
                <a:ext uri="{FF2B5EF4-FFF2-40B4-BE49-F238E27FC236}">
                  <a16:creationId xmlns:a16="http://schemas.microsoft.com/office/drawing/2014/main" id="{E38C6251-AF2D-F231-3A49-13C50BCD287E}"/>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1" name="Freeform 1120">
              <a:extLst>
                <a:ext uri="{FF2B5EF4-FFF2-40B4-BE49-F238E27FC236}">
                  <a16:creationId xmlns:a16="http://schemas.microsoft.com/office/drawing/2014/main" id="{510553C9-9B24-A1DA-5103-1599235DB847}"/>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2" name="Freeform 1121">
              <a:extLst>
                <a:ext uri="{FF2B5EF4-FFF2-40B4-BE49-F238E27FC236}">
                  <a16:creationId xmlns:a16="http://schemas.microsoft.com/office/drawing/2014/main" id="{6E4DB371-ACAE-D2F1-FFEE-FAB0DED1DECC}"/>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3" name="Freeform 1122">
              <a:extLst>
                <a:ext uri="{FF2B5EF4-FFF2-40B4-BE49-F238E27FC236}">
                  <a16:creationId xmlns:a16="http://schemas.microsoft.com/office/drawing/2014/main" id="{4CA893AC-F036-3484-BAE2-D1789FDC7053}"/>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4" name="Freeform 1123">
              <a:extLst>
                <a:ext uri="{FF2B5EF4-FFF2-40B4-BE49-F238E27FC236}">
                  <a16:creationId xmlns:a16="http://schemas.microsoft.com/office/drawing/2014/main" id="{816AA4B4-DDCE-1339-537E-C3421916F841}"/>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5" name="Freeform 1124">
              <a:extLst>
                <a:ext uri="{FF2B5EF4-FFF2-40B4-BE49-F238E27FC236}">
                  <a16:creationId xmlns:a16="http://schemas.microsoft.com/office/drawing/2014/main" id="{53B43EE6-1EAB-E9F4-A235-2321965B86D8}"/>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6" name="Freeform 1125">
              <a:extLst>
                <a:ext uri="{FF2B5EF4-FFF2-40B4-BE49-F238E27FC236}">
                  <a16:creationId xmlns:a16="http://schemas.microsoft.com/office/drawing/2014/main" id="{DCC5B536-51A7-31CB-1DBB-FAAD9BF1BDB4}"/>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7" name="Freeform 1126">
              <a:extLst>
                <a:ext uri="{FF2B5EF4-FFF2-40B4-BE49-F238E27FC236}">
                  <a16:creationId xmlns:a16="http://schemas.microsoft.com/office/drawing/2014/main" id="{244F2975-7BA2-EF10-6B8E-FF10662CA5E6}"/>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8" name="Freeform 1127">
              <a:extLst>
                <a:ext uri="{FF2B5EF4-FFF2-40B4-BE49-F238E27FC236}">
                  <a16:creationId xmlns:a16="http://schemas.microsoft.com/office/drawing/2014/main" id="{368AF985-FF63-F93A-A06F-4BE79864FF24}"/>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29" name="Freeform 1128">
              <a:extLst>
                <a:ext uri="{FF2B5EF4-FFF2-40B4-BE49-F238E27FC236}">
                  <a16:creationId xmlns:a16="http://schemas.microsoft.com/office/drawing/2014/main" id="{035285E7-36EB-0D89-D0FF-0FEFE68D8A1E}"/>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0" name="Freeform 1129">
              <a:extLst>
                <a:ext uri="{FF2B5EF4-FFF2-40B4-BE49-F238E27FC236}">
                  <a16:creationId xmlns:a16="http://schemas.microsoft.com/office/drawing/2014/main" id="{131BA9F8-B6EA-2C11-0369-F7D67ACC4860}"/>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1" name="Freeform 1130">
              <a:extLst>
                <a:ext uri="{FF2B5EF4-FFF2-40B4-BE49-F238E27FC236}">
                  <a16:creationId xmlns:a16="http://schemas.microsoft.com/office/drawing/2014/main" id="{DB8B1174-AD51-DF7B-729A-6BE33851E80C}"/>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2" name="Freeform 1131">
              <a:extLst>
                <a:ext uri="{FF2B5EF4-FFF2-40B4-BE49-F238E27FC236}">
                  <a16:creationId xmlns:a16="http://schemas.microsoft.com/office/drawing/2014/main" id="{A57230BD-1320-52AC-9251-183E04473E94}"/>
                </a:ext>
              </a:extLst>
            </p:cNvPr>
            <p:cNvSpPr/>
            <p:nvPr/>
          </p:nvSpPr>
          <p:spPr>
            <a:xfrm>
              <a:off x="1415558" y="1010768"/>
              <a:ext cx="9151" cy="56033"/>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3" name="Freeform 1132">
              <a:extLst>
                <a:ext uri="{FF2B5EF4-FFF2-40B4-BE49-F238E27FC236}">
                  <a16:creationId xmlns:a16="http://schemas.microsoft.com/office/drawing/2014/main" id="{22AF1453-285C-138A-DBED-F4FFDDD3A38D}"/>
                </a:ext>
              </a:extLst>
            </p:cNvPr>
            <p:cNvSpPr/>
            <p:nvPr/>
          </p:nvSpPr>
          <p:spPr>
            <a:xfrm>
              <a:off x="1385269" y="103674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4" name="Freeform 1133">
              <a:extLst>
                <a:ext uri="{FF2B5EF4-FFF2-40B4-BE49-F238E27FC236}">
                  <a16:creationId xmlns:a16="http://schemas.microsoft.com/office/drawing/2014/main" id="{B5A49792-0B8E-43C6-D3A6-7BA33FE70C8F}"/>
                </a:ext>
              </a:extLst>
            </p:cNvPr>
            <p:cNvSpPr/>
            <p:nvPr/>
          </p:nvSpPr>
          <p:spPr>
            <a:xfrm>
              <a:off x="1415558" y="1001242"/>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5" name="Freeform 1134">
              <a:extLst>
                <a:ext uri="{FF2B5EF4-FFF2-40B4-BE49-F238E27FC236}">
                  <a16:creationId xmlns:a16="http://schemas.microsoft.com/office/drawing/2014/main" id="{09B4BF32-0547-8A15-7238-D062F156BEBB}"/>
                </a:ext>
              </a:extLst>
            </p:cNvPr>
            <p:cNvSpPr/>
            <p:nvPr/>
          </p:nvSpPr>
          <p:spPr>
            <a:xfrm>
              <a:off x="1593170" y="110288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6" name="Freeform 1135">
              <a:extLst>
                <a:ext uri="{FF2B5EF4-FFF2-40B4-BE49-F238E27FC236}">
                  <a16:creationId xmlns:a16="http://schemas.microsoft.com/office/drawing/2014/main" id="{16A30D83-AA88-8AED-B656-13238E2C13A7}"/>
                </a:ext>
              </a:extLst>
            </p:cNvPr>
            <p:cNvSpPr/>
            <p:nvPr/>
          </p:nvSpPr>
          <p:spPr>
            <a:xfrm>
              <a:off x="1623549" y="1065339"/>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7" name="Freeform 1136">
              <a:extLst>
                <a:ext uri="{FF2B5EF4-FFF2-40B4-BE49-F238E27FC236}">
                  <a16:creationId xmlns:a16="http://schemas.microsoft.com/office/drawing/2014/main" id="{E6E90FDC-FD9E-2EF9-40B7-3DFCCFDD5827}"/>
                </a:ext>
              </a:extLst>
            </p:cNvPr>
            <p:cNvSpPr/>
            <p:nvPr/>
          </p:nvSpPr>
          <p:spPr>
            <a:xfrm>
              <a:off x="1610555" y="1146943"/>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8" name="Freeform 1137">
              <a:extLst>
                <a:ext uri="{FF2B5EF4-FFF2-40B4-BE49-F238E27FC236}">
                  <a16:creationId xmlns:a16="http://schemas.microsoft.com/office/drawing/2014/main" id="{902D49E4-3BFE-427F-C079-BDB65F721E17}"/>
                </a:ext>
              </a:extLst>
            </p:cNvPr>
            <p:cNvSpPr/>
            <p:nvPr/>
          </p:nvSpPr>
          <p:spPr>
            <a:xfrm>
              <a:off x="1640844" y="1107363"/>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39" name="Freeform 1138">
              <a:extLst>
                <a:ext uri="{FF2B5EF4-FFF2-40B4-BE49-F238E27FC236}">
                  <a16:creationId xmlns:a16="http://schemas.microsoft.com/office/drawing/2014/main" id="{CCE07A8F-A3D6-9770-33F2-336D8A18012D}"/>
                </a:ext>
              </a:extLst>
            </p:cNvPr>
            <p:cNvSpPr/>
            <p:nvPr/>
          </p:nvSpPr>
          <p:spPr>
            <a:xfrm>
              <a:off x="1632151" y="1156960"/>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0" name="Freeform 1139">
              <a:extLst>
                <a:ext uri="{FF2B5EF4-FFF2-40B4-BE49-F238E27FC236}">
                  <a16:creationId xmlns:a16="http://schemas.microsoft.com/office/drawing/2014/main" id="{7E6401FC-69FB-B0C7-565A-ADD0FB158F6E}"/>
                </a:ext>
              </a:extLst>
            </p:cNvPr>
            <p:cNvSpPr/>
            <p:nvPr/>
          </p:nvSpPr>
          <p:spPr>
            <a:xfrm>
              <a:off x="1662530" y="1119418"/>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1" name="Freeform 1140">
              <a:extLst>
                <a:ext uri="{FF2B5EF4-FFF2-40B4-BE49-F238E27FC236}">
                  <a16:creationId xmlns:a16="http://schemas.microsoft.com/office/drawing/2014/main" id="{24EB2509-1005-F591-1149-F7BAD6EA570A}"/>
                </a:ext>
              </a:extLst>
            </p:cNvPr>
            <p:cNvSpPr/>
            <p:nvPr/>
          </p:nvSpPr>
          <p:spPr>
            <a:xfrm>
              <a:off x="1762180" y="1166978"/>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2" name="Freeform 1141">
              <a:extLst>
                <a:ext uri="{FF2B5EF4-FFF2-40B4-BE49-F238E27FC236}">
                  <a16:creationId xmlns:a16="http://schemas.microsoft.com/office/drawing/2014/main" id="{CB5A8B88-6AF5-2DCA-BE19-3D7F17AFC83E}"/>
                </a:ext>
              </a:extLst>
            </p:cNvPr>
            <p:cNvSpPr/>
            <p:nvPr/>
          </p:nvSpPr>
          <p:spPr>
            <a:xfrm>
              <a:off x="1794664" y="113139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3" name="Freeform 1142">
              <a:extLst>
                <a:ext uri="{FF2B5EF4-FFF2-40B4-BE49-F238E27FC236}">
                  <a16:creationId xmlns:a16="http://schemas.microsoft.com/office/drawing/2014/main" id="{E89D424F-56F4-EFAB-105A-10C9E21B7851}"/>
                </a:ext>
              </a:extLst>
            </p:cNvPr>
            <p:cNvSpPr/>
            <p:nvPr/>
          </p:nvSpPr>
          <p:spPr>
            <a:xfrm>
              <a:off x="1822849" y="1178951"/>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4" name="Freeform 1143">
              <a:extLst>
                <a:ext uri="{FF2B5EF4-FFF2-40B4-BE49-F238E27FC236}">
                  <a16:creationId xmlns:a16="http://schemas.microsoft.com/office/drawing/2014/main" id="{0B4E978B-B1C3-0365-E078-BEA8697AB20B}"/>
                </a:ext>
              </a:extLst>
            </p:cNvPr>
            <p:cNvSpPr/>
            <p:nvPr/>
          </p:nvSpPr>
          <p:spPr>
            <a:xfrm>
              <a:off x="1853136" y="1141408"/>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5" name="Freeform 1144">
              <a:extLst>
                <a:ext uri="{FF2B5EF4-FFF2-40B4-BE49-F238E27FC236}">
                  <a16:creationId xmlns:a16="http://schemas.microsoft.com/office/drawing/2014/main" id="{A705435C-5669-67E4-34DA-D8E09C5CFB4E}"/>
                </a:ext>
              </a:extLst>
            </p:cNvPr>
            <p:cNvSpPr/>
            <p:nvPr/>
          </p:nvSpPr>
          <p:spPr>
            <a:xfrm>
              <a:off x="1829346" y="1178951"/>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6" name="Freeform 1145">
              <a:extLst>
                <a:ext uri="{FF2B5EF4-FFF2-40B4-BE49-F238E27FC236}">
                  <a16:creationId xmlns:a16="http://schemas.microsoft.com/office/drawing/2014/main" id="{244D2C29-7310-417D-054D-98A3D5228958}"/>
                </a:ext>
              </a:extLst>
            </p:cNvPr>
            <p:cNvSpPr/>
            <p:nvPr/>
          </p:nvSpPr>
          <p:spPr>
            <a:xfrm>
              <a:off x="1859633" y="1141408"/>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7" name="Freeform 1146">
              <a:extLst>
                <a:ext uri="{FF2B5EF4-FFF2-40B4-BE49-F238E27FC236}">
                  <a16:creationId xmlns:a16="http://schemas.microsoft.com/office/drawing/2014/main" id="{76861465-B91A-286A-E413-60FE5A5F919A}"/>
                </a:ext>
              </a:extLst>
            </p:cNvPr>
            <p:cNvSpPr/>
            <p:nvPr/>
          </p:nvSpPr>
          <p:spPr>
            <a:xfrm>
              <a:off x="1829346" y="1178951"/>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8" name="Freeform 1147">
              <a:extLst>
                <a:ext uri="{FF2B5EF4-FFF2-40B4-BE49-F238E27FC236}">
                  <a16:creationId xmlns:a16="http://schemas.microsoft.com/office/drawing/2014/main" id="{BF10661F-1DF9-4EA8-BD1B-F0DAE3085765}"/>
                </a:ext>
              </a:extLst>
            </p:cNvPr>
            <p:cNvSpPr/>
            <p:nvPr/>
          </p:nvSpPr>
          <p:spPr>
            <a:xfrm>
              <a:off x="1859633" y="1141408"/>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49" name="Freeform 1148">
              <a:extLst>
                <a:ext uri="{FF2B5EF4-FFF2-40B4-BE49-F238E27FC236}">
                  <a16:creationId xmlns:a16="http://schemas.microsoft.com/office/drawing/2014/main" id="{21DDEC5B-2C17-CFE0-043E-787C7838D6B4}"/>
                </a:ext>
              </a:extLst>
            </p:cNvPr>
            <p:cNvSpPr/>
            <p:nvPr/>
          </p:nvSpPr>
          <p:spPr>
            <a:xfrm>
              <a:off x="1833646" y="1201022"/>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0" name="Freeform 1149">
              <a:extLst>
                <a:ext uri="{FF2B5EF4-FFF2-40B4-BE49-F238E27FC236}">
                  <a16:creationId xmlns:a16="http://schemas.microsoft.com/office/drawing/2014/main" id="{5C059C26-901F-94FF-0D45-691A4F610FC5}"/>
                </a:ext>
              </a:extLst>
            </p:cNvPr>
            <p:cNvSpPr/>
            <p:nvPr/>
          </p:nvSpPr>
          <p:spPr>
            <a:xfrm>
              <a:off x="1866130" y="1170968"/>
              <a:ext cx="9151" cy="58069"/>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1" name="Freeform 1150">
              <a:extLst>
                <a:ext uri="{FF2B5EF4-FFF2-40B4-BE49-F238E27FC236}">
                  <a16:creationId xmlns:a16="http://schemas.microsoft.com/office/drawing/2014/main" id="{4421357F-8306-7D72-867A-C18BFCD07AAC}"/>
                </a:ext>
              </a:extLst>
            </p:cNvPr>
            <p:cNvSpPr/>
            <p:nvPr/>
          </p:nvSpPr>
          <p:spPr>
            <a:xfrm>
              <a:off x="1846639" y="1245083"/>
              <a:ext cx="58471" cy="8144"/>
            </a:xfrm>
            <a:custGeom>
              <a:avLst/>
              <a:gdLst>
                <a:gd name="connsiteX0" fmla="*/ 0 w 57995"/>
                <a:gd name="connsiteY0" fmla="*/ 0 h 9054"/>
                <a:gd name="connsiteX1" fmla="*/ 57996 w 57995"/>
                <a:gd name="connsiteY1" fmla="*/ 0 h 9054"/>
              </a:gdLst>
              <a:ahLst/>
              <a:cxnLst>
                <a:cxn ang="0">
                  <a:pos x="connsiteX0" y="connsiteY0"/>
                </a:cxn>
                <a:cxn ang="0">
                  <a:pos x="connsiteX1" y="connsiteY1"/>
                </a:cxn>
              </a:cxnLst>
              <a:rect l="l" t="t" r="r" b="b"/>
              <a:pathLst>
                <a:path w="57995" h="9054">
                  <a:moveTo>
                    <a:pt x="0" y="0"/>
                  </a:moveTo>
                  <a:lnTo>
                    <a:pt x="57996"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2" name="Freeform 1151">
              <a:extLst>
                <a:ext uri="{FF2B5EF4-FFF2-40B4-BE49-F238E27FC236}">
                  <a16:creationId xmlns:a16="http://schemas.microsoft.com/office/drawing/2014/main" id="{07F1AC07-8B6B-F6F4-D7C7-7F8A28DB6088}"/>
                </a:ext>
              </a:extLst>
            </p:cNvPr>
            <p:cNvSpPr/>
            <p:nvPr/>
          </p:nvSpPr>
          <p:spPr>
            <a:xfrm>
              <a:off x="1876928" y="1207540"/>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3" name="Freeform 1152">
              <a:extLst>
                <a:ext uri="{FF2B5EF4-FFF2-40B4-BE49-F238E27FC236}">
                  <a16:creationId xmlns:a16="http://schemas.microsoft.com/office/drawing/2014/main" id="{6863ABE4-7BFF-E42B-39B9-C787E3D6423D}"/>
                </a:ext>
              </a:extLst>
            </p:cNvPr>
            <p:cNvSpPr/>
            <p:nvPr/>
          </p:nvSpPr>
          <p:spPr>
            <a:xfrm>
              <a:off x="1850941" y="1255101"/>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4" name="Freeform 1153">
              <a:extLst>
                <a:ext uri="{FF2B5EF4-FFF2-40B4-BE49-F238E27FC236}">
                  <a16:creationId xmlns:a16="http://schemas.microsoft.com/office/drawing/2014/main" id="{8A397CCA-B93C-ABC1-9BD0-5A588F57988B}"/>
                </a:ext>
              </a:extLst>
            </p:cNvPr>
            <p:cNvSpPr/>
            <p:nvPr/>
          </p:nvSpPr>
          <p:spPr>
            <a:xfrm>
              <a:off x="1881321" y="1219512"/>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5" name="Freeform 1154">
              <a:extLst>
                <a:ext uri="{FF2B5EF4-FFF2-40B4-BE49-F238E27FC236}">
                  <a16:creationId xmlns:a16="http://schemas.microsoft.com/office/drawing/2014/main" id="{F459FBD5-577B-637D-18F1-35DFD7C20DA1}"/>
                </a:ext>
              </a:extLst>
            </p:cNvPr>
            <p:cNvSpPr/>
            <p:nvPr/>
          </p:nvSpPr>
          <p:spPr>
            <a:xfrm>
              <a:off x="1861830" y="1255101"/>
              <a:ext cx="60576" cy="8144"/>
            </a:xfrm>
            <a:custGeom>
              <a:avLst/>
              <a:gdLst>
                <a:gd name="connsiteX0" fmla="*/ 0 w 60083"/>
                <a:gd name="connsiteY0" fmla="*/ 0 h 9054"/>
                <a:gd name="connsiteX1" fmla="*/ 60083 w 60083"/>
                <a:gd name="connsiteY1" fmla="*/ 0 h 9054"/>
              </a:gdLst>
              <a:ahLst/>
              <a:cxnLst>
                <a:cxn ang="0">
                  <a:pos x="connsiteX0" y="connsiteY0"/>
                </a:cxn>
                <a:cxn ang="0">
                  <a:pos x="connsiteX1" y="connsiteY1"/>
                </a:cxn>
              </a:cxnLst>
              <a:rect l="l" t="t" r="r" b="b"/>
              <a:pathLst>
                <a:path w="60083" h="9054">
                  <a:moveTo>
                    <a:pt x="0" y="0"/>
                  </a:moveTo>
                  <a:lnTo>
                    <a:pt x="6008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6" name="Freeform 1155">
              <a:extLst>
                <a:ext uri="{FF2B5EF4-FFF2-40B4-BE49-F238E27FC236}">
                  <a16:creationId xmlns:a16="http://schemas.microsoft.com/office/drawing/2014/main" id="{B7552235-04B4-EE8A-FD39-3BD5B27F5227}"/>
                </a:ext>
              </a:extLst>
            </p:cNvPr>
            <p:cNvSpPr/>
            <p:nvPr/>
          </p:nvSpPr>
          <p:spPr>
            <a:xfrm>
              <a:off x="1892118" y="1219512"/>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7" name="Freeform 1156">
              <a:extLst>
                <a:ext uri="{FF2B5EF4-FFF2-40B4-BE49-F238E27FC236}">
                  <a16:creationId xmlns:a16="http://schemas.microsoft.com/office/drawing/2014/main" id="{FE7F9D9C-D110-4EDA-AEE6-DB661D865156}"/>
                </a:ext>
              </a:extLst>
            </p:cNvPr>
            <p:cNvSpPr/>
            <p:nvPr/>
          </p:nvSpPr>
          <p:spPr>
            <a:xfrm>
              <a:off x="1933295" y="1301197"/>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8" name="Freeform 1157">
              <a:extLst>
                <a:ext uri="{FF2B5EF4-FFF2-40B4-BE49-F238E27FC236}">
                  <a16:creationId xmlns:a16="http://schemas.microsoft.com/office/drawing/2014/main" id="{BC1A023E-C3C4-4C5F-CDB5-B17539552205}"/>
                </a:ext>
              </a:extLst>
            </p:cNvPr>
            <p:cNvSpPr/>
            <p:nvPr/>
          </p:nvSpPr>
          <p:spPr>
            <a:xfrm>
              <a:off x="1963584" y="126561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59" name="Freeform 1158">
              <a:extLst>
                <a:ext uri="{FF2B5EF4-FFF2-40B4-BE49-F238E27FC236}">
                  <a16:creationId xmlns:a16="http://schemas.microsoft.com/office/drawing/2014/main" id="{C323B039-6F66-C5B5-0640-22614E9CD751}"/>
                </a:ext>
              </a:extLst>
            </p:cNvPr>
            <p:cNvSpPr/>
            <p:nvPr/>
          </p:nvSpPr>
          <p:spPr>
            <a:xfrm>
              <a:off x="1944093" y="1301197"/>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0" name="Freeform 1159">
              <a:extLst>
                <a:ext uri="{FF2B5EF4-FFF2-40B4-BE49-F238E27FC236}">
                  <a16:creationId xmlns:a16="http://schemas.microsoft.com/office/drawing/2014/main" id="{7E1DBBA4-E865-EA2D-77F1-364736CF3597}"/>
                </a:ext>
              </a:extLst>
            </p:cNvPr>
            <p:cNvSpPr/>
            <p:nvPr/>
          </p:nvSpPr>
          <p:spPr>
            <a:xfrm>
              <a:off x="1974473" y="1265611"/>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1" name="Freeform 1160">
              <a:extLst>
                <a:ext uri="{FF2B5EF4-FFF2-40B4-BE49-F238E27FC236}">
                  <a16:creationId xmlns:a16="http://schemas.microsoft.com/office/drawing/2014/main" id="{D6645420-46CD-4662-37A6-703C98E8A0A6}"/>
                </a:ext>
              </a:extLst>
            </p:cNvPr>
            <p:cNvSpPr/>
            <p:nvPr/>
          </p:nvSpPr>
          <p:spPr>
            <a:xfrm>
              <a:off x="2076227" y="1347214"/>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2" name="Freeform 1161">
              <a:extLst>
                <a:ext uri="{FF2B5EF4-FFF2-40B4-BE49-F238E27FC236}">
                  <a16:creationId xmlns:a16="http://schemas.microsoft.com/office/drawing/2014/main" id="{50B51E08-1B27-44EA-B30B-9E4031EB3663}"/>
                </a:ext>
              </a:extLst>
            </p:cNvPr>
            <p:cNvSpPr/>
            <p:nvPr/>
          </p:nvSpPr>
          <p:spPr>
            <a:xfrm>
              <a:off x="2106607" y="1309671"/>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3" name="Freeform 1162">
              <a:extLst>
                <a:ext uri="{FF2B5EF4-FFF2-40B4-BE49-F238E27FC236}">
                  <a16:creationId xmlns:a16="http://schemas.microsoft.com/office/drawing/2014/main" id="{93E8883C-880D-42B2-4461-AD794EC6BDE3}"/>
                </a:ext>
              </a:extLst>
            </p:cNvPr>
            <p:cNvSpPr/>
            <p:nvPr/>
          </p:nvSpPr>
          <p:spPr>
            <a:xfrm>
              <a:off x="2076227" y="1347214"/>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4" name="Freeform 1163">
              <a:extLst>
                <a:ext uri="{FF2B5EF4-FFF2-40B4-BE49-F238E27FC236}">
                  <a16:creationId xmlns:a16="http://schemas.microsoft.com/office/drawing/2014/main" id="{F3741480-85EF-1796-F9DF-C085FEB83170}"/>
                </a:ext>
              </a:extLst>
            </p:cNvPr>
            <p:cNvSpPr/>
            <p:nvPr/>
          </p:nvSpPr>
          <p:spPr>
            <a:xfrm>
              <a:off x="2106607" y="1309671"/>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5" name="Freeform 1164">
              <a:extLst>
                <a:ext uri="{FF2B5EF4-FFF2-40B4-BE49-F238E27FC236}">
                  <a16:creationId xmlns:a16="http://schemas.microsoft.com/office/drawing/2014/main" id="{0CD1A49A-DC60-94E8-C33F-586201EFE8D6}"/>
                </a:ext>
              </a:extLst>
            </p:cNvPr>
            <p:cNvSpPr/>
            <p:nvPr/>
          </p:nvSpPr>
          <p:spPr>
            <a:xfrm>
              <a:off x="2076227" y="1347214"/>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6" name="Freeform 1165">
              <a:extLst>
                <a:ext uri="{FF2B5EF4-FFF2-40B4-BE49-F238E27FC236}">
                  <a16:creationId xmlns:a16="http://schemas.microsoft.com/office/drawing/2014/main" id="{B99F65DC-10BB-AD39-1C08-544C1F5B22F7}"/>
                </a:ext>
              </a:extLst>
            </p:cNvPr>
            <p:cNvSpPr/>
            <p:nvPr/>
          </p:nvSpPr>
          <p:spPr>
            <a:xfrm>
              <a:off x="2106607" y="1309671"/>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7" name="Freeform 1166">
              <a:extLst>
                <a:ext uri="{FF2B5EF4-FFF2-40B4-BE49-F238E27FC236}">
                  <a16:creationId xmlns:a16="http://schemas.microsoft.com/office/drawing/2014/main" id="{DBB93697-C7F2-9762-8DFF-5177C3671A8B}"/>
                </a:ext>
              </a:extLst>
            </p:cNvPr>
            <p:cNvSpPr/>
            <p:nvPr/>
          </p:nvSpPr>
          <p:spPr>
            <a:xfrm>
              <a:off x="2091417" y="1359267"/>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8" name="Freeform 1167">
              <a:extLst>
                <a:ext uri="{FF2B5EF4-FFF2-40B4-BE49-F238E27FC236}">
                  <a16:creationId xmlns:a16="http://schemas.microsoft.com/office/drawing/2014/main" id="{91EA6155-7D91-B491-ECCB-4EAA9D1DFA69}"/>
                </a:ext>
              </a:extLst>
            </p:cNvPr>
            <p:cNvSpPr/>
            <p:nvPr/>
          </p:nvSpPr>
          <p:spPr>
            <a:xfrm>
              <a:off x="2121705" y="1321643"/>
              <a:ext cx="9151" cy="82296"/>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69" name="Freeform 1168">
              <a:extLst>
                <a:ext uri="{FF2B5EF4-FFF2-40B4-BE49-F238E27FC236}">
                  <a16:creationId xmlns:a16="http://schemas.microsoft.com/office/drawing/2014/main" id="{85E2061D-CDBA-ABC0-D088-8A3969CC8361}"/>
                </a:ext>
              </a:extLst>
            </p:cNvPr>
            <p:cNvSpPr/>
            <p:nvPr/>
          </p:nvSpPr>
          <p:spPr>
            <a:xfrm>
              <a:off x="2130399" y="1393311"/>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0" name="Freeform 1169">
              <a:extLst>
                <a:ext uri="{FF2B5EF4-FFF2-40B4-BE49-F238E27FC236}">
                  <a16:creationId xmlns:a16="http://schemas.microsoft.com/office/drawing/2014/main" id="{03329983-0261-DFBD-3B8E-A2DAF65D50D9}"/>
                </a:ext>
              </a:extLst>
            </p:cNvPr>
            <p:cNvSpPr/>
            <p:nvPr/>
          </p:nvSpPr>
          <p:spPr>
            <a:xfrm>
              <a:off x="2160686" y="1355768"/>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1" name="Freeform 1170">
              <a:extLst>
                <a:ext uri="{FF2B5EF4-FFF2-40B4-BE49-F238E27FC236}">
                  <a16:creationId xmlns:a16="http://schemas.microsoft.com/office/drawing/2014/main" id="{F06F0455-F98B-C11A-839A-292AEFA94D83}"/>
                </a:ext>
              </a:extLst>
            </p:cNvPr>
            <p:cNvSpPr/>
            <p:nvPr/>
          </p:nvSpPr>
          <p:spPr>
            <a:xfrm>
              <a:off x="2134699" y="1393311"/>
              <a:ext cx="62864" cy="8144"/>
            </a:xfrm>
            <a:custGeom>
              <a:avLst/>
              <a:gdLst>
                <a:gd name="connsiteX0" fmla="*/ 0 w 62352"/>
                <a:gd name="connsiteY0" fmla="*/ 0 h 9054"/>
                <a:gd name="connsiteX1" fmla="*/ 62353 w 62352"/>
                <a:gd name="connsiteY1" fmla="*/ 0 h 9054"/>
              </a:gdLst>
              <a:ahLst/>
              <a:cxnLst>
                <a:cxn ang="0">
                  <a:pos x="connsiteX0" y="connsiteY0"/>
                </a:cxn>
                <a:cxn ang="0">
                  <a:pos x="connsiteX1" y="connsiteY1"/>
                </a:cxn>
              </a:cxnLst>
              <a:rect l="l" t="t" r="r" b="b"/>
              <a:pathLst>
                <a:path w="62352" h="9054">
                  <a:moveTo>
                    <a:pt x="0" y="0"/>
                  </a:moveTo>
                  <a:lnTo>
                    <a:pt x="62353"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2" name="Freeform 1171">
              <a:extLst>
                <a:ext uri="{FF2B5EF4-FFF2-40B4-BE49-F238E27FC236}">
                  <a16:creationId xmlns:a16="http://schemas.microsoft.com/office/drawing/2014/main" id="{AA7816CB-3DEE-AD21-36E2-8A911B2525E4}"/>
                </a:ext>
              </a:extLst>
            </p:cNvPr>
            <p:cNvSpPr/>
            <p:nvPr/>
          </p:nvSpPr>
          <p:spPr>
            <a:xfrm>
              <a:off x="2167183" y="1355768"/>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3" name="Freeform 1172">
              <a:extLst>
                <a:ext uri="{FF2B5EF4-FFF2-40B4-BE49-F238E27FC236}">
                  <a16:creationId xmlns:a16="http://schemas.microsoft.com/office/drawing/2014/main" id="{F95AE3C0-1BA8-B725-A2D0-8815945EE132}"/>
                </a:ext>
              </a:extLst>
            </p:cNvPr>
            <p:cNvSpPr/>
            <p:nvPr/>
          </p:nvSpPr>
          <p:spPr>
            <a:xfrm>
              <a:off x="2152085" y="1393311"/>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4" name="Freeform 1173">
              <a:extLst>
                <a:ext uri="{FF2B5EF4-FFF2-40B4-BE49-F238E27FC236}">
                  <a16:creationId xmlns:a16="http://schemas.microsoft.com/office/drawing/2014/main" id="{4A208F8C-8C4F-CB79-1EBA-DE58EC35A4B4}"/>
                </a:ext>
              </a:extLst>
            </p:cNvPr>
            <p:cNvSpPr/>
            <p:nvPr/>
          </p:nvSpPr>
          <p:spPr>
            <a:xfrm>
              <a:off x="2182374" y="1355768"/>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5" name="Freeform 1174">
              <a:extLst>
                <a:ext uri="{FF2B5EF4-FFF2-40B4-BE49-F238E27FC236}">
                  <a16:creationId xmlns:a16="http://schemas.microsoft.com/office/drawing/2014/main" id="{91AAD7C6-F205-D1D7-7631-00118E8F9096}"/>
                </a:ext>
              </a:extLst>
            </p:cNvPr>
            <p:cNvSpPr/>
            <p:nvPr/>
          </p:nvSpPr>
          <p:spPr>
            <a:xfrm>
              <a:off x="2284219" y="146538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6" name="Freeform 1175">
              <a:extLst>
                <a:ext uri="{FF2B5EF4-FFF2-40B4-BE49-F238E27FC236}">
                  <a16:creationId xmlns:a16="http://schemas.microsoft.com/office/drawing/2014/main" id="{9D424D30-1D57-E8F4-7531-E3E8EB32E082}"/>
                </a:ext>
              </a:extLst>
            </p:cNvPr>
            <p:cNvSpPr/>
            <p:nvPr/>
          </p:nvSpPr>
          <p:spPr>
            <a:xfrm>
              <a:off x="2314508" y="1427847"/>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7" name="Freeform 1176">
              <a:extLst>
                <a:ext uri="{FF2B5EF4-FFF2-40B4-BE49-F238E27FC236}">
                  <a16:creationId xmlns:a16="http://schemas.microsoft.com/office/drawing/2014/main" id="{9C41A371-3B16-AEB9-D054-9586D8A99483}"/>
                </a:ext>
              </a:extLst>
            </p:cNvPr>
            <p:cNvSpPr/>
            <p:nvPr/>
          </p:nvSpPr>
          <p:spPr>
            <a:xfrm>
              <a:off x="2305815" y="157159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8" name="Freeform 1177">
              <a:extLst>
                <a:ext uri="{FF2B5EF4-FFF2-40B4-BE49-F238E27FC236}">
                  <a16:creationId xmlns:a16="http://schemas.microsoft.com/office/drawing/2014/main" id="{21598CFB-C82F-1239-91F7-EAD7A2411DF8}"/>
                </a:ext>
              </a:extLst>
            </p:cNvPr>
            <p:cNvSpPr/>
            <p:nvPr/>
          </p:nvSpPr>
          <p:spPr>
            <a:xfrm>
              <a:off x="2336194" y="153396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79" name="Freeform 1178">
              <a:extLst>
                <a:ext uri="{FF2B5EF4-FFF2-40B4-BE49-F238E27FC236}">
                  <a16:creationId xmlns:a16="http://schemas.microsoft.com/office/drawing/2014/main" id="{9F47C86E-E31D-893F-802B-3B7A3529AC37}"/>
                </a:ext>
              </a:extLst>
            </p:cNvPr>
            <p:cNvSpPr/>
            <p:nvPr/>
          </p:nvSpPr>
          <p:spPr>
            <a:xfrm>
              <a:off x="2305815" y="1571592"/>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0" name="Freeform 1179">
              <a:extLst>
                <a:ext uri="{FF2B5EF4-FFF2-40B4-BE49-F238E27FC236}">
                  <a16:creationId xmlns:a16="http://schemas.microsoft.com/office/drawing/2014/main" id="{68ECCFCA-DD21-FE03-254F-2FAA1235074D}"/>
                </a:ext>
              </a:extLst>
            </p:cNvPr>
            <p:cNvSpPr/>
            <p:nvPr/>
          </p:nvSpPr>
          <p:spPr>
            <a:xfrm>
              <a:off x="2336194" y="153396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6350"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1" name="Freeform 1180">
              <a:extLst>
                <a:ext uri="{FF2B5EF4-FFF2-40B4-BE49-F238E27FC236}">
                  <a16:creationId xmlns:a16="http://schemas.microsoft.com/office/drawing/2014/main" id="{3FDF29BD-2B94-2D55-B337-D746EFF9E8D5}"/>
                </a:ext>
              </a:extLst>
            </p:cNvPr>
            <p:cNvSpPr/>
            <p:nvPr/>
          </p:nvSpPr>
          <p:spPr>
            <a:xfrm>
              <a:off x="2585272" y="176583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2" name="Freeform 1181">
              <a:extLst>
                <a:ext uri="{FF2B5EF4-FFF2-40B4-BE49-F238E27FC236}">
                  <a16:creationId xmlns:a16="http://schemas.microsoft.com/office/drawing/2014/main" id="{0B563ABC-2723-D21F-55AE-05809F016D3B}"/>
                </a:ext>
              </a:extLst>
            </p:cNvPr>
            <p:cNvSpPr/>
            <p:nvPr/>
          </p:nvSpPr>
          <p:spPr>
            <a:xfrm>
              <a:off x="2615653" y="1726258"/>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3" name="Freeform 1182">
              <a:extLst>
                <a:ext uri="{FF2B5EF4-FFF2-40B4-BE49-F238E27FC236}">
                  <a16:creationId xmlns:a16="http://schemas.microsoft.com/office/drawing/2014/main" id="{E251C475-D3CA-528E-C05D-63C953BFFDD9}"/>
                </a:ext>
              </a:extLst>
            </p:cNvPr>
            <p:cNvSpPr/>
            <p:nvPr/>
          </p:nvSpPr>
          <p:spPr>
            <a:xfrm>
              <a:off x="2667628" y="1922046"/>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4" name="Freeform 1183">
              <a:extLst>
                <a:ext uri="{FF2B5EF4-FFF2-40B4-BE49-F238E27FC236}">
                  <a16:creationId xmlns:a16="http://schemas.microsoft.com/office/drawing/2014/main" id="{0830A34B-5CCE-325A-7593-91E1E07A76CF}"/>
                </a:ext>
              </a:extLst>
            </p:cNvPr>
            <p:cNvSpPr/>
            <p:nvPr/>
          </p:nvSpPr>
          <p:spPr>
            <a:xfrm>
              <a:off x="2700112" y="1884504"/>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5" name="Freeform 1184">
              <a:extLst>
                <a:ext uri="{FF2B5EF4-FFF2-40B4-BE49-F238E27FC236}">
                  <a16:creationId xmlns:a16="http://schemas.microsoft.com/office/drawing/2014/main" id="{41EB055D-E1E1-5CD9-F90A-7175CB5A31E4}"/>
                </a:ext>
              </a:extLst>
            </p:cNvPr>
            <p:cNvSpPr/>
            <p:nvPr/>
          </p:nvSpPr>
          <p:spPr>
            <a:xfrm>
              <a:off x="2756388" y="1972134"/>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6" name="Freeform 1185">
              <a:extLst>
                <a:ext uri="{FF2B5EF4-FFF2-40B4-BE49-F238E27FC236}">
                  <a16:creationId xmlns:a16="http://schemas.microsoft.com/office/drawing/2014/main" id="{1443C9E5-E1EE-0550-7B24-BC8E5A88930F}"/>
                </a:ext>
              </a:extLst>
            </p:cNvPr>
            <p:cNvSpPr/>
            <p:nvPr/>
          </p:nvSpPr>
          <p:spPr>
            <a:xfrm>
              <a:off x="2786768" y="1934591"/>
              <a:ext cx="9151" cy="82296"/>
            </a:xfrm>
            <a:custGeom>
              <a:avLst/>
              <a:gdLst>
                <a:gd name="connsiteX0" fmla="*/ 0 w 9076"/>
                <a:gd name="connsiteY0" fmla="*/ 0 h 62293"/>
                <a:gd name="connsiteX1" fmla="*/ 0 w 9076"/>
                <a:gd name="connsiteY1" fmla="*/ 62294 h 62293"/>
              </a:gdLst>
              <a:ahLst/>
              <a:cxnLst>
                <a:cxn ang="0">
                  <a:pos x="connsiteX0" y="connsiteY0"/>
                </a:cxn>
                <a:cxn ang="0">
                  <a:pos x="connsiteX1" y="connsiteY1"/>
                </a:cxn>
              </a:cxnLst>
              <a:rect l="l" t="t" r="r" b="b"/>
              <a:pathLst>
                <a:path w="9076" h="62293">
                  <a:moveTo>
                    <a:pt x="0" y="0"/>
                  </a:moveTo>
                  <a:lnTo>
                    <a:pt x="0" y="6229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7" name="Freeform 1186">
              <a:extLst>
                <a:ext uri="{FF2B5EF4-FFF2-40B4-BE49-F238E27FC236}">
                  <a16:creationId xmlns:a16="http://schemas.microsoft.com/office/drawing/2014/main" id="{FE31D9F0-5911-03DE-CF43-F0CE5677F5E6}"/>
                </a:ext>
              </a:extLst>
            </p:cNvPr>
            <p:cNvSpPr/>
            <p:nvPr/>
          </p:nvSpPr>
          <p:spPr>
            <a:xfrm>
              <a:off x="2875528" y="2032240"/>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8" name="Freeform 1187">
              <a:extLst>
                <a:ext uri="{FF2B5EF4-FFF2-40B4-BE49-F238E27FC236}">
                  <a16:creationId xmlns:a16="http://schemas.microsoft.com/office/drawing/2014/main" id="{DE743AFB-F965-1AE5-8DB5-9B3A58EEEF36}"/>
                </a:ext>
              </a:extLst>
            </p:cNvPr>
            <p:cNvSpPr/>
            <p:nvPr/>
          </p:nvSpPr>
          <p:spPr>
            <a:xfrm>
              <a:off x="2908012" y="1994697"/>
              <a:ext cx="9151" cy="82296"/>
            </a:xfrm>
            <a:custGeom>
              <a:avLst/>
              <a:gdLst>
                <a:gd name="connsiteX0" fmla="*/ 0 w 9076"/>
                <a:gd name="connsiteY0" fmla="*/ 0 h 64557"/>
                <a:gd name="connsiteX1" fmla="*/ 0 w 9076"/>
                <a:gd name="connsiteY1" fmla="*/ 64558 h 64557"/>
              </a:gdLst>
              <a:ahLst/>
              <a:cxnLst>
                <a:cxn ang="0">
                  <a:pos x="connsiteX0" y="connsiteY0"/>
                </a:cxn>
                <a:cxn ang="0">
                  <a:pos x="connsiteX1" y="connsiteY1"/>
                </a:cxn>
              </a:cxnLst>
              <a:rect l="l" t="t" r="r" b="b"/>
              <a:pathLst>
                <a:path w="9076" h="64557">
                  <a:moveTo>
                    <a:pt x="0" y="0"/>
                  </a:moveTo>
                  <a:lnTo>
                    <a:pt x="0" y="64558"/>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89" name="Freeform 1188">
              <a:extLst>
                <a:ext uri="{FF2B5EF4-FFF2-40B4-BE49-F238E27FC236}">
                  <a16:creationId xmlns:a16="http://schemas.microsoft.com/office/drawing/2014/main" id="{17EF2FAE-74C6-A573-6886-D6DCA94861F0}"/>
                </a:ext>
              </a:extLst>
            </p:cNvPr>
            <p:cNvSpPr/>
            <p:nvPr/>
          </p:nvSpPr>
          <p:spPr>
            <a:xfrm>
              <a:off x="3302310" y="2280563"/>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0" name="Freeform 1189">
              <a:extLst>
                <a:ext uri="{FF2B5EF4-FFF2-40B4-BE49-F238E27FC236}">
                  <a16:creationId xmlns:a16="http://schemas.microsoft.com/office/drawing/2014/main" id="{D18351B6-CD07-4D75-4000-B8BDAB5AB5C5}"/>
                </a:ext>
              </a:extLst>
            </p:cNvPr>
            <p:cNvSpPr/>
            <p:nvPr/>
          </p:nvSpPr>
          <p:spPr>
            <a:xfrm>
              <a:off x="3334794" y="2252546"/>
              <a:ext cx="9151" cy="58069"/>
            </a:xfrm>
            <a:custGeom>
              <a:avLst/>
              <a:gdLst>
                <a:gd name="connsiteX0" fmla="*/ 0 w 9076"/>
                <a:gd name="connsiteY0" fmla="*/ 0 h 64557"/>
                <a:gd name="connsiteX1" fmla="*/ 0 w 9076"/>
                <a:gd name="connsiteY1" fmla="*/ 64557 h 64557"/>
              </a:gdLst>
              <a:ahLst/>
              <a:cxnLst>
                <a:cxn ang="0">
                  <a:pos x="connsiteX0" y="connsiteY0"/>
                </a:cxn>
                <a:cxn ang="0">
                  <a:pos x="connsiteX1" y="connsiteY1"/>
                </a:cxn>
              </a:cxnLst>
              <a:rect l="l" t="t" r="r" b="b"/>
              <a:pathLst>
                <a:path w="9076" h="64557">
                  <a:moveTo>
                    <a:pt x="0" y="0"/>
                  </a:moveTo>
                  <a:lnTo>
                    <a:pt x="0" y="64557"/>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1" name="Freeform 1190">
              <a:extLst>
                <a:ext uri="{FF2B5EF4-FFF2-40B4-BE49-F238E27FC236}">
                  <a16:creationId xmlns:a16="http://schemas.microsoft.com/office/drawing/2014/main" id="{BF871356-4A9B-7D5F-189A-5506E04710AA}"/>
                </a:ext>
              </a:extLst>
            </p:cNvPr>
            <p:cNvSpPr/>
            <p:nvPr/>
          </p:nvSpPr>
          <p:spPr>
            <a:xfrm>
              <a:off x="3341291" y="2318679"/>
              <a:ext cx="62772" cy="8144"/>
            </a:xfrm>
            <a:custGeom>
              <a:avLst/>
              <a:gdLst>
                <a:gd name="connsiteX0" fmla="*/ 0 w 62261"/>
                <a:gd name="connsiteY0" fmla="*/ 0 h 9054"/>
                <a:gd name="connsiteX1" fmla="*/ 62262 w 62261"/>
                <a:gd name="connsiteY1" fmla="*/ 0 h 9054"/>
              </a:gdLst>
              <a:ahLst/>
              <a:cxnLst>
                <a:cxn ang="0">
                  <a:pos x="connsiteX0" y="connsiteY0"/>
                </a:cxn>
                <a:cxn ang="0">
                  <a:pos x="connsiteX1" y="connsiteY1"/>
                </a:cxn>
              </a:cxnLst>
              <a:rect l="l" t="t" r="r" b="b"/>
              <a:pathLst>
                <a:path w="62261" h="9054">
                  <a:moveTo>
                    <a:pt x="0" y="0"/>
                  </a:moveTo>
                  <a:lnTo>
                    <a:pt x="62262"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2" name="Freeform 1191">
              <a:extLst>
                <a:ext uri="{FF2B5EF4-FFF2-40B4-BE49-F238E27FC236}">
                  <a16:creationId xmlns:a16="http://schemas.microsoft.com/office/drawing/2014/main" id="{C5D5014F-2F34-619F-7953-1CE3412E90EE}"/>
                </a:ext>
              </a:extLst>
            </p:cNvPr>
            <p:cNvSpPr/>
            <p:nvPr/>
          </p:nvSpPr>
          <p:spPr>
            <a:xfrm>
              <a:off x="3373775" y="2281054"/>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3" name="Freeform 1192">
              <a:extLst>
                <a:ext uri="{FF2B5EF4-FFF2-40B4-BE49-F238E27FC236}">
                  <a16:creationId xmlns:a16="http://schemas.microsoft.com/office/drawing/2014/main" id="{28238729-61B4-CACF-BC82-3033B332E645}"/>
                </a:ext>
              </a:extLst>
            </p:cNvPr>
            <p:cNvSpPr/>
            <p:nvPr/>
          </p:nvSpPr>
          <p:spPr>
            <a:xfrm>
              <a:off x="3347788" y="231867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4" name="Freeform 1193">
              <a:extLst>
                <a:ext uri="{FF2B5EF4-FFF2-40B4-BE49-F238E27FC236}">
                  <a16:creationId xmlns:a16="http://schemas.microsoft.com/office/drawing/2014/main" id="{B0F46910-78AA-31D4-3855-181B857BA3B2}"/>
                </a:ext>
              </a:extLst>
            </p:cNvPr>
            <p:cNvSpPr/>
            <p:nvPr/>
          </p:nvSpPr>
          <p:spPr>
            <a:xfrm>
              <a:off x="3378076" y="2281054"/>
              <a:ext cx="9151" cy="82296"/>
            </a:xfrm>
            <a:custGeom>
              <a:avLst/>
              <a:gdLst>
                <a:gd name="connsiteX0" fmla="*/ 0 w 9076"/>
                <a:gd name="connsiteY0" fmla="*/ 0 h 62384"/>
                <a:gd name="connsiteX1" fmla="*/ 0 w 9076"/>
                <a:gd name="connsiteY1" fmla="*/ 62385 h 62384"/>
              </a:gdLst>
              <a:ahLst/>
              <a:cxnLst>
                <a:cxn ang="0">
                  <a:pos x="connsiteX0" y="connsiteY0"/>
                </a:cxn>
                <a:cxn ang="0">
                  <a:pos x="connsiteX1" y="connsiteY1"/>
                </a:cxn>
              </a:cxnLst>
              <a:rect l="l" t="t" r="r" b="b"/>
              <a:pathLst>
                <a:path w="9076" h="62384">
                  <a:moveTo>
                    <a:pt x="0" y="0"/>
                  </a:moveTo>
                  <a:lnTo>
                    <a:pt x="0" y="62385"/>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5" name="Freeform 1194">
              <a:extLst>
                <a:ext uri="{FF2B5EF4-FFF2-40B4-BE49-F238E27FC236}">
                  <a16:creationId xmlns:a16="http://schemas.microsoft.com/office/drawing/2014/main" id="{E87783C0-FA82-9E22-C0F2-FD7805C510DD}"/>
                </a:ext>
              </a:extLst>
            </p:cNvPr>
            <p:cNvSpPr/>
            <p:nvPr/>
          </p:nvSpPr>
          <p:spPr>
            <a:xfrm>
              <a:off x="3365083" y="2332687"/>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6" name="Freeform 1195">
              <a:extLst>
                <a:ext uri="{FF2B5EF4-FFF2-40B4-BE49-F238E27FC236}">
                  <a16:creationId xmlns:a16="http://schemas.microsoft.com/office/drawing/2014/main" id="{5716C1F0-EDE4-A472-7A30-3AF791BCA53A}"/>
                </a:ext>
              </a:extLst>
            </p:cNvPr>
            <p:cNvSpPr/>
            <p:nvPr/>
          </p:nvSpPr>
          <p:spPr>
            <a:xfrm>
              <a:off x="3395463" y="2295064"/>
              <a:ext cx="9151" cy="82296"/>
            </a:xfrm>
            <a:custGeom>
              <a:avLst/>
              <a:gdLst>
                <a:gd name="connsiteX0" fmla="*/ 0 w 9076"/>
                <a:gd name="connsiteY0" fmla="*/ 0 h 60120"/>
                <a:gd name="connsiteX1" fmla="*/ 0 w 9076"/>
                <a:gd name="connsiteY1" fmla="*/ 60121 h 60120"/>
              </a:gdLst>
              <a:ahLst/>
              <a:cxnLst>
                <a:cxn ang="0">
                  <a:pos x="connsiteX0" y="connsiteY0"/>
                </a:cxn>
                <a:cxn ang="0">
                  <a:pos x="connsiteX1" y="connsiteY1"/>
                </a:cxn>
              </a:cxnLst>
              <a:rect l="l" t="t" r="r" b="b"/>
              <a:pathLst>
                <a:path w="9076" h="60120">
                  <a:moveTo>
                    <a:pt x="0" y="0"/>
                  </a:moveTo>
                  <a:lnTo>
                    <a:pt x="0" y="60121"/>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7" name="Freeform 1196">
              <a:extLst>
                <a:ext uri="{FF2B5EF4-FFF2-40B4-BE49-F238E27FC236}">
                  <a16:creationId xmlns:a16="http://schemas.microsoft.com/office/drawing/2014/main" id="{54BDCD25-BD77-3A0B-9917-361C6AF1B402}"/>
                </a:ext>
              </a:extLst>
            </p:cNvPr>
            <p:cNvSpPr/>
            <p:nvPr/>
          </p:nvSpPr>
          <p:spPr>
            <a:xfrm>
              <a:off x="3386769" y="2344659"/>
              <a:ext cx="60668" cy="8144"/>
            </a:xfrm>
            <a:custGeom>
              <a:avLst/>
              <a:gdLst>
                <a:gd name="connsiteX0" fmla="*/ 0 w 60174"/>
                <a:gd name="connsiteY0" fmla="*/ 0 h 9054"/>
                <a:gd name="connsiteX1" fmla="*/ 60174 w 60174"/>
                <a:gd name="connsiteY1" fmla="*/ 0 h 9054"/>
              </a:gdLst>
              <a:ahLst/>
              <a:cxnLst>
                <a:cxn ang="0">
                  <a:pos x="connsiteX0" y="connsiteY0"/>
                </a:cxn>
                <a:cxn ang="0">
                  <a:pos x="connsiteX1" y="connsiteY1"/>
                </a:cxn>
              </a:cxnLst>
              <a:rect l="l" t="t" r="r" b="b"/>
              <a:pathLst>
                <a:path w="60174" h="9054">
                  <a:moveTo>
                    <a:pt x="0" y="0"/>
                  </a:moveTo>
                  <a:lnTo>
                    <a:pt x="60174" y="0"/>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1198" name="Freeform 1197">
              <a:extLst>
                <a:ext uri="{FF2B5EF4-FFF2-40B4-BE49-F238E27FC236}">
                  <a16:creationId xmlns:a16="http://schemas.microsoft.com/office/drawing/2014/main" id="{C8D0481A-17FE-ECDD-E7B7-B977D2E59424}"/>
                </a:ext>
              </a:extLst>
            </p:cNvPr>
            <p:cNvSpPr/>
            <p:nvPr/>
          </p:nvSpPr>
          <p:spPr>
            <a:xfrm>
              <a:off x="3417058" y="2316643"/>
              <a:ext cx="9151" cy="56115"/>
            </a:xfrm>
            <a:custGeom>
              <a:avLst/>
              <a:gdLst>
                <a:gd name="connsiteX0" fmla="*/ 0 w 9076"/>
                <a:gd name="connsiteY0" fmla="*/ 0 h 62384"/>
                <a:gd name="connsiteX1" fmla="*/ 0 w 9076"/>
                <a:gd name="connsiteY1" fmla="*/ 62384 h 62384"/>
              </a:gdLst>
              <a:ahLst/>
              <a:cxnLst>
                <a:cxn ang="0">
                  <a:pos x="connsiteX0" y="connsiteY0"/>
                </a:cxn>
                <a:cxn ang="0">
                  <a:pos x="connsiteX1" y="connsiteY1"/>
                </a:cxn>
              </a:cxnLst>
              <a:rect l="l" t="t" r="r" b="b"/>
              <a:pathLst>
                <a:path w="9076" h="62384">
                  <a:moveTo>
                    <a:pt x="0" y="0"/>
                  </a:moveTo>
                  <a:lnTo>
                    <a:pt x="0" y="62384"/>
                  </a:lnTo>
                </a:path>
              </a:pathLst>
            </a:custGeom>
            <a:ln w="9525" cap="flat">
              <a:solidFill>
                <a:schemeClr val="accent1"/>
              </a:solidFill>
              <a:prstDash val="solid"/>
              <a:miter/>
            </a:ln>
          </p:spPr>
          <p:txBody>
            <a:bodyPr rtlCol="0" anchor="ctr"/>
            <a:lstStyle/>
            <a:p>
              <a:pPr defTabSz="456898" eaLnBrk="1" fontAlgn="auto" hangingPunct="1">
                <a:spcBef>
                  <a:spcPts val="0"/>
                </a:spcBef>
                <a:spcAft>
                  <a:spcPts val="0"/>
                </a:spcAft>
              </a:pPr>
              <a:endParaRPr lang="en-US" sz="1798">
                <a:solidFill>
                  <a:prstClr val="black"/>
                </a:solidFill>
                <a:latin typeface="Arial Narrow"/>
                <a:ea typeface="+mn-ea"/>
              </a:endParaRPr>
            </a:p>
          </p:txBody>
        </p:sp>
        <p:sp>
          <p:nvSpPr>
            <p:cNvPr id="8" name="TextBox 7">
              <a:extLst>
                <a:ext uri="{FF2B5EF4-FFF2-40B4-BE49-F238E27FC236}">
                  <a16:creationId xmlns:a16="http://schemas.microsoft.com/office/drawing/2014/main" id="{52583D58-41D3-A1A6-7FF7-9789BB9CD8FE}"/>
                </a:ext>
              </a:extLst>
            </p:cNvPr>
            <p:cNvSpPr txBox="1"/>
            <p:nvPr/>
          </p:nvSpPr>
          <p:spPr>
            <a:xfrm>
              <a:off x="6619875" y="2832100"/>
              <a:ext cx="0" cy="0"/>
            </a:xfrm>
            <a:prstGeom prst="rect">
              <a:avLst/>
            </a:prstGeom>
            <a:ln w="9525">
              <a:solidFill>
                <a:schemeClr val="tx1"/>
              </a:solidFill>
            </a:ln>
          </p:spPr>
          <p:txBody>
            <a:bodyPr wrap="none" rtlCol="0" anchor="t">
              <a:noAutofit/>
            </a:bodyPr>
            <a:lstStyle/>
            <a:p>
              <a:pPr defTabSz="456898" eaLnBrk="1" fontAlgn="auto" hangingPunct="1">
                <a:spcBef>
                  <a:spcPts val="0"/>
                </a:spcBef>
                <a:spcAft>
                  <a:spcPts val="0"/>
                </a:spcAft>
              </a:pPr>
              <a:endParaRPr lang="en-US" sz="1199" dirty="0">
                <a:solidFill>
                  <a:prstClr val="black"/>
                </a:solidFill>
                <a:latin typeface="Arial Narrow"/>
                <a:ea typeface="+mn-ea"/>
              </a:endParaRPr>
            </a:p>
          </p:txBody>
        </p:sp>
      </p:grpSp>
      <p:sp>
        <p:nvSpPr>
          <p:cNvPr id="426" name="TextBox 425">
            <a:extLst>
              <a:ext uri="{FF2B5EF4-FFF2-40B4-BE49-F238E27FC236}">
                <a16:creationId xmlns:a16="http://schemas.microsoft.com/office/drawing/2014/main" id="{682A5F05-BFC7-4CEE-9D9C-320CB5887A76}"/>
              </a:ext>
            </a:extLst>
          </p:cNvPr>
          <p:cNvSpPr txBox="1"/>
          <p:nvPr/>
        </p:nvSpPr>
        <p:spPr>
          <a:xfrm>
            <a:off x="4497003" y="3834697"/>
            <a:ext cx="740908" cy="379335"/>
          </a:xfrm>
          <a:prstGeom prst="rect">
            <a:avLst/>
          </a:prstGeom>
          <a:noFill/>
        </p:spPr>
        <p:txBody>
          <a:bodyPr wrap="none" rtlCol="0">
            <a:spAutoFit/>
          </a:bodyPr>
          <a:lstStyle/>
          <a:p>
            <a:pPr defTabSz="456898" eaLnBrk="1" fontAlgn="auto" hangingPunct="1">
              <a:spcBef>
                <a:spcPts val="0"/>
              </a:spcBef>
              <a:spcAft>
                <a:spcPts val="0"/>
              </a:spcAft>
            </a:pPr>
            <a:r>
              <a:rPr lang="en-US" sz="1865" dirty="0">
                <a:ln/>
                <a:solidFill>
                  <a:srgbClr val="AC4C8A"/>
                </a:solidFill>
                <a:latin typeface="Arial Narrow"/>
                <a:ea typeface="+mn-ea"/>
                <a:cs typeface="Arial"/>
                <a:sym typeface="Arial"/>
                <a:rtl val="0"/>
              </a:rPr>
              <a:t>29.0%</a:t>
            </a:r>
            <a:endParaRPr lang="en-US" sz="1865" u="sng" dirty="0">
              <a:ln/>
              <a:solidFill>
                <a:srgbClr val="AC4C8A"/>
              </a:solidFill>
              <a:latin typeface="Arial Narrow"/>
              <a:ea typeface="+mn-ea"/>
              <a:cs typeface="Arial"/>
              <a:sym typeface="Arial"/>
              <a:rtl val="0"/>
            </a:endParaRPr>
          </a:p>
        </p:txBody>
      </p:sp>
      <p:sp>
        <p:nvSpPr>
          <p:cNvPr id="427" name="TextBox 426">
            <a:extLst>
              <a:ext uri="{FF2B5EF4-FFF2-40B4-BE49-F238E27FC236}">
                <a16:creationId xmlns:a16="http://schemas.microsoft.com/office/drawing/2014/main" id="{6BDA3AF6-6AA1-477B-83E6-A73AF0DDF72F}"/>
              </a:ext>
            </a:extLst>
          </p:cNvPr>
          <p:cNvSpPr txBox="1"/>
          <p:nvPr/>
        </p:nvSpPr>
        <p:spPr>
          <a:xfrm>
            <a:off x="7147467" y="3127540"/>
            <a:ext cx="740908" cy="379335"/>
          </a:xfrm>
          <a:prstGeom prst="rect">
            <a:avLst/>
          </a:prstGeom>
          <a:noFill/>
        </p:spPr>
        <p:txBody>
          <a:bodyPr wrap="none" rtlCol="0">
            <a:spAutoFit/>
          </a:bodyPr>
          <a:lstStyle/>
          <a:p>
            <a:pPr defTabSz="456898" eaLnBrk="1" fontAlgn="auto" hangingPunct="1">
              <a:spcBef>
                <a:spcPts val="0"/>
              </a:spcBef>
              <a:spcAft>
                <a:spcPts val="0"/>
              </a:spcAft>
            </a:pPr>
            <a:r>
              <a:rPr lang="en-US" sz="1865" dirty="0">
                <a:ln/>
                <a:solidFill>
                  <a:srgbClr val="1E325F"/>
                </a:solidFill>
                <a:latin typeface="Arial Narrow"/>
                <a:ea typeface="+mn-ea"/>
                <a:cs typeface="Arial"/>
                <a:sym typeface="Arial"/>
                <a:rtl val="0"/>
              </a:rPr>
              <a:t>36.1%</a:t>
            </a:r>
          </a:p>
        </p:txBody>
      </p:sp>
      <p:sp>
        <p:nvSpPr>
          <p:cNvPr id="19" name="TextBox 18">
            <a:extLst>
              <a:ext uri="{FF2B5EF4-FFF2-40B4-BE49-F238E27FC236}">
                <a16:creationId xmlns:a16="http://schemas.microsoft.com/office/drawing/2014/main" id="{73535BA9-75AF-6A9D-A6BC-E8ED29EE73C2}"/>
              </a:ext>
            </a:extLst>
          </p:cNvPr>
          <p:cNvSpPr txBox="1"/>
          <p:nvPr/>
        </p:nvSpPr>
        <p:spPr>
          <a:xfrm>
            <a:off x="8554773" y="5935298"/>
            <a:ext cx="2830666" cy="276871"/>
          </a:xfrm>
          <a:prstGeom prst="rect">
            <a:avLst/>
          </a:prstGeom>
          <a:noFill/>
        </p:spPr>
        <p:txBody>
          <a:bodyPr wrap="square" anchor="b" anchorCtr="0">
            <a:spAutoFit/>
          </a:bodyPr>
          <a:lstStyle/>
          <a:p>
            <a:pPr defTabSz="456898" eaLnBrk="1" fontAlgn="auto" hangingPunct="1">
              <a:spcBef>
                <a:spcPts val="0"/>
              </a:spcBef>
              <a:spcAft>
                <a:spcPts val="0"/>
              </a:spcAft>
            </a:pPr>
            <a:r>
              <a:rPr lang="en-GB" sz="1199" b="1" dirty="0">
                <a:solidFill>
                  <a:srgbClr val="7D8232"/>
                </a:solidFill>
                <a:latin typeface="Arial Narrow"/>
                <a:ea typeface="+mn-ea"/>
              </a:rPr>
              <a:t>Median duration of follow-up 25.38 months.</a:t>
            </a:r>
          </a:p>
        </p:txBody>
      </p:sp>
      <p:sp>
        <p:nvSpPr>
          <p:cNvPr id="13" name="TextBox 12">
            <a:extLst>
              <a:ext uri="{FF2B5EF4-FFF2-40B4-BE49-F238E27FC236}">
                <a16:creationId xmlns:a16="http://schemas.microsoft.com/office/drawing/2014/main" id="{DF7D5E41-CF78-1552-C74D-A5B58C750AAC}"/>
              </a:ext>
            </a:extLst>
          </p:cNvPr>
          <p:cNvSpPr txBox="1"/>
          <p:nvPr/>
        </p:nvSpPr>
        <p:spPr>
          <a:xfrm rot="16200000">
            <a:off x="-387583" y="2920724"/>
            <a:ext cx="3009151" cy="307648"/>
          </a:xfrm>
          <a:prstGeom prst="rect">
            <a:avLst/>
          </a:prstGeom>
          <a:noFill/>
        </p:spPr>
        <p:txBody>
          <a:bodyPr wrap="square" rtlCol="0">
            <a:spAutoFit/>
          </a:bodyPr>
          <a:lstStyle/>
          <a:p>
            <a:pPr algn="ctr" defTabSz="456898" eaLnBrk="1" fontAlgn="auto" hangingPunct="1">
              <a:spcBef>
                <a:spcPts val="0"/>
              </a:spcBef>
              <a:spcAft>
                <a:spcPts val="0"/>
              </a:spcAft>
            </a:pPr>
            <a:r>
              <a:rPr lang="en-US" sz="1399" b="1" dirty="0">
                <a:ln/>
                <a:solidFill>
                  <a:srgbClr val="000000"/>
                </a:solidFill>
                <a:latin typeface="Arial Narrow"/>
                <a:ea typeface="+mn-ea"/>
                <a:cs typeface="Arial"/>
                <a:sym typeface="Arial"/>
                <a:rtl val="0"/>
              </a:rPr>
              <a:t>Probability of Progression-free Survival</a:t>
            </a:r>
          </a:p>
        </p:txBody>
      </p:sp>
      <p:sp>
        <p:nvSpPr>
          <p:cNvPr id="663" name="TextBox 662">
            <a:extLst>
              <a:ext uri="{FF2B5EF4-FFF2-40B4-BE49-F238E27FC236}">
                <a16:creationId xmlns:a16="http://schemas.microsoft.com/office/drawing/2014/main" id="{8829957A-D08E-5AEA-D3D6-325927A25704}"/>
              </a:ext>
            </a:extLst>
          </p:cNvPr>
          <p:cNvSpPr txBox="1"/>
          <p:nvPr/>
        </p:nvSpPr>
        <p:spPr>
          <a:xfrm>
            <a:off x="513677" y="5285158"/>
            <a:ext cx="1243100" cy="276871"/>
          </a:xfrm>
          <a:prstGeom prst="rect">
            <a:avLst/>
          </a:prstGeom>
          <a:noFill/>
        </p:spPr>
        <p:txBody>
          <a:bodyPr wrap="square" rtlCol="0">
            <a:spAutoFit/>
          </a:bodyPr>
          <a:lstStyle/>
          <a:p>
            <a:pPr defTabSz="456898" eaLnBrk="1" fontAlgn="auto" hangingPunct="1">
              <a:spcBef>
                <a:spcPts val="0"/>
              </a:spcBef>
              <a:spcAft>
                <a:spcPts val="0"/>
              </a:spcAft>
            </a:pPr>
            <a:r>
              <a:rPr lang="en-US" sz="1199" dirty="0">
                <a:ln/>
                <a:solidFill>
                  <a:srgbClr val="000000"/>
                </a:solidFill>
                <a:latin typeface="Arial Narrow"/>
                <a:ea typeface="+mn-ea"/>
                <a:cs typeface="Arial"/>
                <a:sym typeface="Arial"/>
                <a:rtl val="0"/>
              </a:rPr>
              <a:t>At Risk (Events)</a:t>
            </a:r>
          </a:p>
        </p:txBody>
      </p:sp>
      <p:sp>
        <p:nvSpPr>
          <p:cNvPr id="664" name="TextBox 663">
            <a:extLst>
              <a:ext uri="{FF2B5EF4-FFF2-40B4-BE49-F238E27FC236}">
                <a16:creationId xmlns:a16="http://schemas.microsoft.com/office/drawing/2014/main" id="{BD484A20-36EF-1C39-5673-E2386F4D6FA1}"/>
              </a:ext>
            </a:extLst>
          </p:cNvPr>
          <p:cNvSpPr txBox="1"/>
          <p:nvPr/>
        </p:nvSpPr>
        <p:spPr>
          <a:xfrm>
            <a:off x="513677" y="5468775"/>
            <a:ext cx="1390441" cy="276871"/>
          </a:xfrm>
          <a:prstGeom prst="rect">
            <a:avLst/>
          </a:prstGeom>
          <a:noFill/>
        </p:spPr>
        <p:txBody>
          <a:bodyPr wrap="square" rtlCol="0">
            <a:spAutoFit/>
          </a:bodyPr>
          <a:lstStyle/>
          <a:p>
            <a:pPr defTabSz="456898" eaLnBrk="1" fontAlgn="auto" hangingPunct="1">
              <a:spcBef>
                <a:spcPts val="0"/>
              </a:spcBef>
              <a:spcAft>
                <a:spcPts val="0"/>
              </a:spcAft>
            </a:pPr>
            <a:r>
              <a:rPr lang="en-US" sz="1199" dirty="0">
                <a:ln/>
                <a:solidFill>
                  <a:srgbClr val="1E325F"/>
                </a:solidFill>
                <a:latin typeface="Arial Narrow"/>
                <a:ea typeface="+mn-ea"/>
                <a:cs typeface="Arial"/>
                <a:sym typeface="Arial"/>
                <a:rtl val="0"/>
              </a:rPr>
              <a:t>Dostarlimab + CP</a:t>
            </a:r>
          </a:p>
        </p:txBody>
      </p:sp>
      <p:sp>
        <p:nvSpPr>
          <p:cNvPr id="665" name="TextBox 664">
            <a:extLst>
              <a:ext uri="{FF2B5EF4-FFF2-40B4-BE49-F238E27FC236}">
                <a16:creationId xmlns:a16="http://schemas.microsoft.com/office/drawing/2014/main" id="{461910A5-3594-93C1-892A-E8344FF0885E}"/>
              </a:ext>
            </a:extLst>
          </p:cNvPr>
          <p:cNvSpPr txBox="1"/>
          <p:nvPr/>
        </p:nvSpPr>
        <p:spPr>
          <a:xfrm>
            <a:off x="513677" y="5621362"/>
            <a:ext cx="1126189" cy="276871"/>
          </a:xfrm>
          <a:prstGeom prst="rect">
            <a:avLst/>
          </a:prstGeom>
          <a:noFill/>
        </p:spPr>
        <p:txBody>
          <a:bodyPr wrap="square" rtlCol="0">
            <a:spAutoFit/>
          </a:bodyPr>
          <a:lstStyle/>
          <a:p>
            <a:pPr defTabSz="456898" eaLnBrk="1" fontAlgn="auto" hangingPunct="1">
              <a:spcBef>
                <a:spcPts val="0"/>
              </a:spcBef>
              <a:spcAft>
                <a:spcPts val="0"/>
              </a:spcAft>
            </a:pPr>
            <a:r>
              <a:rPr lang="en-US" sz="1199" dirty="0">
                <a:ln/>
                <a:solidFill>
                  <a:srgbClr val="AC4C8A"/>
                </a:solidFill>
                <a:latin typeface="Arial Narrow"/>
                <a:ea typeface="+mn-ea"/>
                <a:cs typeface="Arial"/>
                <a:sym typeface="Arial"/>
                <a:rtl val="0"/>
              </a:rPr>
              <a:t>Placebo + CP</a:t>
            </a:r>
          </a:p>
        </p:txBody>
      </p:sp>
      <p:grpSp>
        <p:nvGrpSpPr>
          <p:cNvPr id="1279" name="Group 1278">
            <a:extLst>
              <a:ext uri="{FF2B5EF4-FFF2-40B4-BE49-F238E27FC236}">
                <a16:creationId xmlns:a16="http://schemas.microsoft.com/office/drawing/2014/main" id="{E0C25B9F-3056-24E4-4980-59AB66776E56}"/>
              </a:ext>
            </a:extLst>
          </p:cNvPr>
          <p:cNvGrpSpPr/>
          <p:nvPr/>
        </p:nvGrpSpPr>
        <p:grpSpPr>
          <a:xfrm>
            <a:off x="10268451" y="4596538"/>
            <a:ext cx="678392" cy="338644"/>
            <a:chOff x="7704235" y="3450595"/>
            <a:chExt cx="509265" cy="254218"/>
          </a:xfrm>
        </p:grpSpPr>
        <p:sp>
          <p:nvSpPr>
            <p:cNvPr id="1338" name="Freeform 1010">
              <a:extLst>
                <a:ext uri="{FF2B5EF4-FFF2-40B4-BE49-F238E27FC236}">
                  <a16:creationId xmlns:a16="http://schemas.microsoft.com/office/drawing/2014/main" id="{04668EDF-9449-5B61-3D10-71943843940F}"/>
                </a:ext>
              </a:extLst>
            </p:cNvPr>
            <p:cNvSpPr/>
            <p:nvPr/>
          </p:nvSpPr>
          <p:spPr>
            <a:xfrm>
              <a:off x="7715317" y="3640545"/>
              <a:ext cx="9098" cy="64268"/>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nvGrpSpPr>
            <p:cNvPr id="1339" name="Graphic 4">
              <a:extLst>
                <a:ext uri="{FF2B5EF4-FFF2-40B4-BE49-F238E27FC236}">
                  <a16:creationId xmlns:a16="http://schemas.microsoft.com/office/drawing/2014/main" id="{6B4F143E-CE7B-ABE9-ABF9-29E662E0832D}"/>
                </a:ext>
              </a:extLst>
            </p:cNvPr>
            <p:cNvGrpSpPr/>
            <p:nvPr/>
          </p:nvGrpSpPr>
          <p:grpSpPr>
            <a:xfrm>
              <a:off x="7704235" y="3501146"/>
              <a:ext cx="64856" cy="64803"/>
              <a:chOff x="4358856" y="654092"/>
              <a:chExt cx="60971" cy="60922"/>
            </a:xfrm>
          </p:grpSpPr>
          <p:sp>
            <p:nvSpPr>
              <p:cNvPr id="1341" name="Freeform 201">
                <a:extLst>
                  <a:ext uri="{FF2B5EF4-FFF2-40B4-BE49-F238E27FC236}">
                    <a16:creationId xmlns:a16="http://schemas.microsoft.com/office/drawing/2014/main" id="{02CFC4CB-DE80-F6CF-1B37-EE2CAAD6AC5A}"/>
                  </a:ext>
                </a:extLst>
              </p:cNvPr>
              <p:cNvSpPr/>
              <p:nvPr/>
            </p:nvSpPr>
            <p:spPr>
              <a:xfrm>
                <a:off x="4389342" y="654092"/>
                <a:ext cx="6486" cy="60922"/>
              </a:xfrm>
              <a:custGeom>
                <a:avLst/>
                <a:gdLst>
                  <a:gd name="connsiteX0" fmla="*/ 0 w 6486"/>
                  <a:gd name="connsiteY0" fmla="*/ 0 h 60922"/>
                  <a:gd name="connsiteX1" fmla="*/ 0 w 6486"/>
                  <a:gd name="connsiteY1" fmla="*/ 60923 h 60922"/>
                </a:gdLst>
                <a:ahLst/>
                <a:cxnLst>
                  <a:cxn ang="0">
                    <a:pos x="connsiteX0" y="connsiteY0"/>
                  </a:cxn>
                  <a:cxn ang="0">
                    <a:pos x="connsiteX1" y="connsiteY1"/>
                  </a:cxn>
                </a:cxnLst>
                <a:rect l="l" t="t" r="r" b="b"/>
                <a:pathLst>
                  <a:path w="6486" h="60922">
                    <a:moveTo>
                      <a:pt x="0" y="0"/>
                    </a:moveTo>
                    <a:lnTo>
                      <a:pt x="0" y="60923"/>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42" name="Freeform 202">
                <a:extLst>
                  <a:ext uri="{FF2B5EF4-FFF2-40B4-BE49-F238E27FC236}">
                    <a16:creationId xmlns:a16="http://schemas.microsoft.com/office/drawing/2014/main" id="{0C1B1D93-9D2B-CFA9-8D56-042988CF1FCC}"/>
                  </a:ext>
                </a:extLst>
              </p:cNvPr>
              <p:cNvSpPr/>
              <p:nvPr/>
            </p:nvSpPr>
            <p:spPr>
              <a:xfrm>
                <a:off x="4358856" y="684553"/>
                <a:ext cx="60971" cy="6481"/>
              </a:xfrm>
              <a:custGeom>
                <a:avLst/>
                <a:gdLst>
                  <a:gd name="connsiteX0" fmla="*/ 60971 w 60971"/>
                  <a:gd name="connsiteY0" fmla="*/ 0 h 6481"/>
                  <a:gd name="connsiteX1" fmla="*/ 0 w 60971"/>
                  <a:gd name="connsiteY1" fmla="*/ 0 h 6481"/>
                </a:gdLst>
                <a:ahLst/>
                <a:cxnLst>
                  <a:cxn ang="0">
                    <a:pos x="connsiteX0" y="connsiteY0"/>
                  </a:cxn>
                  <a:cxn ang="0">
                    <a:pos x="connsiteX1" y="connsiteY1"/>
                  </a:cxn>
                </a:cxnLst>
                <a:rect l="l" t="t" r="r" b="b"/>
                <a:pathLst>
                  <a:path w="60971" h="6481">
                    <a:moveTo>
                      <a:pt x="60971"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pSp>
        <p:sp>
          <p:nvSpPr>
            <p:cNvPr id="1340" name="TextBox 1339">
              <a:extLst>
                <a:ext uri="{FF2B5EF4-FFF2-40B4-BE49-F238E27FC236}">
                  <a16:creationId xmlns:a16="http://schemas.microsoft.com/office/drawing/2014/main" id="{00F30CE3-F8AC-CED3-5663-C9FEEB8FC248}"/>
                </a:ext>
              </a:extLst>
            </p:cNvPr>
            <p:cNvSpPr txBox="1"/>
            <p:nvPr/>
          </p:nvSpPr>
          <p:spPr>
            <a:xfrm>
              <a:off x="7739133" y="3450595"/>
              <a:ext cx="474367" cy="161636"/>
            </a:xfrm>
            <a:prstGeom prst="rect">
              <a:avLst/>
            </a:prstGeom>
            <a:noFill/>
          </p:spPr>
          <p:txBody>
            <a:bodyPr wrap="none" rtlCol="0">
              <a:spAutoFit/>
            </a:bodyPr>
            <a:lstStyle/>
            <a:p>
              <a:pPr defTabSz="456898" eaLnBrk="1" fontAlgn="auto" hangingPunct="1">
                <a:spcBef>
                  <a:spcPts val="0"/>
                </a:spcBef>
                <a:spcAft>
                  <a:spcPts val="0"/>
                </a:spcAft>
              </a:pPr>
              <a:r>
                <a:rPr lang="en-US" sz="799" dirty="0">
                  <a:ln/>
                  <a:solidFill>
                    <a:srgbClr val="000000"/>
                  </a:solidFill>
                  <a:latin typeface="Arial"/>
                  <a:ea typeface="+mn-ea"/>
                  <a:cs typeface="Arial"/>
                  <a:sym typeface="Arial"/>
                  <a:rtl val="0"/>
                </a:rPr>
                <a:t>Censored</a:t>
              </a:r>
            </a:p>
          </p:txBody>
        </p:sp>
      </p:grpSp>
      <p:grpSp>
        <p:nvGrpSpPr>
          <p:cNvPr id="1280" name="Group 1279">
            <a:extLst>
              <a:ext uri="{FF2B5EF4-FFF2-40B4-BE49-F238E27FC236}">
                <a16:creationId xmlns:a16="http://schemas.microsoft.com/office/drawing/2014/main" id="{288523D7-E32C-6837-B512-49180F20552E}"/>
              </a:ext>
            </a:extLst>
          </p:cNvPr>
          <p:cNvGrpSpPr/>
          <p:nvPr/>
        </p:nvGrpSpPr>
        <p:grpSpPr>
          <a:xfrm>
            <a:off x="1299137" y="1226168"/>
            <a:ext cx="374274" cy="3639221"/>
            <a:chOff x="971022" y="920477"/>
            <a:chExt cx="280966" cy="2731943"/>
          </a:xfrm>
        </p:grpSpPr>
        <p:sp>
          <p:nvSpPr>
            <p:cNvPr id="1326" name="Freeform 6">
              <a:extLst>
                <a:ext uri="{FF2B5EF4-FFF2-40B4-BE49-F238E27FC236}">
                  <a16:creationId xmlns:a16="http://schemas.microsoft.com/office/drawing/2014/main" id="{ABBFFC29-9627-A5F5-EB04-BB7B7665DCF1}"/>
                </a:ext>
              </a:extLst>
            </p:cNvPr>
            <p:cNvSpPr/>
            <p:nvPr/>
          </p:nvSpPr>
          <p:spPr>
            <a:xfrm>
              <a:off x="1180118" y="1029931"/>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27" name="Freeform 7">
              <a:extLst>
                <a:ext uri="{FF2B5EF4-FFF2-40B4-BE49-F238E27FC236}">
                  <a16:creationId xmlns:a16="http://schemas.microsoft.com/office/drawing/2014/main" id="{FD8F68E3-779F-FA7F-8DFD-E4439A398049}"/>
                </a:ext>
              </a:extLst>
            </p:cNvPr>
            <p:cNvSpPr/>
            <p:nvPr/>
          </p:nvSpPr>
          <p:spPr>
            <a:xfrm>
              <a:off x="1180118" y="1536965"/>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28" name="Freeform 8">
              <a:extLst>
                <a:ext uri="{FF2B5EF4-FFF2-40B4-BE49-F238E27FC236}">
                  <a16:creationId xmlns:a16="http://schemas.microsoft.com/office/drawing/2014/main" id="{5B8D0B3C-D920-28CE-073F-9F8389F46B23}"/>
                </a:ext>
              </a:extLst>
            </p:cNvPr>
            <p:cNvSpPr/>
            <p:nvPr/>
          </p:nvSpPr>
          <p:spPr>
            <a:xfrm>
              <a:off x="1180118" y="2043999"/>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29" name="Freeform 9">
              <a:extLst>
                <a:ext uri="{FF2B5EF4-FFF2-40B4-BE49-F238E27FC236}">
                  <a16:creationId xmlns:a16="http://schemas.microsoft.com/office/drawing/2014/main" id="{130B13B5-4C35-D58F-E2F8-A6156865CACC}"/>
                </a:ext>
              </a:extLst>
            </p:cNvPr>
            <p:cNvSpPr/>
            <p:nvPr/>
          </p:nvSpPr>
          <p:spPr>
            <a:xfrm>
              <a:off x="1180118" y="2551033"/>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30" name="Freeform 10">
              <a:extLst>
                <a:ext uri="{FF2B5EF4-FFF2-40B4-BE49-F238E27FC236}">
                  <a16:creationId xmlns:a16="http://schemas.microsoft.com/office/drawing/2014/main" id="{49BE0D75-CA11-F931-8574-997B5E582864}"/>
                </a:ext>
              </a:extLst>
            </p:cNvPr>
            <p:cNvSpPr/>
            <p:nvPr/>
          </p:nvSpPr>
          <p:spPr>
            <a:xfrm>
              <a:off x="1180118" y="3058067"/>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31" name="Freeform 11">
              <a:extLst>
                <a:ext uri="{FF2B5EF4-FFF2-40B4-BE49-F238E27FC236}">
                  <a16:creationId xmlns:a16="http://schemas.microsoft.com/office/drawing/2014/main" id="{56ECDA9D-0B47-8460-5EEA-8CD65D0284E6}"/>
                </a:ext>
              </a:extLst>
            </p:cNvPr>
            <p:cNvSpPr/>
            <p:nvPr/>
          </p:nvSpPr>
          <p:spPr>
            <a:xfrm>
              <a:off x="1180118" y="3565101"/>
              <a:ext cx="71870" cy="8135"/>
            </a:xfrm>
            <a:custGeom>
              <a:avLst/>
              <a:gdLst>
                <a:gd name="connsiteX0" fmla="*/ 51242 w 51242"/>
                <a:gd name="connsiteY0" fmla="*/ 0 h 6481"/>
                <a:gd name="connsiteX1" fmla="*/ 0 w 51242"/>
                <a:gd name="connsiteY1" fmla="*/ 0 h 6481"/>
              </a:gdLst>
              <a:ahLst/>
              <a:cxnLst>
                <a:cxn ang="0">
                  <a:pos x="connsiteX0" y="connsiteY0"/>
                </a:cxn>
                <a:cxn ang="0">
                  <a:pos x="connsiteX1" y="connsiteY1"/>
                </a:cxn>
              </a:cxnLst>
              <a:rect l="l" t="t" r="r" b="b"/>
              <a:pathLst>
                <a:path w="51242" h="6481">
                  <a:moveTo>
                    <a:pt x="51242" y="0"/>
                  </a:moveTo>
                  <a:lnTo>
                    <a:pt x="0" y="0"/>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32" name="TextBox 1331">
              <a:extLst>
                <a:ext uri="{FF2B5EF4-FFF2-40B4-BE49-F238E27FC236}">
                  <a16:creationId xmlns:a16="http://schemas.microsoft.com/office/drawing/2014/main" id="{163625F9-DB6E-A347-82F8-82CA1077A7C0}"/>
                </a:ext>
              </a:extLst>
            </p:cNvPr>
            <p:cNvSpPr txBox="1"/>
            <p:nvPr/>
          </p:nvSpPr>
          <p:spPr>
            <a:xfrm>
              <a:off x="971022" y="920477"/>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dirty="0">
                  <a:ln/>
                  <a:solidFill>
                    <a:srgbClr val="000000"/>
                  </a:solidFill>
                  <a:latin typeface="Arial Narrow"/>
                  <a:ea typeface="+mn-ea"/>
                  <a:cs typeface="Arial"/>
                  <a:sym typeface="Arial"/>
                  <a:rtl val="0"/>
                </a:rPr>
                <a:t>1.0</a:t>
              </a:r>
            </a:p>
          </p:txBody>
        </p:sp>
        <p:sp>
          <p:nvSpPr>
            <p:cNvPr id="1333" name="TextBox 1332">
              <a:extLst>
                <a:ext uri="{FF2B5EF4-FFF2-40B4-BE49-F238E27FC236}">
                  <a16:creationId xmlns:a16="http://schemas.microsoft.com/office/drawing/2014/main" id="{382EBB13-1CB8-B1EA-D589-2941A60DFA9D}"/>
                </a:ext>
              </a:extLst>
            </p:cNvPr>
            <p:cNvSpPr txBox="1"/>
            <p:nvPr/>
          </p:nvSpPr>
          <p:spPr>
            <a:xfrm>
              <a:off x="971022" y="1425346"/>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0.8</a:t>
              </a:r>
            </a:p>
          </p:txBody>
        </p:sp>
        <p:sp>
          <p:nvSpPr>
            <p:cNvPr id="1334" name="TextBox 1333">
              <a:extLst>
                <a:ext uri="{FF2B5EF4-FFF2-40B4-BE49-F238E27FC236}">
                  <a16:creationId xmlns:a16="http://schemas.microsoft.com/office/drawing/2014/main" id="{EA299419-9F73-9737-1FBF-9E2E3329D2B2}"/>
                </a:ext>
              </a:extLst>
            </p:cNvPr>
            <p:cNvSpPr txBox="1"/>
            <p:nvPr/>
          </p:nvSpPr>
          <p:spPr>
            <a:xfrm>
              <a:off x="971022" y="1930132"/>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0.6</a:t>
              </a:r>
            </a:p>
          </p:txBody>
        </p:sp>
        <p:sp>
          <p:nvSpPr>
            <p:cNvPr id="1335" name="TextBox 1334">
              <a:extLst>
                <a:ext uri="{FF2B5EF4-FFF2-40B4-BE49-F238E27FC236}">
                  <a16:creationId xmlns:a16="http://schemas.microsoft.com/office/drawing/2014/main" id="{64605112-EC41-69EA-5C7F-AFE45FFB8EB2}"/>
                </a:ext>
              </a:extLst>
            </p:cNvPr>
            <p:cNvSpPr txBox="1"/>
            <p:nvPr/>
          </p:nvSpPr>
          <p:spPr>
            <a:xfrm>
              <a:off x="971022" y="2434918"/>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0.4</a:t>
              </a:r>
            </a:p>
          </p:txBody>
        </p:sp>
        <p:sp>
          <p:nvSpPr>
            <p:cNvPr id="1336" name="TextBox 1335">
              <a:extLst>
                <a:ext uri="{FF2B5EF4-FFF2-40B4-BE49-F238E27FC236}">
                  <a16:creationId xmlns:a16="http://schemas.microsoft.com/office/drawing/2014/main" id="{C9B22C18-E6E9-F03F-9831-C94272B090B7}"/>
                </a:ext>
              </a:extLst>
            </p:cNvPr>
            <p:cNvSpPr txBox="1"/>
            <p:nvPr/>
          </p:nvSpPr>
          <p:spPr>
            <a:xfrm>
              <a:off x="971022" y="2939788"/>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0.2</a:t>
              </a:r>
            </a:p>
          </p:txBody>
        </p:sp>
        <p:sp>
          <p:nvSpPr>
            <p:cNvPr id="1337" name="TextBox 1336">
              <a:extLst>
                <a:ext uri="{FF2B5EF4-FFF2-40B4-BE49-F238E27FC236}">
                  <a16:creationId xmlns:a16="http://schemas.microsoft.com/office/drawing/2014/main" id="{9AB67F50-8DDE-C961-2434-D3A22C5449C9}"/>
                </a:ext>
              </a:extLst>
            </p:cNvPr>
            <p:cNvSpPr txBox="1"/>
            <p:nvPr/>
          </p:nvSpPr>
          <p:spPr>
            <a:xfrm>
              <a:off x="971022" y="3444574"/>
              <a:ext cx="270998" cy="207846"/>
            </a:xfrm>
            <a:prstGeom prst="rect">
              <a:avLst/>
            </a:prstGeom>
            <a:noFill/>
          </p:spPr>
          <p:txBody>
            <a:bodyPr wrap="none" rtlCol="0">
              <a:spAutoFit/>
            </a:bodyPr>
            <a:lstStyle/>
            <a:p>
              <a:pPr algn="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0.0</a:t>
              </a:r>
            </a:p>
          </p:txBody>
        </p:sp>
      </p:grpSp>
      <p:sp>
        <p:nvSpPr>
          <p:cNvPr id="1281" name="TextBox 1280">
            <a:extLst>
              <a:ext uri="{FF2B5EF4-FFF2-40B4-BE49-F238E27FC236}">
                <a16:creationId xmlns:a16="http://schemas.microsoft.com/office/drawing/2014/main" id="{EB0D6163-4703-CE07-1AD7-C7A993FF08B7}"/>
              </a:ext>
            </a:extLst>
          </p:cNvPr>
          <p:cNvSpPr txBox="1"/>
          <p:nvPr/>
        </p:nvSpPr>
        <p:spPr>
          <a:xfrm>
            <a:off x="5021420" y="5113591"/>
            <a:ext cx="2175596" cy="307648"/>
          </a:xfrm>
          <a:prstGeom prst="rect">
            <a:avLst/>
          </a:prstGeom>
          <a:noFill/>
        </p:spPr>
        <p:txBody>
          <a:bodyPr wrap="none" rtlCol="0">
            <a:spAutoFit/>
          </a:bodyPr>
          <a:lstStyle/>
          <a:p>
            <a:pPr algn="ctr" defTabSz="456898" eaLnBrk="1" fontAlgn="auto" hangingPunct="1">
              <a:spcBef>
                <a:spcPts val="0"/>
              </a:spcBef>
              <a:spcAft>
                <a:spcPts val="0"/>
              </a:spcAft>
            </a:pPr>
            <a:r>
              <a:rPr lang="en-US" sz="1399" b="1">
                <a:ln/>
                <a:solidFill>
                  <a:srgbClr val="000000"/>
                </a:solidFill>
                <a:latin typeface="Arial Narrow"/>
                <a:ea typeface="+mn-ea"/>
                <a:cs typeface="Arial"/>
                <a:sym typeface="Arial"/>
                <a:rtl val="0"/>
              </a:rPr>
              <a:t>Months from Randomization</a:t>
            </a:r>
          </a:p>
        </p:txBody>
      </p:sp>
      <p:sp>
        <p:nvSpPr>
          <p:cNvPr id="1282" name="Freeform 991">
            <a:extLst>
              <a:ext uri="{FF2B5EF4-FFF2-40B4-BE49-F238E27FC236}">
                <a16:creationId xmlns:a16="http://schemas.microsoft.com/office/drawing/2014/main" id="{994F9F66-487D-A5B1-40F3-88B4736B2CB5}"/>
              </a:ext>
            </a:extLst>
          </p:cNvPr>
          <p:cNvSpPr/>
          <p:nvPr/>
        </p:nvSpPr>
        <p:spPr>
          <a:xfrm>
            <a:off x="8952423" y="484957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3" name="Freeform 992">
            <a:extLst>
              <a:ext uri="{FF2B5EF4-FFF2-40B4-BE49-F238E27FC236}">
                <a16:creationId xmlns:a16="http://schemas.microsoft.com/office/drawing/2014/main" id="{E245F01C-6D60-548D-ED07-D0C3066E6908}"/>
              </a:ext>
            </a:extLst>
          </p:cNvPr>
          <p:cNvSpPr/>
          <p:nvPr/>
        </p:nvSpPr>
        <p:spPr>
          <a:xfrm>
            <a:off x="8509712" y="484959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4" name="Freeform 993">
            <a:extLst>
              <a:ext uri="{FF2B5EF4-FFF2-40B4-BE49-F238E27FC236}">
                <a16:creationId xmlns:a16="http://schemas.microsoft.com/office/drawing/2014/main" id="{862DD306-9743-A201-33C8-5583AABD8FF2}"/>
              </a:ext>
            </a:extLst>
          </p:cNvPr>
          <p:cNvSpPr/>
          <p:nvPr/>
        </p:nvSpPr>
        <p:spPr>
          <a:xfrm>
            <a:off x="8067001" y="484961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5" name="Freeform 994">
            <a:extLst>
              <a:ext uri="{FF2B5EF4-FFF2-40B4-BE49-F238E27FC236}">
                <a16:creationId xmlns:a16="http://schemas.microsoft.com/office/drawing/2014/main" id="{E7D9E856-8437-7176-6EF8-AD57E5636826}"/>
              </a:ext>
            </a:extLst>
          </p:cNvPr>
          <p:cNvSpPr/>
          <p:nvPr/>
        </p:nvSpPr>
        <p:spPr>
          <a:xfrm>
            <a:off x="7624289" y="4849642"/>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6" name="Freeform 995">
            <a:extLst>
              <a:ext uri="{FF2B5EF4-FFF2-40B4-BE49-F238E27FC236}">
                <a16:creationId xmlns:a16="http://schemas.microsoft.com/office/drawing/2014/main" id="{FA0BDB10-EF38-E24C-CECD-E8D3C8F5B8A6}"/>
              </a:ext>
            </a:extLst>
          </p:cNvPr>
          <p:cNvSpPr/>
          <p:nvPr/>
        </p:nvSpPr>
        <p:spPr>
          <a:xfrm>
            <a:off x="7181578" y="4849666"/>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7" name="Freeform 996">
            <a:extLst>
              <a:ext uri="{FF2B5EF4-FFF2-40B4-BE49-F238E27FC236}">
                <a16:creationId xmlns:a16="http://schemas.microsoft.com/office/drawing/2014/main" id="{94A29CD2-7705-83A4-093E-F745F88BB696}"/>
              </a:ext>
            </a:extLst>
          </p:cNvPr>
          <p:cNvSpPr/>
          <p:nvPr/>
        </p:nvSpPr>
        <p:spPr>
          <a:xfrm>
            <a:off x="6738866" y="485000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8" name="Freeform 997">
            <a:extLst>
              <a:ext uri="{FF2B5EF4-FFF2-40B4-BE49-F238E27FC236}">
                <a16:creationId xmlns:a16="http://schemas.microsoft.com/office/drawing/2014/main" id="{D3A32848-BAB0-DC87-AA48-231ED24947E0}"/>
              </a:ext>
            </a:extLst>
          </p:cNvPr>
          <p:cNvSpPr/>
          <p:nvPr/>
        </p:nvSpPr>
        <p:spPr>
          <a:xfrm>
            <a:off x="6296155" y="484969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89" name="Freeform 998">
            <a:extLst>
              <a:ext uri="{FF2B5EF4-FFF2-40B4-BE49-F238E27FC236}">
                <a16:creationId xmlns:a16="http://schemas.microsoft.com/office/drawing/2014/main" id="{88772AFB-B893-23E5-D7DA-3F88E1AA50D3}"/>
              </a:ext>
            </a:extLst>
          </p:cNvPr>
          <p:cNvSpPr/>
          <p:nvPr/>
        </p:nvSpPr>
        <p:spPr>
          <a:xfrm>
            <a:off x="5853443" y="484971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0" name="Freeform 999">
            <a:extLst>
              <a:ext uri="{FF2B5EF4-FFF2-40B4-BE49-F238E27FC236}">
                <a16:creationId xmlns:a16="http://schemas.microsoft.com/office/drawing/2014/main" id="{62885C88-C57B-3FAE-BCF3-5F5C3661FDFF}"/>
              </a:ext>
            </a:extLst>
          </p:cNvPr>
          <p:cNvSpPr/>
          <p:nvPr/>
        </p:nvSpPr>
        <p:spPr>
          <a:xfrm>
            <a:off x="5410732" y="484973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1" name="Freeform 1000">
            <a:extLst>
              <a:ext uri="{FF2B5EF4-FFF2-40B4-BE49-F238E27FC236}">
                <a16:creationId xmlns:a16="http://schemas.microsoft.com/office/drawing/2014/main" id="{645D4F98-C443-EF2F-C9D0-E7B7CF80F7B2}"/>
              </a:ext>
            </a:extLst>
          </p:cNvPr>
          <p:cNvSpPr/>
          <p:nvPr/>
        </p:nvSpPr>
        <p:spPr>
          <a:xfrm>
            <a:off x="4968021" y="4849762"/>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2" name="Freeform 1001">
            <a:extLst>
              <a:ext uri="{FF2B5EF4-FFF2-40B4-BE49-F238E27FC236}">
                <a16:creationId xmlns:a16="http://schemas.microsoft.com/office/drawing/2014/main" id="{8E0A4B52-B525-E860-DB8C-2702BC34691E}"/>
              </a:ext>
            </a:extLst>
          </p:cNvPr>
          <p:cNvSpPr/>
          <p:nvPr/>
        </p:nvSpPr>
        <p:spPr>
          <a:xfrm>
            <a:off x="4525309" y="4849786"/>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3" name="Freeform 1002">
            <a:extLst>
              <a:ext uri="{FF2B5EF4-FFF2-40B4-BE49-F238E27FC236}">
                <a16:creationId xmlns:a16="http://schemas.microsoft.com/office/drawing/2014/main" id="{0CFE3B68-5B93-B691-3E86-87EB3908793A}"/>
              </a:ext>
            </a:extLst>
          </p:cNvPr>
          <p:cNvSpPr/>
          <p:nvPr/>
        </p:nvSpPr>
        <p:spPr>
          <a:xfrm>
            <a:off x="4082598" y="484981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4" name="Freeform 1003">
            <a:extLst>
              <a:ext uri="{FF2B5EF4-FFF2-40B4-BE49-F238E27FC236}">
                <a16:creationId xmlns:a16="http://schemas.microsoft.com/office/drawing/2014/main" id="{A823CBD5-16A2-1B72-BA29-5C5AE9B713AC}"/>
              </a:ext>
            </a:extLst>
          </p:cNvPr>
          <p:cNvSpPr/>
          <p:nvPr/>
        </p:nvSpPr>
        <p:spPr>
          <a:xfrm>
            <a:off x="3639886" y="484983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5" name="Freeform 1004">
            <a:extLst>
              <a:ext uri="{FF2B5EF4-FFF2-40B4-BE49-F238E27FC236}">
                <a16:creationId xmlns:a16="http://schemas.microsoft.com/office/drawing/2014/main" id="{9E261BCE-7B45-61C4-D899-3B6A7709F392}"/>
              </a:ext>
            </a:extLst>
          </p:cNvPr>
          <p:cNvSpPr/>
          <p:nvPr/>
        </p:nvSpPr>
        <p:spPr>
          <a:xfrm>
            <a:off x="3197175" y="484985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6" name="Freeform 1005">
            <a:extLst>
              <a:ext uri="{FF2B5EF4-FFF2-40B4-BE49-F238E27FC236}">
                <a16:creationId xmlns:a16="http://schemas.microsoft.com/office/drawing/2014/main" id="{CCE5D9CF-927D-0242-9DCA-1DA4F8793027}"/>
              </a:ext>
            </a:extLst>
          </p:cNvPr>
          <p:cNvSpPr/>
          <p:nvPr/>
        </p:nvSpPr>
        <p:spPr>
          <a:xfrm>
            <a:off x="2754464" y="4849882"/>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7" name="Freeform 1006">
            <a:extLst>
              <a:ext uri="{FF2B5EF4-FFF2-40B4-BE49-F238E27FC236}">
                <a16:creationId xmlns:a16="http://schemas.microsoft.com/office/drawing/2014/main" id="{F40E134A-23E9-9EBE-1AC4-2A2BEF73C320}"/>
              </a:ext>
            </a:extLst>
          </p:cNvPr>
          <p:cNvSpPr/>
          <p:nvPr/>
        </p:nvSpPr>
        <p:spPr>
          <a:xfrm>
            <a:off x="2311752" y="4849906"/>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8" name="Freeform 1007">
            <a:extLst>
              <a:ext uri="{FF2B5EF4-FFF2-40B4-BE49-F238E27FC236}">
                <a16:creationId xmlns:a16="http://schemas.microsoft.com/office/drawing/2014/main" id="{1E2BD903-9DA4-097C-86EF-587E7296C0F8}"/>
              </a:ext>
            </a:extLst>
          </p:cNvPr>
          <p:cNvSpPr/>
          <p:nvPr/>
        </p:nvSpPr>
        <p:spPr>
          <a:xfrm>
            <a:off x="1869041" y="4849930"/>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299" name="Freeform 1008">
            <a:extLst>
              <a:ext uri="{FF2B5EF4-FFF2-40B4-BE49-F238E27FC236}">
                <a16:creationId xmlns:a16="http://schemas.microsoft.com/office/drawing/2014/main" id="{F2E7CA11-E4CC-AE83-0DC0-4256182F1596}"/>
              </a:ext>
            </a:extLst>
          </p:cNvPr>
          <p:cNvSpPr/>
          <p:nvPr/>
        </p:nvSpPr>
        <p:spPr>
          <a:xfrm>
            <a:off x="9395135" y="4849954"/>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00" name="Freeform 1009">
            <a:extLst>
              <a:ext uri="{FF2B5EF4-FFF2-40B4-BE49-F238E27FC236}">
                <a16:creationId xmlns:a16="http://schemas.microsoft.com/office/drawing/2014/main" id="{981C3EBA-3521-C63F-4D74-A78693C959A0}"/>
              </a:ext>
            </a:extLst>
          </p:cNvPr>
          <p:cNvSpPr/>
          <p:nvPr/>
        </p:nvSpPr>
        <p:spPr>
          <a:xfrm>
            <a:off x="9837845" y="4849978"/>
            <a:ext cx="12119" cy="85611"/>
          </a:xfrm>
          <a:custGeom>
            <a:avLst/>
            <a:gdLst>
              <a:gd name="connsiteX0" fmla="*/ 0 w 6486"/>
              <a:gd name="connsiteY0" fmla="*/ 0 h 51201"/>
              <a:gd name="connsiteX1" fmla="*/ 0 w 6486"/>
              <a:gd name="connsiteY1" fmla="*/ 51201 h 51201"/>
            </a:gdLst>
            <a:ahLst/>
            <a:cxnLst>
              <a:cxn ang="0">
                <a:pos x="connsiteX0" y="connsiteY0"/>
              </a:cxn>
              <a:cxn ang="0">
                <a:pos x="connsiteX1" y="connsiteY1"/>
              </a:cxn>
            </a:cxnLst>
            <a:rect l="l" t="t" r="r" b="b"/>
            <a:pathLst>
              <a:path w="6486" h="51201">
                <a:moveTo>
                  <a:pt x="0" y="0"/>
                </a:moveTo>
                <a:lnTo>
                  <a:pt x="0" y="51201"/>
                </a:lnTo>
              </a:path>
            </a:pathLst>
          </a:custGeom>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sp>
        <p:nvSpPr>
          <p:cNvPr id="1301" name="TextBox 1300">
            <a:extLst>
              <a:ext uri="{FF2B5EF4-FFF2-40B4-BE49-F238E27FC236}">
                <a16:creationId xmlns:a16="http://schemas.microsoft.com/office/drawing/2014/main" id="{D4FE4211-758E-422A-CC0C-5040E2615C7A}"/>
              </a:ext>
            </a:extLst>
          </p:cNvPr>
          <p:cNvSpPr txBox="1"/>
          <p:nvPr/>
        </p:nvSpPr>
        <p:spPr>
          <a:xfrm>
            <a:off x="8786919"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32</a:t>
            </a:r>
          </a:p>
        </p:txBody>
      </p:sp>
      <p:sp>
        <p:nvSpPr>
          <p:cNvPr id="1302" name="TextBox 1301">
            <a:extLst>
              <a:ext uri="{FF2B5EF4-FFF2-40B4-BE49-F238E27FC236}">
                <a16:creationId xmlns:a16="http://schemas.microsoft.com/office/drawing/2014/main" id="{7D883D18-984D-B0F3-738C-2EDBCBCC806C}"/>
              </a:ext>
            </a:extLst>
          </p:cNvPr>
          <p:cNvSpPr txBox="1"/>
          <p:nvPr/>
        </p:nvSpPr>
        <p:spPr>
          <a:xfrm>
            <a:off x="8337651"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30</a:t>
            </a:r>
          </a:p>
        </p:txBody>
      </p:sp>
      <p:sp>
        <p:nvSpPr>
          <p:cNvPr id="1303" name="TextBox 1302">
            <a:extLst>
              <a:ext uri="{FF2B5EF4-FFF2-40B4-BE49-F238E27FC236}">
                <a16:creationId xmlns:a16="http://schemas.microsoft.com/office/drawing/2014/main" id="{B7A40369-5E5C-71E7-0E15-8E3BC4BA463F}"/>
              </a:ext>
            </a:extLst>
          </p:cNvPr>
          <p:cNvSpPr txBox="1"/>
          <p:nvPr/>
        </p:nvSpPr>
        <p:spPr>
          <a:xfrm>
            <a:off x="7903896"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28</a:t>
            </a:r>
          </a:p>
        </p:txBody>
      </p:sp>
      <p:sp>
        <p:nvSpPr>
          <p:cNvPr id="1304" name="TextBox 1303">
            <a:extLst>
              <a:ext uri="{FF2B5EF4-FFF2-40B4-BE49-F238E27FC236}">
                <a16:creationId xmlns:a16="http://schemas.microsoft.com/office/drawing/2014/main" id="{92B72A67-AD1B-725E-63D1-D7466BAC3634}"/>
              </a:ext>
            </a:extLst>
          </p:cNvPr>
          <p:cNvSpPr txBox="1"/>
          <p:nvPr/>
        </p:nvSpPr>
        <p:spPr>
          <a:xfrm>
            <a:off x="7454612"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26</a:t>
            </a:r>
          </a:p>
        </p:txBody>
      </p:sp>
      <p:sp>
        <p:nvSpPr>
          <p:cNvPr id="1305" name="TextBox 1304">
            <a:extLst>
              <a:ext uri="{FF2B5EF4-FFF2-40B4-BE49-F238E27FC236}">
                <a16:creationId xmlns:a16="http://schemas.microsoft.com/office/drawing/2014/main" id="{BE3F0FF3-11B9-907B-DCEA-68FAC3851FAB}"/>
              </a:ext>
            </a:extLst>
          </p:cNvPr>
          <p:cNvSpPr txBox="1"/>
          <p:nvPr/>
        </p:nvSpPr>
        <p:spPr>
          <a:xfrm>
            <a:off x="7019791"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24</a:t>
            </a:r>
          </a:p>
        </p:txBody>
      </p:sp>
      <p:sp>
        <p:nvSpPr>
          <p:cNvPr id="1306" name="TextBox 1305">
            <a:extLst>
              <a:ext uri="{FF2B5EF4-FFF2-40B4-BE49-F238E27FC236}">
                <a16:creationId xmlns:a16="http://schemas.microsoft.com/office/drawing/2014/main" id="{B400FEC4-D72C-02DB-DAB1-EB64CB41DFBB}"/>
              </a:ext>
            </a:extLst>
          </p:cNvPr>
          <p:cNvSpPr txBox="1"/>
          <p:nvPr/>
        </p:nvSpPr>
        <p:spPr>
          <a:xfrm>
            <a:off x="6571601" y="4907448"/>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22</a:t>
            </a:r>
          </a:p>
        </p:txBody>
      </p:sp>
      <p:sp>
        <p:nvSpPr>
          <p:cNvPr id="1307" name="TextBox 1306">
            <a:extLst>
              <a:ext uri="{FF2B5EF4-FFF2-40B4-BE49-F238E27FC236}">
                <a16:creationId xmlns:a16="http://schemas.microsoft.com/office/drawing/2014/main" id="{8E557059-7611-7489-EAF5-D7ACCE56CC1C}"/>
              </a:ext>
            </a:extLst>
          </p:cNvPr>
          <p:cNvSpPr txBox="1"/>
          <p:nvPr/>
        </p:nvSpPr>
        <p:spPr>
          <a:xfrm>
            <a:off x="6125751"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20</a:t>
            </a:r>
          </a:p>
        </p:txBody>
      </p:sp>
      <p:sp>
        <p:nvSpPr>
          <p:cNvPr id="1308" name="TextBox 1307">
            <a:extLst>
              <a:ext uri="{FF2B5EF4-FFF2-40B4-BE49-F238E27FC236}">
                <a16:creationId xmlns:a16="http://schemas.microsoft.com/office/drawing/2014/main" id="{B75C943A-D190-853C-A1CF-918CCD66D9E7}"/>
              </a:ext>
            </a:extLst>
          </p:cNvPr>
          <p:cNvSpPr txBox="1"/>
          <p:nvPr/>
        </p:nvSpPr>
        <p:spPr>
          <a:xfrm>
            <a:off x="5676978"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18</a:t>
            </a:r>
          </a:p>
        </p:txBody>
      </p:sp>
      <p:sp>
        <p:nvSpPr>
          <p:cNvPr id="1309" name="TextBox 1308">
            <a:extLst>
              <a:ext uri="{FF2B5EF4-FFF2-40B4-BE49-F238E27FC236}">
                <a16:creationId xmlns:a16="http://schemas.microsoft.com/office/drawing/2014/main" id="{5AF9BB56-B7E8-1D23-2A8F-FA0AF24F62C5}"/>
              </a:ext>
            </a:extLst>
          </p:cNvPr>
          <p:cNvSpPr txBox="1"/>
          <p:nvPr/>
        </p:nvSpPr>
        <p:spPr>
          <a:xfrm>
            <a:off x="5247660"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16</a:t>
            </a:r>
          </a:p>
        </p:txBody>
      </p:sp>
      <p:sp>
        <p:nvSpPr>
          <p:cNvPr id="1310" name="TextBox 1309">
            <a:extLst>
              <a:ext uri="{FF2B5EF4-FFF2-40B4-BE49-F238E27FC236}">
                <a16:creationId xmlns:a16="http://schemas.microsoft.com/office/drawing/2014/main" id="{41F1A43D-06A5-3A68-3DAA-0022DA863671}"/>
              </a:ext>
            </a:extLst>
          </p:cNvPr>
          <p:cNvSpPr txBox="1"/>
          <p:nvPr/>
        </p:nvSpPr>
        <p:spPr>
          <a:xfrm>
            <a:off x="4795584"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14</a:t>
            </a:r>
          </a:p>
        </p:txBody>
      </p:sp>
      <p:sp>
        <p:nvSpPr>
          <p:cNvPr id="1311" name="TextBox 1310">
            <a:extLst>
              <a:ext uri="{FF2B5EF4-FFF2-40B4-BE49-F238E27FC236}">
                <a16:creationId xmlns:a16="http://schemas.microsoft.com/office/drawing/2014/main" id="{30C0E5BF-B607-87C5-0E4A-6B128C3FCEAB}"/>
              </a:ext>
            </a:extLst>
          </p:cNvPr>
          <p:cNvSpPr txBox="1"/>
          <p:nvPr/>
        </p:nvSpPr>
        <p:spPr>
          <a:xfrm>
            <a:off x="4354687"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12</a:t>
            </a:r>
          </a:p>
        </p:txBody>
      </p:sp>
      <p:sp>
        <p:nvSpPr>
          <p:cNvPr id="1312" name="TextBox 1311">
            <a:extLst>
              <a:ext uri="{FF2B5EF4-FFF2-40B4-BE49-F238E27FC236}">
                <a16:creationId xmlns:a16="http://schemas.microsoft.com/office/drawing/2014/main" id="{56E8C724-0102-20E8-80B3-29252E46EEEE}"/>
              </a:ext>
            </a:extLst>
          </p:cNvPr>
          <p:cNvSpPr txBox="1"/>
          <p:nvPr/>
        </p:nvSpPr>
        <p:spPr>
          <a:xfrm>
            <a:off x="3905650"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10</a:t>
            </a:r>
          </a:p>
        </p:txBody>
      </p:sp>
      <p:sp>
        <p:nvSpPr>
          <p:cNvPr id="1313" name="TextBox 1312">
            <a:extLst>
              <a:ext uri="{FF2B5EF4-FFF2-40B4-BE49-F238E27FC236}">
                <a16:creationId xmlns:a16="http://schemas.microsoft.com/office/drawing/2014/main" id="{9C029F26-9A88-0352-7554-D749CE42BB93}"/>
              </a:ext>
            </a:extLst>
          </p:cNvPr>
          <p:cNvSpPr txBox="1"/>
          <p:nvPr/>
        </p:nvSpPr>
        <p:spPr>
          <a:xfrm>
            <a:off x="3497448"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8</a:t>
            </a:r>
          </a:p>
        </p:txBody>
      </p:sp>
      <p:sp>
        <p:nvSpPr>
          <p:cNvPr id="1314" name="TextBox 1313">
            <a:extLst>
              <a:ext uri="{FF2B5EF4-FFF2-40B4-BE49-F238E27FC236}">
                <a16:creationId xmlns:a16="http://schemas.microsoft.com/office/drawing/2014/main" id="{BB590FCF-6720-9E7B-521C-4B2631184ECE}"/>
              </a:ext>
            </a:extLst>
          </p:cNvPr>
          <p:cNvSpPr txBox="1"/>
          <p:nvPr/>
        </p:nvSpPr>
        <p:spPr>
          <a:xfrm>
            <a:off x="3061974"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6</a:t>
            </a:r>
          </a:p>
        </p:txBody>
      </p:sp>
      <p:sp>
        <p:nvSpPr>
          <p:cNvPr id="1315" name="TextBox 1314">
            <a:extLst>
              <a:ext uri="{FF2B5EF4-FFF2-40B4-BE49-F238E27FC236}">
                <a16:creationId xmlns:a16="http://schemas.microsoft.com/office/drawing/2014/main" id="{68B04A8B-C763-AD00-BF7C-AEBE6D497A66}"/>
              </a:ext>
            </a:extLst>
          </p:cNvPr>
          <p:cNvSpPr txBox="1"/>
          <p:nvPr/>
        </p:nvSpPr>
        <p:spPr>
          <a:xfrm>
            <a:off x="2620331"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dirty="0">
                <a:ln/>
                <a:solidFill>
                  <a:srgbClr val="000000"/>
                </a:solidFill>
                <a:latin typeface="Arial Narrow"/>
                <a:ea typeface="+mn-ea"/>
                <a:cs typeface="Arial"/>
                <a:sym typeface="Arial"/>
                <a:rtl val="0"/>
              </a:rPr>
              <a:t>4</a:t>
            </a:r>
          </a:p>
        </p:txBody>
      </p:sp>
      <p:sp>
        <p:nvSpPr>
          <p:cNvPr id="1316" name="TextBox 1315">
            <a:extLst>
              <a:ext uri="{FF2B5EF4-FFF2-40B4-BE49-F238E27FC236}">
                <a16:creationId xmlns:a16="http://schemas.microsoft.com/office/drawing/2014/main" id="{894C0686-7FCF-754A-0277-3E09F28802E8}"/>
              </a:ext>
            </a:extLst>
          </p:cNvPr>
          <p:cNvSpPr txBox="1"/>
          <p:nvPr/>
        </p:nvSpPr>
        <p:spPr>
          <a:xfrm>
            <a:off x="2173465"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2</a:t>
            </a:r>
          </a:p>
        </p:txBody>
      </p:sp>
      <p:sp>
        <p:nvSpPr>
          <p:cNvPr id="1317" name="TextBox 1316">
            <a:extLst>
              <a:ext uri="{FF2B5EF4-FFF2-40B4-BE49-F238E27FC236}">
                <a16:creationId xmlns:a16="http://schemas.microsoft.com/office/drawing/2014/main" id="{D57C5F95-2276-167F-DCC5-99A3590095D0}"/>
              </a:ext>
            </a:extLst>
          </p:cNvPr>
          <p:cNvSpPr txBox="1"/>
          <p:nvPr/>
        </p:nvSpPr>
        <p:spPr>
          <a:xfrm>
            <a:off x="1749178" y="4907015"/>
            <a:ext cx="255198"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0</a:t>
            </a:r>
          </a:p>
        </p:txBody>
      </p:sp>
      <p:sp>
        <p:nvSpPr>
          <p:cNvPr id="1318" name="TextBox 1317">
            <a:extLst>
              <a:ext uri="{FF2B5EF4-FFF2-40B4-BE49-F238E27FC236}">
                <a16:creationId xmlns:a16="http://schemas.microsoft.com/office/drawing/2014/main" id="{68443E26-4A9B-61E4-8F59-66CDEF4A5D89}"/>
              </a:ext>
            </a:extLst>
          </p:cNvPr>
          <p:cNvSpPr txBox="1"/>
          <p:nvPr/>
        </p:nvSpPr>
        <p:spPr>
          <a:xfrm>
            <a:off x="9236934"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34</a:t>
            </a:r>
          </a:p>
        </p:txBody>
      </p:sp>
      <p:sp>
        <p:nvSpPr>
          <p:cNvPr id="1319" name="TextBox 1318">
            <a:extLst>
              <a:ext uri="{FF2B5EF4-FFF2-40B4-BE49-F238E27FC236}">
                <a16:creationId xmlns:a16="http://schemas.microsoft.com/office/drawing/2014/main" id="{324E8673-7E61-6ED8-B53A-AE8DFA360B08}"/>
              </a:ext>
            </a:extLst>
          </p:cNvPr>
          <p:cNvSpPr txBox="1"/>
          <p:nvPr/>
        </p:nvSpPr>
        <p:spPr>
          <a:xfrm>
            <a:off x="9675076"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36</a:t>
            </a:r>
          </a:p>
        </p:txBody>
      </p:sp>
      <p:sp>
        <p:nvSpPr>
          <p:cNvPr id="1320" name="TextBox 1319">
            <a:extLst>
              <a:ext uri="{FF2B5EF4-FFF2-40B4-BE49-F238E27FC236}">
                <a16:creationId xmlns:a16="http://schemas.microsoft.com/office/drawing/2014/main" id="{E193ABD8-9DB0-5F16-242B-79F1B5E7E92D}"/>
              </a:ext>
            </a:extLst>
          </p:cNvPr>
          <p:cNvSpPr txBox="1"/>
          <p:nvPr/>
        </p:nvSpPr>
        <p:spPr>
          <a:xfrm>
            <a:off x="10124972" y="4907015"/>
            <a:ext cx="325730" cy="276871"/>
          </a:xfrm>
          <a:prstGeom prst="rect">
            <a:avLst/>
          </a:prstGeom>
          <a:noFill/>
        </p:spPr>
        <p:txBody>
          <a:bodyPr wrap="none" rtlCol="0">
            <a:spAutoFit/>
          </a:bodyPr>
          <a:lstStyle/>
          <a:p>
            <a:pPr algn="ctr" defTabSz="456898" eaLnBrk="1" fontAlgn="auto" hangingPunct="1">
              <a:spcBef>
                <a:spcPts val="0"/>
              </a:spcBef>
              <a:spcAft>
                <a:spcPts val="0"/>
              </a:spcAft>
            </a:pPr>
            <a:r>
              <a:rPr lang="en-US" sz="1199">
                <a:ln/>
                <a:solidFill>
                  <a:srgbClr val="000000"/>
                </a:solidFill>
                <a:latin typeface="Arial Narrow"/>
                <a:ea typeface="+mn-ea"/>
                <a:cs typeface="Arial"/>
                <a:sym typeface="Arial"/>
                <a:rtl val="0"/>
              </a:rPr>
              <a:t>38</a:t>
            </a:r>
          </a:p>
        </p:txBody>
      </p:sp>
      <p:grpSp>
        <p:nvGrpSpPr>
          <p:cNvPr id="1321" name="Group 1320">
            <a:extLst>
              <a:ext uri="{FF2B5EF4-FFF2-40B4-BE49-F238E27FC236}">
                <a16:creationId xmlns:a16="http://schemas.microsoft.com/office/drawing/2014/main" id="{2E207BF7-5200-75A2-8AFE-27F8A4E046B3}"/>
              </a:ext>
            </a:extLst>
          </p:cNvPr>
          <p:cNvGrpSpPr/>
          <p:nvPr/>
        </p:nvGrpSpPr>
        <p:grpSpPr>
          <a:xfrm>
            <a:off x="1850225" y="5140576"/>
            <a:ext cx="1184060" cy="264610"/>
            <a:chOff x="1854626" y="5449824"/>
            <a:chExt cx="1007446" cy="264855"/>
          </a:xfrm>
        </p:grpSpPr>
        <p:cxnSp>
          <p:nvCxnSpPr>
            <p:cNvPr id="1322" name="Straight Connector 1321">
              <a:extLst>
                <a:ext uri="{FF2B5EF4-FFF2-40B4-BE49-F238E27FC236}">
                  <a16:creationId xmlns:a16="http://schemas.microsoft.com/office/drawing/2014/main" id="{F789C74C-79CA-163A-D628-278805DC1649}"/>
                </a:ext>
              </a:extLst>
            </p:cNvPr>
            <p:cNvCxnSpPr>
              <a:cxnSpLocks/>
            </p:cNvCxnSpPr>
            <p:nvPr/>
          </p:nvCxnSpPr>
          <p:spPr>
            <a:xfrm>
              <a:off x="1854626" y="5452616"/>
              <a:ext cx="0" cy="262063"/>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1323" name="Straight Connector 1322">
              <a:extLst>
                <a:ext uri="{FF2B5EF4-FFF2-40B4-BE49-F238E27FC236}">
                  <a16:creationId xmlns:a16="http://schemas.microsoft.com/office/drawing/2014/main" id="{B4784E6C-EA44-7243-01C4-92C2EE8079E2}"/>
                </a:ext>
              </a:extLst>
            </p:cNvPr>
            <p:cNvCxnSpPr>
              <a:cxnSpLocks/>
            </p:cNvCxnSpPr>
            <p:nvPr/>
          </p:nvCxnSpPr>
          <p:spPr>
            <a:xfrm>
              <a:off x="2862072" y="5449824"/>
              <a:ext cx="0" cy="262063"/>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E73AB5DA-9386-B2EE-08A5-BAD2E5CB8335}"/>
                </a:ext>
              </a:extLst>
            </p:cNvPr>
            <p:cNvCxnSpPr>
              <a:cxnSpLocks/>
            </p:cNvCxnSpPr>
            <p:nvPr/>
          </p:nvCxnSpPr>
          <p:spPr>
            <a:xfrm>
              <a:off x="1854626" y="5578468"/>
              <a:ext cx="1006186" cy="0"/>
            </a:xfrm>
            <a:prstGeom prst="line">
              <a:avLst/>
            </a:prstGeom>
            <a:ln>
              <a:solidFill>
                <a:srgbClr val="6F6F6F"/>
              </a:solidFill>
            </a:ln>
          </p:spPr>
          <p:style>
            <a:lnRef idx="1">
              <a:schemeClr val="accent1"/>
            </a:lnRef>
            <a:fillRef idx="0">
              <a:schemeClr val="accent1"/>
            </a:fillRef>
            <a:effectRef idx="0">
              <a:schemeClr val="accent1"/>
            </a:effectRef>
            <a:fontRef idx="minor">
              <a:schemeClr val="tx1"/>
            </a:fontRef>
          </p:style>
        </p:cxnSp>
        <p:sp>
          <p:nvSpPr>
            <p:cNvPr id="1325" name="TextBox 1324">
              <a:extLst>
                <a:ext uri="{FF2B5EF4-FFF2-40B4-BE49-F238E27FC236}">
                  <a16:creationId xmlns:a16="http://schemas.microsoft.com/office/drawing/2014/main" id="{12E0230C-84ED-2C0D-C0FF-A8EC84C0528E}"/>
                </a:ext>
              </a:extLst>
            </p:cNvPr>
            <p:cNvSpPr txBox="1"/>
            <p:nvPr/>
          </p:nvSpPr>
          <p:spPr>
            <a:xfrm>
              <a:off x="2031969" y="5535393"/>
              <a:ext cx="651498" cy="92290"/>
            </a:xfrm>
            <a:prstGeom prst="rect">
              <a:avLst/>
            </a:prstGeom>
            <a:solidFill>
              <a:schemeClr val="bg1"/>
            </a:solidFill>
          </p:spPr>
          <p:txBody>
            <a:bodyPr wrap="none" lIns="0" tIns="0" rIns="12181" bIns="0" rtlCol="0">
              <a:spAutoFit/>
            </a:bodyPr>
            <a:lstStyle/>
            <a:p>
              <a:pPr algn="ctr" defTabSz="456898" eaLnBrk="1" fontAlgn="auto" hangingPunct="1">
                <a:spcBef>
                  <a:spcPts val="0"/>
                </a:spcBef>
                <a:spcAft>
                  <a:spcPts val="0"/>
                </a:spcAft>
              </a:pPr>
              <a:r>
                <a:rPr lang="en-US" sz="599" dirty="0">
                  <a:solidFill>
                    <a:prstClr val="black"/>
                  </a:solidFill>
                  <a:latin typeface="Arial" panose="020B0604020202020204" pitchFamily="34" charset="0"/>
                  <a:ea typeface="+mn-ea"/>
                  <a:cs typeface="Arial" panose="020B0604020202020204" pitchFamily="34" charset="0"/>
                </a:rPr>
                <a:t>Chemotherapy Period</a:t>
              </a:r>
            </a:p>
          </p:txBody>
        </p:sp>
      </p:grpSp>
      <p:sp>
        <p:nvSpPr>
          <p:cNvPr id="1343" name="Freeform 12">
            <a:extLst>
              <a:ext uri="{FF2B5EF4-FFF2-40B4-BE49-F238E27FC236}">
                <a16:creationId xmlns:a16="http://schemas.microsoft.com/office/drawing/2014/main" id="{9FF6654E-C0B6-E708-9B39-8860DE765F1C}"/>
              </a:ext>
            </a:extLst>
          </p:cNvPr>
          <p:cNvSpPr/>
          <p:nvPr/>
        </p:nvSpPr>
        <p:spPr>
          <a:xfrm>
            <a:off x="1676324" y="1300612"/>
            <a:ext cx="8865792" cy="3547876"/>
          </a:xfrm>
          <a:custGeom>
            <a:avLst/>
            <a:gdLst>
              <a:gd name="connsiteX0" fmla="*/ 4745209 w 4745209"/>
              <a:gd name="connsiteY0" fmla="*/ 2121866 h 2121865"/>
              <a:gd name="connsiteX1" fmla="*/ 0 w 4745209"/>
              <a:gd name="connsiteY1" fmla="*/ 2121866 h 2121865"/>
              <a:gd name="connsiteX2" fmla="*/ 0 w 4745209"/>
              <a:gd name="connsiteY2" fmla="*/ 0 h 2121865"/>
            </a:gdLst>
            <a:ahLst/>
            <a:cxnLst>
              <a:cxn ang="0">
                <a:pos x="connsiteX0" y="connsiteY0"/>
              </a:cxn>
              <a:cxn ang="0">
                <a:pos x="connsiteX1" y="connsiteY1"/>
              </a:cxn>
              <a:cxn ang="0">
                <a:pos x="connsiteX2" y="connsiteY2"/>
              </a:cxn>
            </a:cxnLst>
            <a:rect l="l" t="t" r="r" b="b"/>
            <a:pathLst>
              <a:path w="4745209" h="2121865">
                <a:moveTo>
                  <a:pt x="4745209" y="2121866"/>
                </a:moveTo>
                <a:lnTo>
                  <a:pt x="0" y="2121866"/>
                </a:lnTo>
                <a:lnTo>
                  <a:pt x="0" y="0"/>
                </a:lnTo>
              </a:path>
            </a:pathLst>
          </a:custGeom>
          <a:noFill/>
          <a:ln w="6485" cap="flat">
            <a:solidFill>
              <a:srgbClr val="000000"/>
            </a:solidFill>
            <a:prstDash val="solid"/>
            <a:miter/>
          </a:ln>
        </p:spPr>
        <p:txBody>
          <a:bodyPr rtlCol="0" anchor="ctr"/>
          <a:lstStyle/>
          <a:p>
            <a:pPr defTabSz="456898" eaLnBrk="1" fontAlgn="auto" hangingPunct="1">
              <a:spcBef>
                <a:spcPts val="0"/>
              </a:spcBef>
              <a:spcAft>
                <a:spcPts val="0"/>
              </a:spcAft>
            </a:pPr>
            <a:endParaRPr lang="en-US" sz="699">
              <a:solidFill>
                <a:prstClr val="black"/>
              </a:solidFill>
              <a:latin typeface="Arial Narrow"/>
              <a:ea typeface="+mn-ea"/>
            </a:endParaRPr>
          </a:p>
        </p:txBody>
      </p:sp>
      <p:graphicFrame>
        <p:nvGraphicFramePr>
          <p:cNvPr id="1348" name="Table 10">
            <a:extLst>
              <a:ext uri="{FF2B5EF4-FFF2-40B4-BE49-F238E27FC236}">
                <a16:creationId xmlns:a16="http://schemas.microsoft.com/office/drawing/2014/main" id="{81406193-049F-91EA-D26A-4400444D0F6C}"/>
              </a:ext>
            </a:extLst>
          </p:cNvPr>
          <p:cNvGraphicFramePr>
            <a:graphicFrameLocks noGrp="1"/>
          </p:cNvGraphicFramePr>
          <p:nvPr/>
        </p:nvGraphicFramePr>
        <p:xfrm>
          <a:off x="1675115" y="3978198"/>
          <a:ext cx="2850289" cy="868892"/>
        </p:xfrm>
        <a:graphic>
          <a:graphicData uri="http://schemas.openxmlformats.org/drawingml/2006/table">
            <a:tbl>
              <a:tblPr firstRow="1" bandRow="1">
                <a:tableStyleId>{9D7B26C5-4107-4FEC-AEDC-1716B250A1EF}</a:tableStyleId>
              </a:tblPr>
              <a:tblGrid>
                <a:gridCol w="1177001">
                  <a:extLst>
                    <a:ext uri="{9D8B030D-6E8A-4147-A177-3AD203B41FA5}">
                      <a16:colId xmlns:a16="http://schemas.microsoft.com/office/drawing/2014/main" val="3460917291"/>
                    </a:ext>
                  </a:extLst>
                </a:gridCol>
                <a:gridCol w="662673">
                  <a:extLst>
                    <a:ext uri="{9D8B030D-6E8A-4147-A177-3AD203B41FA5}">
                      <a16:colId xmlns:a16="http://schemas.microsoft.com/office/drawing/2014/main" val="1378174119"/>
                    </a:ext>
                  </a:extLst>
                </a:gridCol>
                <a:gridCol w="1010615">
                  <a:extLst>
                    <a:ext uri="{9D8B030D-6E8A-4147-A177-3AD203B41FA5}">
                      <a16:colId xmlns:a16="http://schemas.microsoft.com/office/drawing/2014/main" val="2985795073"/>
                    </a:ext>
                  </a:extLst>
                </a:gridCol>
              </a:tblGrid>
              <a:tr h="375572">
                <a:tc>
                  <a:txBody>
                    <a:bodyPr/>
                    <a:lstStyle/>
                    <a:p>
                      <a:endParaRPr lang="en-GB" sz="900" b="1" dirty="0">
                        <a:latin typeface="+mn-lt"/>
                      </a:endParaRPr>
                    </a:p>
                  </a:txBody>
                  <a:tcPr marL="91355" marR="91355" marT="45678" marB="45678"/>
                </a:tc>
                <a:tc>
                  <a:txBody>
                    <a:bodyPr/>
                    <a:lstStyle/>
                    <a:p>
                      <a:pPr algn="l"/>
                      <a:r>
                        <a:rPr lang="en-GB" sz="900" b="1" dirty="0"/>
                        <a:t>No. with </a:t>
                      </a:r>
                      <a:br>
                        <a:rPr lang="en-GB" sz="900" b="1" dirty="0"/>
                      </a:br>
                      <a:r>
                        <a:rPr lang="en-GB" sz="900" b="1" dirty="0"/>
                        <a:t>event (%)</a:t>
                      </a:r>
                      <a:endParaRPr lang="en-GB" sz="900" b="1" dirty="0">
                        <a:latin typeface="+mn-lt"/>
                      </a:endParaRPr>
                    </a:p>
                  </a:txBody>
                  <a:tcPr marL="91355" marR="91355" marT="45678" marB="45678" anchor="ctr"/>
                </a:tc>
                <a:tc>
                  <a:txBody>
                    <a:bodyPr/>
                    <a:lstStyle/>
                    <a:p>
                      <a:pPr algn="l"/>
                      <a:r>
                        <a:rPr lang="en-GB" sz="900" b="1" dirty="0"/>
                        <a:t>Median </a:t>
                      </a:r>
                      <a:br>
                        <a:rPr lang="en-GB" sz="900" b="1" dirty="0"/>
                      </a:br>
                      <a:r>
                        <a:rPr lang="en-GB" sz="900" b="1" dirty="0"/>
                        <a:t>(95%CI), (</a:t>
                      </a:r>
                      <a:r>
                        <a:rPr lang="en-GB" sz="900" b="1" dirty="0" err="1"/>
                        <a:t>mo</a:t>
                      </a:r>
                      <a:r>
                        <a:rPr lang="en-GB" sz="900" b="1" dirty="0"/>
                        <a:t>) </a:t>
                      </a:r>
                      <a:endParaRPr lang="en-GB" sz="900" b="1" dirty="0">
                        <a:latin typeface="+mn-lt"/>
                      </a:endParaRPr>
                    </a:p>
                  </a:txBody>
                  <a:tcPr marL="91355" marR="91355" marT="45678" marB="45678" anchor="ctr"/>
                </a:tc>
                <a:extLst>
                  <a:ext uri="{0D108BD9-81ED-4DB2-BD59-A6C34878D82A}">
                    <a16:rowId xmlns:a16="http://schemas.microsoft.com/office/drawing/2014/main" val="325693029"/>
                  </a:ext>
                </a:extLst>
              </a:tr>
              <a:tr h="16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chemeClr val="accent1"/>
                          </a:solidFill>
                        </a:rPr>
                        <a:t>Dostarlimab + CP</a:t>
                      </a:r>
                      <a:endParaRPr lang="en-GB" sz="900" b="1" dirty="0">
                        <a:solidFill>
                          <a:schemeClr val="accent1"/>
                        </a:solidFill>
                        <a:latin typeface="+mn-lt"/>
                      </a:endParaRPr>
                    </a:p>
                  </a:txBody>
                  <a:tcPr marL="91355" marR="91355" marT="0" marB="0" anchor="ctr">
                    <a:solidFill>
                      <a:schemeClr val="bg1">
                        <a:lumMod val="50000"/>
                        <a:alpha val="20000"/>
                      </a:schemeClr>
                    </a:solidFill>
                  </a:tcPr>
                </a:tc>
                <a:tc>
                  <a:txBody>
                    <a:bodyPr/>
                    <a:lstStyle/>
                    <a:p>
                      <a:pPr algn="ctr"/>
                      <a:r>
                        <a:rPr lang="en-GB" sz="900" b="1" dirty="0">
                          <a:solidFill>
                            <a:schemeClr val="accent1"/>
                          </a:solidFill>
                        </a:rPr>
                        <a:t>55.1</a:t>
                      </a:r>
                      <a:endParaRPr lang="en-GB" sz="900" b="1" dirty="0">
                        <a:solidFill>
                          <a:schemeClr val="accent1"/>
                        </a:solidFill>
                        <a:latin typeface="+mn-lt"/>
                      </a:endParaRPr>
                    </a:p>
                  </a:txBody>
                  <a:tcPr marL="91355" marR="91355" marT="0" marB="0" anchor="ctr">
                    <a:solidFill>
                      <a:schemeClr val="bg1">
                        <a:lumMod val="50000"/>
                        <a:alpha val="20000"/>
                      </a:schemeClr>
                    </a:solidFill>
                  </a:tcPr>
                </a:tc>
                <a:tc>
                  <a:txBody>
                    <a:bodyPr/>
                    <a:lstStyle/>
                    <a:p>
                      <a:pPr algn="ctr"/>
                      <a:r>
                        <a:rPr lang="en-GB" sz="900" b="1" dirty="0">
                          <a:solidFill>
                            <a:schemeClr val="accent1"/>
                          </a:solidFill>
                        </a:rPr>
                        <a:t>11.8 (9.6–17.1)</a:t>
                      </a:r>
                      <a:endParaRPr lang="en-GB" sz="900" b="1" dirty="0">
                        <a:solidFill>
                          <a:schemeClr val="accent1"/>
                        </a:solidFill>
                        <a:latin typeface="+mn-lt"/>
                      </a:endParaRPr>
                    </a:p>
                  </a:txBody>
                  <a:tcPr marL="91355" marR="91355" marT="0" marB="0" anchor="ctr">
                    <a:solidFill>
                      <a:schemeClr val="bg1">
                        <a:lumMod val="50000"/>
                        <a:alpha val="20000"/>
                      </a:schemeClr>
                    </a:solidFill>
                  </a:tcPr>
                </a:tc>
                <a:extLst>
                  <a:ext uri="{0D108BD9-81ED-4DB2-BD59-A6C34878D82A}">
                    <a16:rowId xmlns:a16="http://schemas.microsoft.com/office/drawing/2014/main" val="274455841"/>
                  </a:ext>
                </a:extLst>
              </a:tr>
              <a:tr h="16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solidFill>
                            <a:srgbClr val="AC4C8A"/>
                          </a:solidFill>
                        </a:rPr>
                        <a:t>Placebo + CP</a:t>
                      </a:r>
                      <a:endParaRPr lang="en-GB" sz="900" b="1" dirty="0">
                        <a:solidFill>
                          <a:srgbClr val="AC4C8A"/>
                        </a:solidFill>
                        <a:latin typeface="+mn-lt"/>
                      </a:endParaRPr>
                    </a:p>
                  </a:txBody>
                  <a:tcPr marL="91355" marR="91355" marT="0" marB="0" anchor="ctr"/>
                </a:tc>
                <a:tc>
                  <a:txBody>
                    <a:bodyPr/>
                    <a:lstStyle/>
                    <a:p>
                      <a:pPr algn="ctr"/>
                      <a:r>
                        <a:rPr lang="en-GB" sz="900" b="1" dirty="0">
                          <a:solidFill>
                            <a:srgbClr val="AC4C8A"/>
                          </a:solidFill>
                        </a:rPr>
                        <a:t>71.1</a:t>
                      </a:r>
                      <a:endParaRPr lang="en-GB" sz="900" b="1" dirty="0">
                        <a:solidFill>
                          <a:srgbClr val="AC4C8A"/>
                        </a:solidFill>
                        <a:latin typeface="+mn-lt"/>
                      </a:endParaRPr>
                    </a:p>
                  </a:txBody>
                  <a:tcPr marL="91355" marR="91355" marT="0" marB="0" anchor="ctr"/>
                </a:tc>
                <a:tc>
                  <a:txBody>
                    <a:bodyPr/>
                    <a:lstStyle/>
                    <a:p>
                      <a:pPr algn="ctr"/>
                      <a:r>
                        <a:rPr lang="en-GB" sz="900" b="1" dirty="0">
                          <a:solidFill>
                            <a:srgbClr val="AC4C8A"/>
                          </a:solidFill>
                        </a:rPr>
                        <a:t>7.9 (7.6–9.5)</a:t>
                      </a:r>
                      <a:endParaRPr lang="en-GB" sz="900" b="1" dirty="0">
                        <a:solidFill>
                          <a:srgbClr val="AC4C8A"/>
                        </a:solidFill>
                        <a:latin typeface="+mn-lt"/>
                      </a:endParaRPr>
                    </a:p>
                  </a:txBody>
                  <a:tcPr marL="91355" marR="91355" marT="0" marB="0" anchor="ctr"/>
                </a:tc>
                <a:extLst>
                  <a:ext uri="{0D108BD9-81ED-4DB2-BD59-A6C34878D82A}">
                    <a16:rowId xmlns:a16="http://schemas.microsoft.com/office/drawing/2014/main" val="4224173015"/>
                  </a:ext>
                </a:extLst>
              </a:tr>
              <a:tr h="164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dirty="0"/>
                        <a:t>PFS maturity</a:t>
                      </a:r>
                      <a:endParaRPr lang="en-GB" sz="900" b="1" dirty="0">
                        <a:latin typeface="+mn-lt"/>
                      </a:endParaRPr>
                    </a:p>
                  </a:txBody>
                  <a:tcPr marL="91355" marR="91355" marT="0" marB="0" anchor="ctr">
                    <a:solidFill>
                      <a:schemeClr val="bg1">
                        <a:lumMod val="50000"/>
                        <a:alpha val="20000"/>
                      </a:schemeClr>
                    </a:solidFill>
                  </a:tcPr>
                </a:tc>
                <a:tc>
                  <a:txBody>
                    <a:bodyPr/>
                    <a:lstStyle/>
                    <a:p>
                      <a:pPr algn="ctr"/>
                      <a:r>
                        <a:rPr lang="en-GB" sz="900" b="1" dirty="0"/>
                        <a:t>63.2</a:t>
                      </a:r>
                      <a:endParaRPr lang="en-GB" sz="900" b="1" dirty="0">
                        <a:latin typeface="+mn-lt"/>
                      </a:endParaRPr>
                    </a:p>
                  </a:txBody>
                  <a:tcPr marL="91355" marR="91355" marT="0" marB="0" anchor="ctr">
                    <a:solidFill>
                      <a:schemeClr val="bg1">
                        <a:lumMod val="50000"/>
                        <a:alpha val="20000"/>
                      </a:schemeClr>
                    </a:solidFill>
                  </a:tcPr>
                </a:tc>
                <a:tc>
                  <a:txBody>
                    <a:bodyPr/>
                    <a:lstStyle/>
                    <a:p>
                      <a:pPr algn="ctr"/>
                      <a:endParaRPr lang="en-GB" sz="900" b="1" dirty="0">
                        <a:latin typeface="+mn-lt"/>
                      </a:endParaRPr>
                    </a:p>
                  </a:txBody>
                  <a:tcPr marL="91355" marR="91355" marT="0" marB="0" anchor="ctr">
                    <a:solidFill>
                      <a:schemeClr val="bg1">
                        <a:lumMod val="50000"/>
                        <a:alpha val="20000"/>
                      </a:schemeClr>
                    </a:solidFill>
                  </a:tcPr>
                </a:tc>
                <a:extLst>
                  <a:ext uri="{0D108BD9-81ED-4DB2-BD59-A6C34878D82A}">
                    <a16:rowId xmlns:a16="http://schemas.microsoft.com/office/drawing/2014/main" val="1813254573"/>
                  </a:ext>
                </a:extLst>
              </a:tr>
            </a:tbl>
          </a:graphicData>
        </a:graphic>
      </p:graphicFrame>
      <p:sp>
        <p:nvSpPr>
          <p:cNvPr id="1349" name="Text Placeholder 3">
            <a:extLst>
              <a:ext uri="{FF2B5EF4-FFF2-40B4-BE49-F238E27FC236}">
                <a16:creationId xmlns:a16="http://schemas.microsoft.com/office/drawing/2014/main" id="{A7F15E7B-ADAD-DC5B-876B-89E579F335D1}"/>
              </a:ext>
            </a:extLst>
          </p:cNvPr>
          <p:cNvSpPr txBox="1">
            <a:spLocks/>
          </p:cNvSpPr>
          <p:nvPr/>
        </p:nvSpPr>
        <p:spPr>
          <a:xfrm>
            <a:off x="498115" y="5890739"/>
            <a:ext cx="10040636" cy="377654"/>
          </a:xfrm>
          <a:prstGeom prst="rect">
            <a:avLst/>
          </a:prstGeom>
        </p:spPr>
        <p:txBody>
          <a:bodyPr vert="horz" lIns="91355" tIns="45678" rIns="91355" bIns="45678" rtlCol="0" anchor="b" anchorCtr="0"/>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defTabSz="609036" fontAlgn="auto">
              <a:spcBef>
                <a:spcPts val="0"/>
              </a:spcBef>
              <a:spcAft>
                <a:spcPts val="0"/>
              </a:spcAft>
            </a:pPr>
            <a:r>
              <a:rPr lang="en-GB" sz="906" dirty="0">
                <a:solidFill>
                  <a:prstClr val="white">
                    <a:lumMod val="50000"/>
                  </a:prstClr>
                </a:solidFill>
                <a:latin typeface="Arial Narrow"/>
              </a:rPr>
              <a:t>CP, carboplatin/paclitaxel; HR, hazard ratio; PFS, progression-free survival.</a:t>
            </a:r>
          </a:p>
        </p:txBody>
      </p:sp>
    </p:spTree>
    <p:extLst>
      <p:ext uri="{BB962C8B-B14F-4D97-AF65-F5344CB8AC3E}">
        <p14:creationId xmlns:p14="http://schemas.microsoft.com/office/powerpoint/2010/main" val="7517847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8346" y="580466"/>
            <a:ext cx="8607425" cy="696595"/>
          </a:xfrm>
          <a:prstGeom prst="rect">
            <a:avLst/>
          </a:prstGeom>
        </p:spPr>
        <p:txBody>
          <a:bodyPr vert="horz" wrap="square" lIns="0" tIns="12700" rIns="0" bIns="0" rtlCol="0">
            <a:spAutoFit/>
          </a:bodyPr>
          <a:lstStyle/>
          <a:p>
            <a:pPr marL="12700">
              <a:lnSpc>
                <a:spcPct val="100000"/>
              </a:lnSpc>
              <a:spcBef>
                <a:spcPts val="100"/>
              </a:spcBef>
            </a:pPr>
            <a:r>
              <a:rPr sz="4400" spc="-40" dirty="0"/>
              <a:t>PFS</a:t>
            </a:r>
            <a:r>
              <a:rPr sz="4400" spc="-105" dirty="0"/>
              <a:t> </a:t>
            </a:r>
            <a:r>
              <a:rPr sz="4400" spc="-20" dirty="0"/>
              <a:t>per</a:t>
            </a:r>
            <a:r>
              <a:rPr sz="4400" spc="-80" dirty="0"/>
              <a:t> </a:t>
            </a:r>
            <a:r>
              <a:rPr sz="4400" spc="-40" dirty="0"/>
              <a:t>RECIST</a:t>
            </a:r>
            <a:r>
              <a:rPr sz="4400" spc="-105" dirty="0"/>
              <a:t> </a:t>
            </a:r>
            <a:r>
              <a:rPr sz="4400" spc="-25" dirty="0"/>
              <a:t>v1.1:</a:t>
            </a:r>
            <a:r>
              <a:rPr sz="4400" spc="-75" dirty="0"/>
              <a:t> </a:t>
            </a:r>
            <a:r>
              <a:rPr sz="4400" spc="-45" dirty="0"/>
              <a:t>dMMR</a:t>
            </a:r>
            <a:r>
              <a:rPr sz="4400" spc="-95" dirty="0"/>
              <a:t> </a:t>
            </a:r>
            <a:r>
              <a:rPr sz="4400" spc="-50" dirty="0"/>
              <a:t>Population</a:t>
            </a:r>
            <a:endParaRPr sz="4400" dirty="0"/>
          </a:p>
        </p:txBody>
      </p:sp>
      <p:grpSp>
        <p:nvGrpSpPr>
          <p:cNvPr id="3" name="object 3"/>
          <p:cNvGrpSpPr/>
          <p:nvPr/>
        </p:nvGrpSpPr>
        <p:grpSpPr>
          <a:xfrm>
            <a:off x="6536880" y="1108138"/>
            <a:ext cx="5229860" cy="1137285"/>
            <a:chOff x="6536880" y="1108138"/>
            <a:chExt cx="5229860" cy="1137285"/>
          </a:xfrm>
        </p:grpSpPr>
        <p:sp>
          <p:nvSpPr>
            <p:cNvPr id="4" name="object 4"/>
            <p:cNvSpPr/>
            <p:nvPr/>
          </p:nvSpPr>
          <p:spPr>
            <a:xfrm>
              <a:off x="6541643" y="1112900"/>
              <a:ext cx="5220335" cy="518159"/>
            </a:xfrm>
            <a:custGeom>
              <a:avLst/>
              <a:gdLst/>
              <a:ahLst/>
              <a:cxnLst/>
              <a:rect l="l" t="t" r="r" b="b"/>
              <a:pathLst>
                <a:path w="5220334" h="518160">
                  <a:moveTo>
                    <a:pt x="2033384" y="0"/>
                  </a:moveTo>
                  <a:lnTo>
                    <a:pt x="1210525" y="0"/>
                  </a:lnTo>
                  <a:lnTo>
                    <a:pt x="0" y="0"/>
                  </a:lnTo>
                  <a:lnTo>
                    <a:pt x="0" y="518160"/>
                  </a:lnTo>
                  <a:lnTo>
                    <a:pt x="1210437" y="518160"/>
                  </a:lnTo>
                  <a:lnTo>
                    <a:pt x="2033384" y="518160"/>
                  </a:lnTo>
                  <a:lnTo>
                    <a:pt x="2033384" y="0"/>
                  </a:lnTo>
                  <a:close/>
                </a:path>
                <a:path w="5220334" h="518160">
                  <a:moveTo>
                    <a:pt x="3322701" y="0"/>
                  </a:moveTo>
                  <a:lnTo>
                    <a:pt x="2033397" y="0"/>
                  </a:lnTo>
                  <a:lnTo>
                    <a:pt x="2033397" y="518160"/>
                  </a:lnTo>
                  <a:lnTo>
                    <a:pt x="3322701" y="518160"/>
                  </a:lnTo>
                  <a:lnTo>
                    <a:pt x="3322701" y="0"/>
                  </a:lnTo>
                  <a:close/>
                </a:path>
                <a:path w="5220334" h="518160">
                  <a:moveTo>
                    <a:pt x="5219827" y="0"/>
                  </a:moveTo>
                  <a:lnTo>
                    <a:pt x="3322828" y="0"/>
                  </a:lnTo>
                  <a:lnTo>
                    <a:pt x="3322828" y="518160"/>
                  </a:lnTo>
                  <a:lnTo>
                    <a:pt x="5219827" y="518160"/>
                  </a:lnTo>
                  <a:lnTo>
                    <a:pt x="5219827" y="0"/>
                  </a:lnTo>
                  <a:close/>
                </a:path>
              </a:pathLst>
            </a:custGeom>
            <a:solidFill>
              <a:srgbClr val="F0EFE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541643" y="1631060"/>
              <a:ext cx="5220335" cy="609600"/>
            </a:xfrm>
            <a:custGeom>
              <a:avLst/>
              <a:gdLst/>
              <a:ahLst/>
              <a:cxnLst/>
              <a:rect l="l" t="t" r="r" b="b"/>
              <a:pathLst>
                <a:path w="5220334" h="609600">
                  <a:moveTo>
                    <a:pt x="2033384" y="0"/>
                  </a:moveTo>
                  <a:lnTo>
                    <a:pt x="1210525" y="0"/>
                  </a:lnTo>
                  <a:lnTo>
                    <a:pt x="0" y="0"/>
                  </a:lnTo>
                  <a:lnTo>
                    <a:pt x="0" y="304800"/>
                  </a:lnTo>
                  <a:lnTo>
                    <a:pt x="0" y="609600"/>
                  </a:lnTo>
                  <a:lnTo>
                    <a:pt x="1210437" y="609600"/>
                  </a:lnTo>
                  <a:lnTo>
                    <a:pt x="2033384" y="609600"/>
                  </a:lnTo>
                  <a:lnTo>
                    <a:pt x="2033384" y="304800"/>
                  </a:lnTo>
                  <a:lnTo>
                    <a:pt x="2033384" y="0"/>
                  </a:lnTo>
                  <a:close/>
                </a:path>
                <a:path w="5220334" h="609600">
                  <a:moveTo>
                    <a:pt x="3322701" y="0"/>
                  </a:moveTo>
                  <a:lnTo>
                    <a:pt x="2033397" y="0"/>
                  </a:lnTo>
                  <a:lnTo>
                    <a:pt x="2033397" y="304800"/>
                  </a:lnTo>
                  <a:lnTo>
                    <a:pt x="2033397" y="609600"/>
                  </a:lnTo>
                  <a:lnTo>
                    <a:pt x="3322701" y="609600"/>
                  </a:lnTo>
                  <a:lnTo>
                    <a:pt x="3322701" y="304800"/>
                  </a:lnTo>
                  <a:lnTo>
                    <a:pt x="3322701" y="0"/>
                  </a:lnTo>
                  <a:close/>
                </a:path>
                <a:path w="5220334" h="609600">
                  <a:moveTo>
                    <a:pt x="5219827" y="0"/>
                  </a:moveTo>
                  <a:lnTo>
                    <a:pt x="3322828" y="0"/>
                  </a:lnTo>
                  <a:lnTo>
                    <a:pt x="3322828" y="609600"/>
                  </a:lnTo>
                  <a:lnTo>
                    <a:pt x="5219827" y="609600"/>
                  </a:lnTo>
                  <a:lnTo>
                    <a:pt x="5219827" y="0"/>
                  </a:lnTo>
                  <a:close/>
                </a:path>
              </a:pathLst>
            </a:custGeom>
            <a:solidFill>
              <a:srgbClr val="FBFBF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6541643" y="1112900"/>
              <a:ext cx="5220335" cy="1127760"/>
            </a:xfrm>
            <a:custGeom>
              <a:avLst/>
              <a:gdLst/>
              <a:ahLst/>
              <a:cxnLst/>
              <a:rect l="l" t="t" r="r" b="b"/>
              <a:pathLst>
                <a:path w="5220334" h="1127760">
                  <a:moveTo>
                    <a:pt x="0" y="518160"/>
                  </a:moveTo>
                  <a:lnTo>
                    <a:pt x="5219827" y="518160"/>
                  </a:lnTo>
                </a:path>
                <a:path w="5220334" h="1127760">
                  <a:moveTo>
                    <a:pt x="0" y="0"/>
                  </a:moveTo>
                  <a:lnTo>
                    <a:pt x="5219827" y="0"/>
                  </a:lnTo>
                </a:path>
                <a:path w="5220334" h="1127760">
                  <a:moveTo>
                    <a:pt x="0" y="1127760"/>
                  </a:moveTo>
                  <a:lnTo>
                    <a:pt x="5219827" y="1127760"/>
                  </a:lnTo>
                </a:path>
              </a:pathLst>
            </a:custGeom>
            <a:ln w="9525">
              <a:solidFill>
                <a:srgbClr val="AEABAB"/>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7886827" y="1133982"/>
            <a:ext cx="555625" cy="45339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10" normalizeH="0" baseline="0" noProof="0" dirty="0">
                <a:ln>
                  <a:noFill/>
                </a:ln>
                <a:solidFill>
                  <a:prstClr val="black"/>
                </a:solidFill>
                <a:effectLst/>
                <a:uLnTx/>
                <a:uFillTx/>
                <a:latin typeface="Calibri"/>
                <a:ea typeface="+mn-ea"/>
                <a:cs typeface="Calibri"/>
              </a:rPr>
              <a:t>Events,</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n/N</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8742680" y="1133982"/>
            <a:ext cx="955040" cy="45339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Median</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(95%</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CI),</a:t>
            </a:r>
            <a:r>
              <a:rPr kumimoji="0" sz="1400" b="1" i="0" u="none" strike="noStrike" kern="1200" cap="none" spc="-4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mo</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9995407" y="1240358"/>
            <a:ext cx="1636395"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0" normalizeH="0" baseline="0" noProof="0" dirty="0">
                <a:ln>
                  <a:noFill/>
                </a:ln>
                <a:solidFill>
                  <a:prstClr val="black"/>
                </a:solidFill>
                <a:effectLst/>
                <a:uLnTx/>
                <a:uFillTx/>
                <a:latin typeface="Calibri"/>
                <a:ea typeface="+mn-ea"/>
                <a:cs typeface="Calibri"/>
              </a:rPr>
              <a:t>HR</a:t>
            </a:r>
            <a:r>
              <a:rPr kumimoji="0" sz="1400" b="1" i="0" u="none" strike="noStrike" kern="1200" cap="none" spc="-30"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(stratified;</a:t>
            </a:r>
            <a:r>
              <a:rPr kumimoji="0" sz="1400" b="1" i="0" u="none" strike="noStrike" kern="1200" cap="none" spc="-6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95%</a:t>
            </a:r>
            <a:r>
              <a:rPr kumimoji="0" sz="1400" b="1" i="0"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CI)</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6621271" y="1652397"/>
            <a:ext cx="954405"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10" normalizeH="0" baseline="0" noProof="0" dirty="0">
                <a:ln>
                  <a:noFill/>
                </a:ln>
                <a:solidFill>
                  <a:srgbClr val="871700"/>
                </a:solidFill>
                <a:effectLst/>
                <a:uLnTx/>
                <a:uFillTx/>
                <a:latin typeface="Calibri"/>
                <a:ea typeface="+mn-ea"/>
                <a:cs typeface="Calibri"/>
              </a:rPr>
              <a:t>Pembro</a:t>
            </a:r>
            <a:r>
              <a:rPr kumimoji="0" sz="1400" b="1" i="0" u="none" strike="noStrike" kern="1200" cap="none" spc="-65" normalizeH="0" baseline="0" noProof="0" dirty="0">
                <a:ln>
                  <a:noFill/>
                </a:ln>
                <a:solidFill>
                  <a:srgbClr val="871700"/>
                </a:solidFill>
                <a:effectLst/>
                <a:uLnTx/>
                <a:uFillTx/>
                <a:latin typeface="Calibri"/>
                <a:ea typeface="+mn-ea"/>
                <a:cs typeface="Calibri"/>
              </a:rPr>
              <a:t> </a:t>
            </a:r>
            <a:r>
              <a:rPr kumimoji="0" sz="1400" b="1" i="0" u="none" strike="noStrike" kern="1200" cap="none" spc="0" normalizeH="0" baseline="0" noProof="0" dirty="0">
                <a:ln>
                  <a:noFill/>
                </a:ln>
                <a:solidFill>
                  <a:srgbClr val="871700"/>
                </a:solidFill>
                <a:effectLst/>
                <a:uLnTx/>
                <a:uFillTx/>
                <a:latin typeface="Calibri"/>
                <a:ea typeface="+mn-ea"/>
                <a:cs typeface="Calibri"/>
              </a:rPr>
              <a:t>+</a:t>
            </a:r>
            <a:r>
              <a:rPr kumimoji="0" sz="1400" b="1" i="0" u="none" strike="noStrike" kern="1200" cap="none" spc="-40" normalizeH="0" baseline="0" noProof="0" dirty="0">
                <a:ln>
                  <a:noFill/>
                </a:ln>
                <a:solidFill>
                  <a:srgbClr val="871700"/>
                </a:solidFill>
                <a:effectLst/>
                <a:uLnTx/>
                <a:uFillTx/>
                <a:latin typeface="Calibri"/>
                <a:ea typeface="+mn-ea"/>
                <a:cs typeface="Calibri"/>
              </a:rPr>
              <a:t> </a:t>
            </a:r>
            <a:r>
              <a:rPr kumimoji="0" sz="1400" b="1" i="0" u="none" strike="noStrike" kern="1200" cap="none" spc="5" normalizeH="0" baseline="0" noProof="0" dirty="0">
                <a:ln>
                  <a:noFill/>
                </a:ln>
                <a:solidFill>
                  <a:srgbClr val="871700"/>
                </a:solidFill>
                <a:effectLst/>
                <a:uLnTx/>
                <a:uFillTx/>
                <a:latin typeface="Calibri"/>
                <a:ea typeface="+mn-ea"/>
                <a:cs typeface="Calibri"/>
              </a:rPr>
              <a:t>CT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7893177" y="1652397"/>
            <a:ext cx="54483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2</a:t>
            </a:r>
            <a:r>
              <a:rPr kumimoji="0" sz="1400" b="0" i="0" u="none" strike="noStrike" kern="1200" cap="none" spc="-10" normalizeH="0" baseline="0" noProof="0" dirty="0">
                <a:ln>
                  <a:noFill/>
                </a:ln>
                <a:solidFill>
                  <a:prstClr val="black"/>
                </a:solidFill>
                <a:effectLst/>
                <a:uLnTx/>
                <a:uFillTx/>
                <a:latin typeface="Calibri"/>
                <a:ea typeface="+mn-ea"/>
                <a:cs typeface="Calibri"/>
              </a:rPr>
              <a:t>6</a:t>
            </a:r>
            <a:r>
              <a:rPr kumimoji="0" sz="1400" b="0" i="0" u="none" strike="noStrike" kern="1200" cap="none" spc="-5" normalizeH="0" baseline="0" noProof="0" dirty="0">
                <a:ln>
                  <a:noFill/>
                </a:ln>
                <a:solidFill>
                  <a:prstClr val="black"/>
                </a:solidFill>
                <a:effectLst/>
                <a:uLnTx/>
                <a:uFillTx/>
                <a:latin typeface="Calibri"/>
                <a:ea typeface="+mn-ea"/>
                <a:cs typeface="Calibri"/>
              </a:rPr>
              <a:t>/</a:t>
            </a:r>
            <a:r>
              <a:rPr kumimoji="0" sz="1400" b="0" i="0" u="none" strike="noStrike" kern="1200" cap="none" spc="-10" normalizeH="0" baseline="0" noProof="0" dirty="0">
                <a:ln>
                  <a:noFill/>
                </a:ln>
                <a:solidFill>
                  <a:prstClr val="black"/>
                </a:solidFill>
                <a:effectLst/>
                <a:uLnTx/>
                <a:uFillTx/>
                <a:latin typeface="Calibri"/>
                <a:ea typeface="+mn-ea"/>
                <a:cs typeface="Calibri"/>
              </a:rPr>
              <a:t>1</a:t>
            </a:r>
            <a:r>
              <a:rPr kumimoji="0" sz="1400" b="0" i="0" u="none" strike="noStrike" kern="1200" cap="none" spc="0" normalizeH="0" baseline="0" noProof="0" dirty="0">
                <a:ln>
                  <a:noFill/>
                </a:ln>
                <a:solidFill>
                  <a:prstClr val="black"/>
                </a:solidFill>
                <a:effectLst/>
                <a:uLnTx/>
                <a:uFillTx/>
                <a:latin typeface="Calibri"/>
                <a:ea typeface="+mn-ea"/>
                <a:cs typeface="Calibri"/>
              </a:rPr>
              <a:t>12</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2" name="object 12"/>
          <p:cNvSpPr txBox="1"/>
          <p:nvPr/>
        </p:nvSpPr>
        <p:spPr>
          <a:xfrm>
            <a:off x="8719819" y="1652397"/>
            <a:ext cx="1001394"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NR</a:t>
            </a:r>
            <a:r>
              <a:rPr kumimoji="0" sz="1400" b="0" i="0" u="none" strike="noStrike" kern="1200" cap="none" spc="-60"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(30.6–NR)</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3" name="object 13"/>
          <p:cNvSpPr txBox="1"/>
          <p:nvPr/>
        </p:nvSpPr>
        <p:spPr>
          <a:xfrm>
            <a:off x="10205719" y="1698117"/>
            <a:ext cx="1216660" cy="45275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5" normalizeH="0" baseline="0" noProof="0" dirty="0">
                <a:ln>
                  <a:noFill/>
                </a:ln>
                <a:solidFill>
                  <a:prstClr val="black"/>
                </a:solidFill>
                <a:effectLst/>
                <a:uLnTx/>
                <a:uFillTx/>
                <a:latin typeface="Calibri"/>
                <a:ea typeface="+mn-ea"/>
                <a:cs typeface="Calibri"/>
              </a:rPr>
              <a:t>0.30</a:t>
            </a:r>
            <a:r>
              <a:rPr kumimoji="0" sz="1400" b="1" i="0" u="none" strike="noStrike" kern="1200" cap="none" spc="-4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(0.19–0.48)</a:t>
            </a:r>
            <a:endParaRPr kumimoji="0" sz="1400" b="0" i="0" u="none" strike="noStrike" kern="1200" cap="none" spc="0" normalizeH="0" baseline="0" noProof="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sz="1400" b="1" i="1" u="none" strike="noStrike" kern="1200" cap="none" spc="0" normalizeH="0" baseline="0" noProof="0" dirty="0">
                <a:ln>
                  <a:noFill/>
                </a:ln>
                <a:solidFill>
                  <a:prstClr val="black"/>
                </a:solidFill>
                <a:effectLst/>
                <a:uLnTx/>
                <a:uFillTx/>
                <a:latin typeface="Calibri"/>
                <a:ea typeface="+mn-ea"/>
                <a:cs typeface="Calibri"/>
              </a:rPr>
              <a:t>P</a:t>
            </a:r>
            <a:r>
              <a:rPr kumimoji="0" sz="1400" b="1" i="1" u="none" strike="noStrike" kern="1200" cap="none" spc="-25" normalizeH="0" baseline="0" noProof="0" dirty="0">
                <a:ln>
                  <a:noFill/>
                </a:ln>
                <a:solidFill>
                  <a:prstClr val="black"/>
                </a:solidFill>
                <a:effectLst/>
                <a:uLnTx/>
                <a:uFillTx/>
                <a:latin typeface="Calibri"/>
                <a:ea typeface="+mn-ea"/>
                <a:cs typeface="Calibri"/>
              </a:rPr>
              <a:t> </a:t>
            </a:r>
            <a:r>
              <a:rPr kumimoji="0" sz="1400" b="1" i="0" u="none" strike="noStrike" kern="1200" cap="none" spc="0" normalizeH="0" baseline="0" noProof="0" dirty="0">
                <a:ln>
                  <a:noFill/>
                </a:ln>
                <a:solidFill>
                  <a:prstClr val="black"/>
                </a:solidFill>
                <a:effectLst/>
                <a:uLnTx/>
                <a:uFillTx/>
                <a:latin typeface="Calibri"/>
                <a:ea typeface="+mn-ea"/>
                <a:cs typeface="Calibri"/>
              </a:rPr>
              <a:t>=</a:t>
            </a:r>
            <a:r>
              <a:rPr kumimoji="0" sz="1400" b="1" i="0" u="none" strike="noStrike" kern="1200" cap="none" spc="-35" normalizeH="0" baseline="0" noProof="0" dirty="0">
                <a:ln>
                  <a:noFill/>
                </a:ln>
                <a:solidFill>
                  <a:prstClr val="black"/>
                </a:solidFill>
                <a:effectLst/>
                <a:uLnTx/>
                <a:uFillTx/>
                <a:latin typeface="Calibri"/>
                <a:ea typeface="+mn-ea"/>
                <a:cs typeface="Calibri"/>
              </a:rPr>
              <a:t> </a:t>
            </a:r>
            <a:r>
              <a:rPr kumimoji="0" sz="1400" b="1" i="0" u="none" strike="noStrike" kern="1200" cap="none" spc="-5" normalizeH="0" baseline="0" noProof="0" dirty="0">
                <a:ln>
                  <a:noFill/>
                </a:ln>
                <a:solidFill>
                  <a:prstClr val="black"/>
                </a:solidFill>
                <a:effectLst/>
                <a:uLnTx/>
                <a:uFillTx/>
                <a:latin typeface="Calibri"/>
                <a:ea typeface="+mn-ea"/>
                <a:cs typeface="Calibri"/>
              </a:rPr>
              <a:t>&lt;0.00001</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4" name="object 14"/>
          <p:cNvSpPr txBox="1"/>
          <p:nvPr/>
        </p:nvSpPr>
        <p:spPr>
          <a:xfrm>
            <a:off x="6621271" y="1957197"/>
            <a:ext cx="959485"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1" i="0" u="none" strike="noStrike" kern="1200" cap="none" spc="-5" normalizeH="0" baseline="0" noProof="0" dirty="0">
                <a:ln>
                  <a:noFill/>
                </a:ln>
                <a:solidFill>
                  <a:srgbClr val="2E5496"/>
                </a:solidFill>
                <a:effectLst/>
                <a:uLnTx/>
                <a:uFillTx/>
                <a:latin typeface="Calibri"/>
                <a:ea typeface="+mn-ea"/>
                <a:cs typeface="Calibri"/>
              </a:rPr>
              <a:t>Placebo</a:t>
            </a:r>
            <a:r>
              <a:rPr kumimoji="0" sz="1400" b="1" i="0" u="none" strike="noStrike" kern="1200" cap="none" spc="-50" normalizeH="0" baseline="0" noProof="0" dirty="0">
                <a:ln>
                  <a:noFill/>
                </a:ln>
                <a:solidFill>
                  <a:srgbClr val="2E5496"/>
                </a:solidFill>
                <a:effectLst/>
                <a:uLnTx/>
                <a:uFillTx/>
                <a:latin typeface="Calibri"/>
                <a:ea typeface="+mn-ea"/>
                <a:cs typeface="Calibri"/>
              </a:rPr>
              <a:t> </a:t>
            </a:r>
            <a:r>
              <a:rPr kumimoji="0" sz="1400" b="1" i="0" u="none" strike="noStrike" kern="1200" cap="none" spc="0" normalizeH="0" baseline="0" noProof="0" dirty="0">
                <a:ln>
                  <a:noFill/>
                </a:ln>
                <a:solidFill>
                  <a:srgbClr val="2E5496"/>
                </a:solidFill>
                <a:effectLst/>
                <a:uLnTx/>
                <a:uFillTx/>
                <a:latin typeface="Calibri"/>
                <a:ea typeface="+mn-ea"/>
                <a:cs typeface="Calibri"/>
              </a:rPr>
              <a:t>+</a:t>
            </a:r>
            <a:r>
              <a:rPr kumimoji="0" sz="1400" b="1" i="0" u="none" strike="noStrike" kern="1200" cap="none" spc="-30" normalizeH="0" baseline="0" noProof="0" dirty="0">
                <a:ln>
                  <a:noFill/>
                </a:ln>
                <a:solidFill>
                  <a:srgbClr val="2E5496"/>
                </a:solidFill>
                <a:effectLst/>
                <a:uLnTx/>
                <a:uFillTx/>
                <a:latin typeface="Calibri"/>
                <a:ea typeface="+mn-ea"/>
                <a:cs typeface="Calibri"/>
              </a:rPr>
              <a:t> </a:t>
            </a:r>
            <a:r>
              <a:rPr kumimoji="0" sz="1400" b="1" i="0" u="none" strike="noStrike" kern="1200" cap="none" spc="5" normalizeH="0" baseline="0" noProof="0" dirty="0">
                <a:ln>
                  <a:noFill/>
                </a:ln>
                <a:solidFill>
                  <a:srgbClr val="2E5496"/>
                </a:solidFill>
                <a:effectLst/>
                <a:uLnTx/>
                <a:uFillTx/>
                <a:latin typeface="Calibri"/>
                <a:ea typeface="+mn-ea"/>
                <a:cs typeface="Calibri"/>
              </a:rPr>
              <a:t>CT</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15"/>
          <p:cNvSpPr txBox="1"/>
          <p:nvPr/>
        </p:nvSpPr>
        <p:spPr>
          <a:xfrm>
            <a:off x="7893177" y="1957197"/>
            <a:ext cx="54483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5</a:t>
            </a:r>
            <a:r>
              <a:rPr kumimoji="0" sz="1400" b="0" i="0" u="none" strike="noStrike" kern="1200" cap="none" spc="-10" normalizeH="0" baseline="0" noProof="0" dirty="0">
                <a:ln>
                  <a:noFill/>
                </a:ln>
                <a:solidFill>
                  <a:prstClr val="black"/>
                </a:solidFill>
                <a:effectLst/>
                <a:uLnTx/>
                <a:uFillTx/>
                <a:latin typeface="Calibri"/>
                <a:ea typeface="+mn-ea"/>
                <a:cs typeface="Calibri"/>
              </a:rPr>
              <a:t>9</a:t>
            </a:r>
            <a:r>
              <a:rPr kumimoji="0" sz="1400" b="0" i="0" u="none" strike="noStrike" kern="1200" cap="none" spc="-5" normalizeH="0" baseline="0" noProof="0" dirty="0">
                <a:ln>
                  <a:noFill/>
                </a:ln>
                <a:solidFill>
                  <a:prstClr val="black"/>
                </a:solidFill>
                <a:effectLst/>
                <a:uLnTx/>
                <a:uFillTx/>
                <a:latin typeface="Calibri"/>
                <a:ea typeface="+mn-ea"/>
                <a:cs typeface="Calibri"/>
              </a:rPr>
              <a:t>/</a:t>
            </a:r>
            <a:r>
              <a:rPr kumimoji="0" sz="1400" b="0" i="0" u="none" strike="noStrike" kern="1200" cap="none" spc="-10" normalizeH="0" baseline="0" noProof="0" dirty="0">
                <a:ln>
                  <a:noFill/>
                </a:ln>
                <a:solidFill>
                  <a:prstClr val="black"/>
                </a:solidFill>
                <a:effectLst/>
                <a:uLnTx/>
                <a:uFillTx/>
                <a:latin typeface="Calibri"/>
                <a:ea typeface="+mn-ea"/>
                <a:cs typeface="Calibri"/>
              </a:rPr>
              <a:t>1</a:t>
            </a:r>
            <a:r>
              <a:rPr kumimoji="0" sz="1400" b="0" i="0" u="none" strike="noStrike" kern="1200" cap="none" spc="0" normalizeH="0" baseline="0" noProof="0" dirty="0">
                <a:ln>
                  <a:noFill/>
                </a:ln>
                <a:solidFill>
                  <a:prstClr val="black"/>
                </a:solidFill>
                <a:effectLst/>
                <a:uLnTx/>
                <a:uFillTx/>
                <a:latin typeface="Calibri"/>
                <a:ea typeface="+mn-ea"/>
                <a:cs typeface="Calibri"/>
              </a:rPr>
              <a:t>13</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6" name="object 16"/>
          <p:cNvSpPr txBox="1"/>
          <p:nvPr/>
        </p:nvSpPr>
        <p:spPr>
          <a:xfrm>
            <a:off x="8751823" y="1957197"/>
            <a:ext cx="937894"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0" normalizeH="0" baseline="0" noProof="0" dirty="0">
                <a:ln>
                  <a:noFill/>
                </a:ln>
                <a:solidFill>
                  <a:prstClr val="black"/>
                </a:solidFill>
                <a:effectLst/>
                <a:uLnTx/>
                <a:uFillTx/>
                <a:latin typeface="Calibri"/>
                <a:ea typeface="+mn-ea"/>
                <a:cs typeface="Calibri"/>
              </a:rPr>
              <a:t>7.6</a:t>
            </a:r>
            <a:r>
              <a:rPr kumimoji="0" sz="1400" b="0" i="0" u="none" strike="noStrike" kern="1200" cap="none" spc="-55" normalizeH="0" baseline="0" noProof="0" dirty="0">
                <a:ln>
                  <a:noFill/>
                </a:ln>
                <a:solidFill>
                  <a:prstClr val="black"/>
                </a:solidFill>
                <a:effectLst/>
                <a:uLnTx/>
                <a:uFillTx/>
                <a:latin typeface="Calibri"/>
                <a:ea typeface="+mn-ea"/>
                <a:cs typeface="Calibri"/>
              </a:rPr>
              <a:t> </a:t>
            </a:r>
            <a:r>
              <a:rPr kumimoji="0" sz="1400" b="0" i="0" u="none" strike="noStrike" kern="1200" cap="none" spc="-5" normalizeH="0" baseline="0" noProof="0" dirty="0">
                <a:ln>
                  <a:noFill/>
                </a:ln>
                <a:solidFill>
                  <a:prstClr val="black"/>
                </a:solidFill>
                <a:effectLst/>
                <a:uLnTx/>
                <a:uFillTx/>
                <a:latin typeface="Calibri"/>
                <a:ea typeface="+mn-ea"/>
                <a:cs typeface="Calibri"/>
              </a:rPr>
              <a:t>(6.4–9.9)</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17" name="object 17"/>
          <p:cNvSpPr txBox="1"/>
          <p:nvPr/>
        </p:nvSpPr>
        <p:spPr>
          <a:xfrm>
            <a:off x="1670430" y="6633159"/>
            <a:ext cx="196596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Calibri"/>
                <a:ea typeface="+mn-ea"/>
                <a:cs typeface="Calibri"/>
              </a:rPr>
              <a:t>Data</a:t>
            </a:r>
            <a:r>
              <a:rPr kumimoji="0" sz="1000" b="0" i="0" u="none" strike="noStrike" kern="1200" cap="none" spc="-15"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cutoff</a:t>
            </a:r>
            <a:r>
              <a:rPr kumimoji="0" sz="1000" b="0" i="0" u="none" strike="noStrike" kern="1200" cap="none" spc="-1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date:</a:t>
            </a:r>
            <a:r>
              <a:rPr kumimoji="0" sz="1000" b="0" i="0" u="none" strike="noStrike" kern="1200" cap="none" spc="-10" normalizeH="0" baseline="0" noProof="0" dirty="0">
                <a:ln>
                  <a:noFill/>
                </a:ln>
                <a:solidFill>
                  <a:prstClr val="black"/>
                </a:solidFill>
                <a:effectLst/>
                <a:uLnTx/>
                <a:uFillTx/>
                <a:latin typeface="Calibri"/>
                <a:ea typeface="+mn-ea"/>
                <a:cs typeface="Calibri"/>
              </a:rPr>
              <a:t> December</a:t>
            </a:r>
            <a:r>
              <a:rPr kumimoji="0" sz="1000" b="0" i="0" u="none" strike="noStrike" kern="1200" cap="none" spc="25"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16,</a:t>
            </a:r>
            <a:r>
              <a:rPr kumimoji="0" sz="1000" b="0" i="0" u="none" strike="noStrike" kern="1200" cap="none" spc="5"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2022.</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18" name="object 18"/>
          <p:cNvGrpSpPr/>
          <p:nvPr/>
        </p:nvGrpSpPr>
        <p:grpSpPr>
          <a:xfrm>
            <a:off x="2662237" y="1475041"/>
            <a:ext cx="7139305" cy="3641725"/>
            <a:chOff x="2662237" y="1475041"/>
            <a:chExt cx="7139305" cy="3641725"/>
          </a:xfrm>
        </p:grpSpPr>
        <p:sp>
          <p:nvSpPr>
            <p:cNvPr id="19" name="object 19"/>
            <p:cNvSpPr/>
            <p:nvPr/>
          </p:nvSpPr>
          <p:spPr>
            <a:xfrm>
              <a:off x="2667000" y="1479803"/>
              <a:ext cx="7129780" cy="3632200"/>
            </a:xfrm>
            <a:custGeom>
              <a:avLst/>
              <a:gdLst/>
              <a:ahLst/>
              <a:cxnLst/>
              <a:rect l="l" t="t" r="r" b="b"/>
              <a:pathLst>
                <a:path w="7129780" h="3632200">
                  <a:moveTo>
                    <a:pt x="85343" y="3555492"/>
                  </a:moveTo>
                  <a:lnTo>
                    <a:pt x="7129272" y="3555492"/>
                  </a:lnTo>
                </a:path>
                <a:path w="7129780" h="3632200">
                  <a:moveTo>
                    <a:pt x="437388" y="3555492"/>
                  </a:moveTo>
                  <a:lnTo>
                    <a:pt x="437388" y="3631692"/>
                  </a:lnTo>
                </a:path>
                <a:path w="7129780" h="3632200">
                  <a:moveTo>
                    <a:pt x="1363979" y="3555492"/>
                  </a:moveTo>
                  <a:lnTo>
                    <a:pt x="1363979" y="3631692"/>
                  </a:lnTo>
                </a:path>
                <a:path w="7129780" h="3632200">
                  <a:moveTo>
                    <a:pt x="2289048" y="3555492"/>
                  </a:moveTo>
                  <a:lnTo>
                    <a:pt x="2289048" y="3631692"/>
                  </a:lnTo>
                </a:path>
                <a:path w="7129780" h="3632200">
                  <a:moveTo>
                    <a:pt x="3215640" y="3555492"/>
                  </a:moveTo>
                  <a:lnTo>
                    <a:pt x="3215640" y="3631692"/>
                  </a:lnTo>
                </a:path>
                <a:path w="7129780" h="3632200">
                  <a:moveTo>
                    <a:pt x="4140707" y="3555492"/>
                  </a:moveTo>
                  <a:lnTo>
                    <a:pt x="4140707" y="3631692"/>
                  </a:lnTo>
                </a:path>
                <a:path w="7129780" h="3632200">
                  <a:moveTo>
                    <a:pt x="5068824" y="3555492"/>
                  </a:moveTo>
                  <a:lnTo>
                    <a:pt x="5068824" y="3631692"/>
                  </a:lnTo>
                </a:path>
                <a:path w="7129780" h="3632200">
                  <a:moveTo>
                    <a:pt x="5993892" y="3555492"/>
                  </a:moveTo>
                  <a:lnTo>
                    <a:pt x="5993892" y="3631692"/>
                  </a:lnTo>
                </a:path>
                <a:path w="7129780" h="3632200">
                  <a:moveTo>
                    <a:pt x="6918959" y="3555492"/>
                  </a:moveTo>
                  <a:lnTo>
                    <a:pt x="6918959" y="3631692"/>
                  </a:lnTo>
                </a:path>
                <a:path w="7129780" h="3632200">
                  <a:moveTo>
                    <a:pt x="85343" y="3555492"/>
                  </a:moveTo>
                  <a:lnTo>
                    <a:pt x="85343" y="0"/>
                  </a:lnTo>
                </a:path>
                <a:path w="7129780" h="3632200">
                  <a:moveTo>
                    <a:pt x="85343" y="3555492"/>
                  </a:moveTo>
                  <a:lnTo>
                    <a:pt x="0" y="3555492"/>
                  </a:lnTo>
                </a:path>
                <a:path w="7129780" h="3632200">
                  <a:moveTo>
                    <a:pt x="85343" y="3209544"/>
                  </a:moveTo>
                  <a:lnTo>
                    <a:pt x="0" y="3209544"/>
                  </a:lnTo>
                </a:path>
                <a:path w="7129780" h="3632200">
                  <a:moveTo>
                    <a:pt x="85343" y="2865120"/>
                  </a:moveTo>
                  <a:lnTo>
                    <a:pt x="0" y="2865120"/>
                  </a:lnTo>
                </a:path>
                <a:path w="7129780" h="3632200">
                  <a:moveTo>
                    <a:pt x="85343" y="2517648"/>
                  </a:moveTo>
                  <a:lnTo>
                    <a:pt x="0" y="2517648"/>
                  </a:lnTo>
                </a:path>
                <a:path w="7129780" h="3632200">
                  <a:moveTo>
                    <a:pt x="85343" y="2173224"/>
                  </a:moveTo>
                  <a:lnTo>
                    <a:pt x="0" y="2173224"/>
                  </a:lnTo>
                </a:path>
                <a:path w="7129780" h="3632200">
                  <a:moveTo>
                    <a:pt x="85343" y="1827276"/>
                  </a:moveTo>
                  <a:lnTo>
                    <a:pt x="0" y="1827276"/>
                  </a:lnTo>
                </a:path>
                <a:path w="7129780" h="3632200">
                  <a:moveTo>
                    <a:pt x="85343" y="1482852"/>
                  </a:moveTo>
                  <a:lnTo>
                    <a:pt x="0" y="1482852"/>
                  </a:lnTo>
                </a:path>
                <a:path w="7129780" h="3632200">
                  <a:moveTo>
                    <a:pt x="85343" y="1136904"/>
                  </a:moveTo>
                  <a:lnTo>
                    <a:pt x="0" y="1136904"/>
                  </a:lnTo>
                </a:path>
                <a:path w="7129780" h="3632200">
                  <a:moveTo>
                    <a:pt x="85343" y="789432"/>
                  </a:moveTo>
                  <a:lnTo>
                    <a:pt x="0" y="789432"/>
                  </a:lnTo>
                </a:path>
                <a:path w="7129780" h="3632200">
                  <a:moveTo>
                    <a:pt x="85343" y="445008"/>
                  </a:moveTo>
                  <a:lnTo>
                    <a:pt x="0" y="445008"/>
                  </a:lnTo>
                </a:path>
                <a:path w="7129780" h="3632200">
                  <a:moveTo>
                    <a:pt x="85343" y="99060"/>
                  </a:moveTo>
                  <a:lnTo>
                    <a:pt x="0" y="9906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3105150" y="1579625"/>
              <a:ext cx="5381625" cy="2664460"/>
            </a:xfrm>
            <a:custGeom>
              <a:avLst/>
              <a:gdLst/>
              <a:ahLst/>
              <a:cxnLst/>
              <a:rect l="l" t="t" r="r" b="b"/>
              <a:pathLst>
                <a:path w="5381625" h="2664460">
                  <a:moveTo>
                    <a:pt x="0" y="0"/>
                  </a:moveTo>
                  <a:lnTo>
                    <a:pt x="30225" y="0"/>
                  </a:lnTo>
                  <a:lnTo>
                    <a:pt x="69850" y="0"/>
                  </a:lnTo>
                  <a:lnTo>
                    <a:pt x="141605" y="0"/>
                  </a:lnTo>
                  <a:lnTo>
                    <a:pt x="156717" y="0"/>
                  </a:lnTo>
                  <a:lnTo>
                    <a:pt x="156717" y="32638"/>
                  </a:lnTo>
                  <a:lnTo>
                    <a:pt x="268224" y="32638"/>
                  </a:lnTo>
                  <a:lnTo>
                    <a:pt x="268224" y="63500"/>
                  </a:lnTo>
                  <a:lnTo>
                    <a:pt x="273938" y="63500"/>
                  </a:lnTo>
                  <a:lnTo>
                    <a:pt x="343788" y="63500"/>
                  </a:lnTo>
                  <a:lnTo>
                    <a:pt x="349376" y="63500"/>
                  </a:lnTo>
                  <a:lnTo>
                    <a:pt x="349376" y="96138"/>
                  </a:lnTo>
                  <a:lnTo>
                    <a:pt x="358901" y="96138"/>
                  </a:lnTo>
                  <a:lnTo>
                    <a:pt x="358901" y="128777"/>
                  </a:lnTo>
                  <a:lnTo>
                    <a:pt x="370204" y="128777"/>
                  </a:lnTo>
                  <a:lnTo>
                    <a:pt x="370204" y="161416"/>
                  </a:lnTo>
                  <a:lnTo>
                    <a:pt x="389127" y="161416"/>
                  </a:lnTo>
                  <a:lnTo>
                    <a:pt x="400430" y="161416"/>
                  </a:lnTo>
                  <a:lnTo>
                    <a:pt x="400430" y="194056"/>
                  </a:lnTo>
                  <a:lnTo>
                    <a:pt x="445770" y="194056"/>
                  </a:lnTo>
                  <a:lnTo>
                    <a:pt x="445770" y="226695"/>
                  </a:lnTo>
                  <a:lnTo>
                    <a:pt x="455167" y="226695"/>
                  </a:lnTo>
                  <a:lnTo>
                    <a:pt x="485394" y="226695"/>
                  </a:lnTo>
                  <a:lnTo>
                    <a:pt x="536448" y="226695"/>
                  </a:lnTo>
                  <a:lnTo>
                    <a:pt x="536448" y="261112"/>
                  </a:lnTo>
                  <a:lnTo>
                    <a:pt x="551561" y="261112"/>
                  </a:lnTo>
                  <a:lnTo>
                    <a:pt x="551561" y="295401"/>
                  </a:lnTo>
                  <a:lnTo>
                    <a:pt x="562863" y="295401"/>
                  </a:lnTo>
                  <a:lnTo>
                    <a:pt x="602488" y="295401"/>
                  </a:lnTo>
                  <a:lnTo>
                    <a:pt x="608202" y="295401"/>
                  </a:lnTo>
                  <a:lnTo>
                    <a:pt x="629030" y="295401"/>
                  </a:lnTo>
                  <a:lnTo>
                    <a:pt x="629030" y="329819"/>
                  </a:lnTo>
                  <a:lnTo>
                    <a:pt x="638428" y="329819"/>
                  </a:lnTo>
                  <a:lnTo>
                    <a:pt x="638428" y="364109"/>
                  </a:lnTo>
                  <a:lnTo>
                    <a:pt x="644144" y="364109"/>
                  </a:lnTo>
                  <a:lnTo>
                    <a:pt x="647826" y="364109"/>
                  </a:lnTo>
                  <a:lnTo>
                    <a:pt x="647826" y="468884"/>
                  </a:lnTo>
                  <a:lnTo>
                    <a:pt x="659257" y="468884"/>
                  </a:lnTo>
                  <a:lnTo>
                    <a:pt x="659257" y="539369"/>
                  </a:lnTo>
                  <a:lnTo>
                    <a:pt x="662939" y="539369"/>
                  </a:lnTo>
                  <a:lnTo>
                    <a:pt x="662939" y="575437"/>
                  </a:lnTo>
                  <a:lnTo>
                    <a:pt x="668654" y="575437"/>
                  </a:lnTo>
                  <a:lnTo>
                    <a:pt x="678052" y="575437"/>
                  </a:lnTo>
                  <a:lnTo>
                    <a:pt x="678052" y="645795"/>
                  </a:lnTo>
                  <a:lnTo>
                    <a:pt x="689483" y="645795"/>
                  </a:lnTo>
                  <a:lnTo>
                    <a:pt x="695071" y="645795"/>
                  </a:lnTo>
                  <a:lnTo>
                    <a:pt x="695071" y="681863"/>
                  </a:lnTo>
                  <a:lnTo>
                    <a:pt x="704469" y="681863"/>
                  </a:lnTo>
                  <a:lnTo>
                    <a:pt x="704469" y="717931"/>
                  </a:lnTo>
                  <a:lnTo>
                    <a:pt x="710184" y="717931"/>
                  </a:lnTo>
                  <a:lnTo>
                    <a:pt x="734695" y="717931"/>
                  </a:lnTo>
                  <a:lnTo>
                    <a:pt x="740410" y="717931"/>
                  </a:lnTo>
                  <a:lnTo>
                    <a:pt x="744220" y="717931"/>
                  </a:lnTo>
                  <a:lnTo>
                    <a:pt x="744220" y="755776"/>
                  </a:lnTo>
                  <a:lnTo>
                    <a:pt x="755523" y="755776"/>
                  </a:lnTo>
                  <a:lnTo>
                    <a:pt x="755523" y="793496"/>
                  </a:lnTo>
                  <a:lnTo>
                    <a:pt x="774446" y="793496"/>
                  </a:lnTo>
                  <a:lnTo>
                    <a:pt x="774446" y="831341"/>
                  </a:lnTo>
                  <a:lnTo>
                    <a:pt x="780034" y="831341"/>
                  </a:lnTo>
                  <a:lnTo>
                    <a:pt x="780034" y="869061"/>
                  </a:lnTo>
                  <a:lnTo>
                    <a:pt x="785749" y="869061"/>
                  </a:lnTo>
                  <a:lnTo>
                    <a:pt x="791463" y="869061"/>
                  </a:lnTo>
                  <a:lnTo>
                    <a:pt x="821689" y="869061"/>
                  </a:lnTo>
                  <a:lnTo>
                    <a:pt x="821689" y="906907"/>
                  </a:lnTo>
                  <a:lnTo>
                    <a:pt x="885825" y="906907"/>
                  </a:lnTo>
                  <a:lnTo>
                    <a:pt x="912240" y="906907"/>
                  </a:lnTo>
                  <a:lnTo>
                    <a:pt x="912240" y="946403"/>
                  </a:lnTo>
                  <a:lnTo>
                    <a:pt x="917955" y="946403"/>
                  </a:lnTo>
                  <a:lnTo>
                    <a:pt x="933069" y="946403"/>
                  </a:lnTo>
                  <a:lnTo>
                    <a:pt x="933069" y="987551"/>
                  </a:lnTo>
                  <a:lnTo>
                    <a:pt x="936878" y="987551"/>
                  </a:lnTo>
                  <a:lnTo>
                    <a:pt x="936878" y="1027049"/>
                  </a:lnTo>
                  <a:lnTo>
                    <a:pt x="942466" y="1027049"/>
                  </a:lnTo>
                  <a:lnTo>
                    <a:pt x="942466" y="1068324"/>
                  </a:lnTo>
                  <a:lnTo>
                    <a:pt x="957579" y="1068324"/>
                  </a:lnTo>
                  <a:lnTo>
                    <a:pt x="957579" y="1109599"/>
                  </a:lnTo>
                  <a:lnTo>
                    <a:pt x="963295" y="1109599"/>
                  </a:lnTo>
                  <a:lnTo>
                    <a:pt x="963295" y="1150747"/>
                  </a:lnTo>
                  <a:lnTo>
                    <a:pt x="967104" y="1150747"/>
                  </a:lnTo>
                  <a:lnTo>
                    <a:pt x="967104" y="1192022"/>
                  </a:lnTo>
                  <a:lnTo>
                    <a:pt x="972692" y="1192022"/>
                  </a:lnTo>
                  <a:lnTo>
                    <a:pt x="972692" y="1233170"/>
                  </a:lnTo>
                  <a:lnTo>
                    <a:pt x="984123" y="1233170"/>
                  </a:lnTo>
                  <a:lnTo>
                    <a:pt x="984123" y="1274445"/>
                  </a:lnTo>
                  <a:lnTo>
                    <a:pt x="987805" y="1274445"/>
                  </a:lnTo>
                  <a:lnTo>
                    <a:pt x="987805" y="1399794"/>
                  </a:lnTo>
                  <a:lnTo>
                    <a:pt x="993521" y="1399794"/>
                  </a:lnTo>
                  <a:lnTo>
                    <a:pt x="993521" y="1526921"/>
                  </a:lnTo>
                  <a:lnTo>
                    <a:pt x="999236" y="1526921"/>
                  </a:lnTo>
                  <a:lnTo>
                    <a:pt x="999236" y="1611122"/>
                  </a:lnTo>
                  <a:lnTo>
                    <a:pt x="1095502" y="1611122"/>
                  </a:lnTo>
                  <a:lnTo>
                    <a:pt x="1099312" y="1611122"/>
                  </a:lnTo>
                  <a:lnTo>
                    <a:pt x="1114425" y="1611122"/>
                  </a:lnTo>
                  <a:lnTo>
                    <a:pt x="1135126" y="1611122"/>
                  </a:lnTo>
                  <a:lnTo>
                    <a:pt x="1135126" y="1655699"/>
                  </a:lnTo>
                  <a:lnTo>
                    <a:pt x="1144651" y="1655699"/>
                  </a:lnTo>
                  <a:lnTo>
                    <a:pt x="1161669" y="1655699"/>
                  </a:lnTo>
                  <a:lnTo>
                    <a:pt x="1161669" y="1702053"/>
                  </a:lnTo>
                  <a:lnTo>
                    <a:pt x="1165352" y="1702053"/>
                  </a:lnTo>
                  <a:lnTo>
                    <a:pt x="1165352" y="1748536"/>
                  </a:lnTo>
                  <a:lnTo>
                    <a:pt x="1171066" y="1748536"/>
                  </a:lnTo>
                  <a:lnTo>
                    <a:pt x="1210690" y="1748536"/>
                  </a:lnTo>
                  <a:lnTo>
                    <a:pt x="1231519" y="1748536"/>
                  </a:lnTo>
                  <a:lnTo>
                    <a:pt x="1231519" y="1796541"/>
                  </a:lnTo>
                  <a:lnTo>
                    <a:pt x="1273048" y="1796541"/>
                  </a:lnTo>
                  <a:lnTo>
                    <a:pt x="1276858" y="1796541"/>
                  </a:lnTo>
                  <a:lnTo>
                    <a:pt x="1276858" y="1846452"/>
                  </a:lnTo>
                  <a:lnTo>
                    <a:pt x="1288161" y="1846452"/>
                  </a:lnTo>
                  <a:lnTo>
                    <a:pt x="1288161" y="1896237"/>
                  </a:lnTo>
                  <a:lnTo>
                    <a:pt x="1312672" y="1896237"/>
                  </a:lnTo>
                  <a:lnTo>
                    <a:pt x="1312672" y="1947672"/>
                  </a:lnTo>
                  <a:lnTo>
                    <a:pt x="1327785" y="1947672"/>
                  </a:lnTo>
                  <a:lnTo>
                    <a:pt x="1327785" y="1997583"/>
                  </a:lnTo>
                  <a:lnTo>
                    <a:pt x="1337310" y="1997583"/>
                  </a:lnTo>
                  <a:lnTo>
                    <a:pt x="1337310" y="2047367"/>
                  </a:lnTo>
                  <a:lnTo>
                    <a:pt x="1526159" y="2047367"/>
                  </a:lnTo>
                  <a:lnTo>
                    <a:pt x="1526159" y="2097151"/>
                  </a:lnTo>
                  <a:lnTo>
                    <a:pt x="1546987" y="2097151"/>
                  </a:lnTo>
                  <a:lnTo>
                    <a:pt x="1709420" y="2097151"/>
                  </a:lnTo>
                  <a:lnTo>
                    <a:pt x="1709420" y="2150364"/>
                  </a:lnTo>
                  <a:lnTo>
                    <a:pt x="1743328" y="2150364"/>
                  </a:lnTo>
                  <a:lnTo>
                    <a:pt x="1866138" y="2150364"/>
                  </a:lnTo>
                  <a:lnTo>
                    <a:pt x="1886965" y="2150364"/>
                  </a:lnTo>
                  <a:lnTo>
                    <a:pt x="1886965" y="2207133"/>
                  </a:lnTo>
                  <a:lnTo>
                    <a:pt x="1951101" y="2207133"/>
                  </a:lnTo>
                  <a:lnTo>
                    <a:pt x="1951101" y="2263775"/>
                  </a:lnTo>
                  <a:lnTo>
                    <a:pt x="2119249" y="2263775"/>
                  </a:lnTo>
                  <a:lnTo>
                    <a:pt x="2155190" y="2263775"/>
                  </a:lnTo>
                  <a:lnTo>
                    <a:pt x="2164588" y="2263775"/>
                  </a:lnTo>
                  <a:lnTo>
                    <a:pt x="2164588" y="2330704"/>
                  </a:lnTo>
                  <a:lnTo>
                    <a:pt x="2170303" y="2330704"/>
                  </a:lnTo>
                  <a:lnTo>
                    <a:pt x="2170303" y="2399411"/>
                  </a:lnTo>
                  <a:lnTo>
                    <a:pt x="2200529" y="2399411"/>
                  </a:lnTo>
                  <a:lnTo>
                    <a:pt x="2221229" y="2399411"/>
                  </a:lnTo>
                  <a:lnTo>
                    <a:pt x="3741801" y="2399411"/>
                  </a:lnTo>
                  <a:lnTo>
                    <a:pt x="3741801" y="2663952"/>
                  </a:lnTo>
                  <a:lnTo>
                    <a:pt x="4574667" y="2663952"/>
                  </a:lnTo>
                  <a:lnTo>
                    <a:pt x="4689983" y="2663952"/>
                  </a:lnTo>
                  <a:lnTo>
                    <a:pt x="5381244" y="2663952"/>
                  </a:lnTo>
                </a:path>
              </a:pathLst>
            </a:custGeom>
            <a:ln w="14287">
              <a:solidFill>
                <a:srgbClr val="2E549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3050286" y="1530857"/>
              <a:ext cx="5491480" cy="2763520"/>
            </a:xfrm>
            <a:custGeom>
              <a:avLst/>
              <a:gdLst/>
              <a:ahLst/>
              <a:cxnLst/>
              <a:rect l="l" t="t" r="r" b="b"/>
              <a:pathLst>
                <a:path w="5491480" h="2763520">
                  <a:moveTo>
                    <a:pt x="0" y="48767"/>
                  </a:moveTo>
                  <a:lnTo>
                    <a:pt x="108203" y="48767"/>
                  </a:lnTo>
                </a:path>
                <a:path w="5491480" h="2763520">
                  <a:moveTo>
                    <a:pt x="54863" y="0"/>
                  </a:moveTo>
                  <a:lnTo>
                    <a:pt x="54863" y="99059"/>
                  </a:lnTo>
                </a:path>
                <a:path w="5491480" h="2763520">
                  <a:moveTo>
                    <a:pt x="0" y="48767"/>
                  </a:moveTo>
                  <a:lnTo>
                    <a:pt x="108203" y="48767"/>
                  </a:lnTo>
                </a:path>
                <a:path w="5491480" h="2763520">
                  <a:moveTo>
                    <a:pt x="54863" y="0"/>
                  </a:moveTo>
                  <a:lnTo>
                    <a:pt x="54863" y="99059"/>
                  </a:lnTo>
                </a:path>
                <a:path w="5491480" h="2763520">
                  <a:moveTo>
                    <a:pt x="30480" y="48767"/>
                  </a:moveTo>
                  <a:lnTo>
                    <a:pt x="138683" y="48767"/>
                  </a:lnTo>
                </a:path>
                <a:path w="5491480" h="2763520">
                  <a:moveTo>
                    <a:pt x="85343" y="0"/>
                  </a:moveTo>
                  <a:lnTo>
                    <a:pt x="85343" y="99059"/>
                  </a:lnTo>
                </a:path>
                <a:path w="5491480" h="2763520">
                  <a:moveTo>
                    <a:pt x="70103" y="48767"/>
                  </a:moveTo>
                  <a:lnTo>
                    <a:pt x="179831" y="48767"/>
                  </a:lnTo>
                </a:path>
                <a:path w="5491480" h="2763520">
                  <a:moveTo>
                    <a:pt x="124968" y="0"/>
                  </a:moveTo>
                  <a:lnTo>
                    <a:pt x="124968" y="99059"/>
                  </a:lnTo>
                </a:path>
                <a:path w="5491480" h="2763520">
                  <a:moveTo>
                    <a:pt x="141731" y="48767"/>
                  </a:moveTo>
                  <a:lnTo>
                    <a:pt x="251460" y="48767"/>
                  </a:lnTo>
                </a:path>
                <a:path w="5491480" h="2763520">
                  <a:moveTo>
                    <a:pt x="196595" y="0"/>
                  </a:moveTo>
                  <a:lnTo>
                    <a:pt x="196595" y="99059"/>
                  </a:lnTo>
                </a:path>
                <a:path w="5491480" h="2763520">
                  <a:moveTo>
                    <a:pt x="274319" y="112775"/>
                  </a:moveTo>
                  <a:lnTo>
                    <a:pt x="382524" y="112775"/>
                  </a:lnTo>
                </a:path>
                <a:path w="5491480" h="2763520">
                  <a:moveTo>
                    <a:pt x="329184" y="62483"/>
                  </a:moveTo>
                  <a:lnTo>
                    <a:pt x="329184" y="163067"/>
                  </a:lnTo>
                </a:path>
                <a:path w="5491480" h="2763520">
                  <a:moveTo>
                    <a:pt x="344424" y="112775"/>
                  </a:moveTo>
                  <a:lnTo>
                    <a:pt x="454151" y="112775"/>
                  </a:lnTo>
                </a:path>
                <a:path w="5491480" h="2763520">
                  <a:moveTo>
                    <a:pt x="399288" y="62483"/>
                  </a:moveTo>
                  <a:lnTo>
                    <a:pt x="399288" y="163067"/>
                  </a:lnTo>
                </a:path>
                <a:path w="5491480" h="2763520">
                  <a:moveTo>
                    <a:pt x="391667" y="210312"/>
                  </a:moveTo>
                  <a:lnTo>
                    <a:pt x="499872" y="210312"/>
                  </a:lnTo>
                </a:path>
                <a:path w="5491480" h="2763520">
                  <a:moveTo>
                    <a:pt x="445008" y="161543"/>
                  </a:moveTo>
                  <a:lnTo>
                    <a:pt x="445008" y="260603"/>
                  </a:lnTo>
                </a:path>
                <a:path w="5491480" h="2763520">
                  <a:moveTo>
                    <a:pt x="455675" y="275843"/>
                  </a:moveTo>
                  <a:lnTo>
                    <a:pt x="565403" y="275843"/>
                  </a:lnTo>
                </a:path>
                <a:path w="5491480" h="2763520">
                  <a:moveTo>
                    <a:pt x="510539" y="228600"/>
                  </a:moveTo>
                  <a:lnTo>
                    <a:pt x="510539" y="326136"/>
                  </a:lnTo>
                </a:path>
                <a:path w="5491480" h="2763520">
                  <a:moveTo>
                    <a:pt x="487679" y="275843"/>
                  </a:moveTo>
                  <a:lnTo>
                    <a:pt x="595884" y="275843"/>
                  </a:lnTo>
                </a:path>
                <a:path w="5491480" h="2763520">
                  <a:moveTo>
                    <a:pt x="541019" y="228600"/>
                  </a:moveTo>
                  <a:lnTo>
                    <a:pt x="541019" y="326136"/>
                  </a:lnTo>
                </a:path>
                <a:path w="5491480" h="2763520">
                  <a:moveTo>
                    <a:pt x="563879" y="344424"/>
                  </a:moveTo>
                  <a:lnTo>
                    <a:pt x="670560" y="344424"/>
                  </a:lnTo>
                </a:path>
                <a:path w="5491480" h="2763520">
                  <a:moveTo>
                    <a:pt x="618743" y="295655"/>
                  </a:moveTo>
                  <a:lnTo>
                    <a:pt x="618743" y="394715"/>
                  </a:lnTo>
                </a:path>
                <a:path w="5491480" h="2763520">
                  <a:moveTo>
                    <a:pt x="603503" y="344424"/>
                  </a:moveTo>
                  <a:lnTo>
                    <a:pt x="713231" y="344424"/>
                  </a:lnTo>
                </a:path>
                <a:path w="5491480" h="2763520">
                  <a:moveTo>
                    <a:pt x="658367" y="295655"/>
                  </a:moveTo>
                  <a:lnTo>
                    <a:pt x="658367" y="394715"/>
                  </a:lnTo>
                </a:path>
                <a:path w="5491480" h="2763520">
                  <a:moveTo>
                    <a:pt x="608076" y="344424"/>
                  </a:moveTo>
                  <a:lnTo>
                    <a:pt x="717803" y="344424"/>
                  </a:lnTo>
                </a:path>
                <a:path w="5491480" h="2763520">
                  <a:moveTo>
                    <a:pt x="662939" y="295655"/>
                  </a:moveTo>
                  <a:lnTo>
                    <a:pt x="662939" y="394715"/>
                  </a:lnTo>
                </a:path>
                <a:path w="5491480" h="2763520">
                  <a:moveTo>
                    <a:pt x="644651" y="413003"/>
                  </a:moveTo>
                  <a:lnTo>
                    <a:pt x="752855" y="413003"/>
                  </a:lnTo>
                </a:path>
                <a:path w="5491480" h="2763520">
                  <a:moveTo>
                    <a:pt x="699515" y="364236"/>
                  </a:moveTo>
                  <a:lnTo>
                    <a:pt x="699515" y="463295"/>
                  </a:lnTo>
                </a:path>
                <a:path w="5491480" h="2763520">
                  <a:moveTo>
                    <a:pt x="669036" y="624839"/>
                  </a:moveTo>
                  <a:lnTo>
                    <a:pt x="778763" y="624839"/>
                  </a:lnTo>
                </a:path>
                <a:path w="5491480" h="2763520">
                  <a:moveTo>
                    <a:pt x="723900" y="574547"/>
                  </a:moveTo>
                  <a:lnTo>
                    <a:pt x="723900" y="675131"/>
                  </a:lnTo>
                </a:path>
                <a:path w="5491480" h="2763520">
                  <a:moveTo>
                    <a:pt x="690372" y="694943"/>
                  </a:moveTo>
                  <a:lnTo>
                    <a:pt x="800100" y="694943"/>
                  </a:lnTo>
                </a:path>
                <a:path w="5491480" h="2763520">
                  <a:moveTo>
                    <a:pt x="745236" y="644651"/>
                  </a:moveTo>
                  <a:lnTo>
                    <a:pt x="745236" y="745236"/>
                  </a:lnTo>
                </a:path>
                <a:path w="5491480" h="2763520">
                  <a:moveTo>
                    <a:pt x="710184" y="768095"/>
                  </a:moveTo>
                  <a:lnTo>
                    <a:pt x="818388" y="768095"/>
                  </a:lnTo>
                </a:path>
                <a:path w="5491480" h="2763520">
                  <a:moveTo>
                    <a:pt x="765048" y="717803"/>
                  </a:moveTo>
                  <a:lnTo>
                    <a:pt x="765048" y="816863"/>
                  </a:lnTo>
                </a:path>
                <a:path w="5491480" h="2763520">
                  <a:moveTo>
                    <a:pt x="734567" y="768095"/>
                  </a:moveTo>
                  <a:lnTo>
                    <a:pt x="844296" y="768095"/>
                  </a:lnTo>
                </a:path>
                <a:path w="5491480" h="2763520">
                  <a:moveTo>
                    <a:pt x="789431" y="717803"/>
                  </a:moveTo>
                  <a:lnTo>
                    <a:pt x="789431" y="816863"/>
                  </a:lnTo>
                </a:path>
                <a:path w="5491480" h="2763520">
                  <a:moveTo>
                    <a:pt x="740663" y="768095"/>
                  </a:moveTo>
                  <a:lnTo>
                    <a:pt x="848867" y="768095"/>
                  </a:lnTo>
                </a:path>
                <a:path w="5491480" h="2763520">
                  <a:moveTo>
                    <a:pt x="795527" y="717803"/>
                  </a:moveTo>
                  <a:lnTo>
                    <a:pt x="795527" y="816863"/>
                  </a:lnTo>
                </a:path>
                <a:path w="5491480" h="2763520">
                  <a:moveTo>
                    <a:pt x="786384" y="918971"/>
                  </a:moveTo>
                  <a:lnTo>
                    <a:pt x="896112" y="918971"/>
                  </a:lnTo>
                </a:path>
                <a:path w="5491480" h="2763520">
                  <a:moveTo>
                    <a:pt x="841248" y="868679"/>
                  </a:moveTo>
                  <a:lnTo>
                    <a:pt x="841248" y="966215"/>
                  </a:lnTo>
                </a:path>
                <a:path w="5491480" h="2763520">
                  <a:moveTo>
                    <a:pt x="792479" y="918971"/>
                  </a:moveTo>
                  <a:lnTo>
                    <a:pt x="899160" y="918971"/>
                  </a:lnTo>
                </a:path>
                <a:path w="5491480" h="2763520">
                  <a:moveTo>
                    <a:pt x="847343" y="868679"/>
                  </a:moveTo>
                  <a:lnTo>
                    <a:pt x="847343" y="966215"/>
                  </a:lnTo>
                </a:path>
                <a:path w="5491480" h="2763520">
                  <a:moveTo>
                    <a:pt x="888491" y="955547"/>
                  </a:moveTo>
                  <a:lnTo>
                    <a:pt x="995172" y="955547"/>
                  </a:lnTo>
                </a:path>
                <a:path w="5491480" h="2763520">
                  <a:moveTo>
                    <a:pt x="941831" y="906779"/>
                  </a:moveTo>
                  <a:lnTo>
                    <a:pt x="941831" y="1005839"/>
                  </a:lnTo>
                </a:path>
                <a:path w="5491480" h="2763520">
                  <a:moveTo>
                    <a:pt x="888491" y="955547"/>
                  </a:moveTo>
                  <a:lnTo>
                    <a:pt x="995172" y="955547"/>
                  </a:lnTo>
                </a:path>
                <a:path w="5491480" h="2763520">
                  <a:moveTo>
                    <a:pt x="941831" y="906779"/>
                  </a:moveTo>
                  <a:lnTo>
                    <a:pt x="941831" y="1005839"/>
                  </a:lnTo>
                </a:path>
                <a:path w="5491480" h="2763520">
                  <a:moveTo>
                    <a:pt x="918972" y="995171"/>
                  </a:moveTo>
                  <a:lnTo>
                    <a:pt x="1025651" y="995171"/>
                  </a:lnTo>
                </a:path>
                <a:path w="5491480" h="2763520">
                  <a:moveTo>
                    <a:pt x="973836" y="946403"/>
                  </a:moveTo>
                  <a:lnTo>
                    <a:pt x="973836" y="1045463"/>
                  </a:lnTo>
                </a:path>
                <a:path w="5491480" h="2763520">
                  <a:moveTo>
                    <a:pt x="943355" y="1117091"/>
                  </a:moveTo>
                  <a:lnTo>
                    <a:pt x="1053084" y="1117091"/>
                  </a:lnTo>
                </a:path>
                <a:path w="5491480" h="2763520">
                  <a:moveTo>
                    <a:pt x="998219" y="1068324"/>
                  </a:moveTo>
                  <a:lnTo>
                    <a:pt x="998219" y="1167383"/>
                  </a:lnTo>
                </a:path>
                <a:path w="5491480" h="2763520">
                  <a:moveTo>
                    <a:pt x="973836" y="1283207"/>
                  </a:moveTo>
                  <a:lnTo>
                    <a:pt x="1082039" y="1283207"/>
                  </a:lnTo>
                </a:path>
                <a:path w="5491480" h="2763520">
                  <a:moveTo>
                    <a:pt x="1028700" y="1232915"/>
                  </a:moveTo>
                  <a:lnTo>
                    <a:pt x="1028700" y="1331976"/>
                  </a:lnTo>
                </a:path>
                <a:path w="5491480" h="2763520">
                  <a:moveTo>
                    <a:pt x="1095755" y="1661159"/>
                  </a:moveTo>
                  <a:lnTo>
                    <a:pt x="1203960" y="1661159"/>
                  </a:lnTo>
                </a:path>
                <a:path w="5491480" h="2763520">
                  <a:moveTo>
                    <a:pt x="1150619" y="1610867"/>
                  </a:moveTo>
                  <a:lnTo>
                    <a:pt x="1150619" y="1708403"/>
                  </a:lnTo>
                </a:path>
                <a:path w="5491480" h="2763520">
                  <a:moveTo>
                    <a:pt x="1101852" y="1661159"/>
                  </a:moveTo>
                  <a:lnTo>
                    <a:pt x="1208531" y="1661159"/>
                  </a:lnTo>
                </a:path>
                <a:path w="5491480" h="2763520">
                  <a:moveTo>
                    <a:pt x="1155191" y="1610867"/>
                  </a:moveTo>
                  <a:lnTo>
                    <a:pt x="1155191" y="1708403"/>
                  </a:lnTo>
                </a:path>
                <a:path w="5491480" h="2763520">
                  <a:moveTo>
                    <a:pt x="1117091" y="1661159"/>
                  </a:moveTo>
                  <a:lnTo>
                    <a:pt x="1223772" y="1661159"/>
                  </a:lnTo>
                </a:path>
                <a:path w="5491480" h="2763520">
                  <a:moveTo>
                    <a:pt x="1168908" y="1610867"/>
                  </a:moveTo>
                  <a:lnTo>
                    <a:pt x="1168908" y="1708403"/>
                  </a:lnTo>
                </a:path>
                <a:path w="5491480" h="2763520">
                  <a:moveTo>
                    <a:pt x="1147572" y="1705355"/>
                  </a:moveTo>
                  <a:lnTo>
                    <a:pt x="1254252" y="1705355"/>
                  </a:lnTo>
                </a:path>
                <a:path w="5491480" h="2763520">
                  <a:moveTo>
                    <a:pt x="1199388" y="1655064"/>
                  </a:moveTo>
                  <a:lnTo>
                    <a:pt x="1199388" y="1755647"/>
                  </a:lnTo>
                </a:path>
                <a:path w="5491480" h="2763520">
                  <a:moveTo>
                    <a:pt x="1171955" y="1798319"/>
                  </a:moveTo>
                  <a:lnTo>
                    <a:pt x="1281684" y="1798319"/>
                  </a:lnTo>
                </a:path>
                <a:path w="5491480" h="2763520">
                  <a:moveTo>
                    <a:pt x="1226819" y="1748027"/>
                  </a:moveTo>
                  <a:lnTo>
                    <a:pt x="1226819" y="1845564"/>
                  </a:lnTo>
                </a:path>
                <a:path w="5491480" h="2763520">
                  <a:moveTo>
                    <a:pt x="1213103" y="1798319"/>
                  </a:moveTo>
                  <a:lnTo>
                    <a:pt x="1321308" y="1798319"/>
                  </a:lnTo>
                </a:path>
                <a:path w="5491480" h="2763520">
                  <a:moveTo>
                    <a:pt x="1266443" y="1748027"/>
                  </a:moveTo>
                  <a:lnTo>
                    <a:pt x="1266443" y="1845564"/>
                  </a:lnTo>
                </a:path>
                <a:path w="5491480" h="2763520">
                  <a:moveTo>
                    <a:pt x="1274064" y="1845564"/>
                  </a:moveTo>
                  <a:lnTo>
                    <a:pt x="1380743" y="1845564"/>
                  </a:lnTo>
                </a:path>
                <a:path w="5491480" h="2763520">
                  <a:moveTo>
                    <a:pt x="1328927" y="1796795"/>
                  </a:moveTo>
                  <a:lnTo>
                    <a:pt x="1328927" y="1895855"/>
                  </a:lnTo>
                </a:path>
                <a:path w="5491480" h="2763520">
                  <a:moveTo>
                    <a:pt x="1546860" y="2145791"/>
                  </a:moveTo>
                  <a:lnTo>
                    <a:pt x="1655064" y="2145791"/>
                  </a:lnTo>
                </a:path>
                <a:path w="5491480" h="2763520">
                  <a:moveTo>
                    <a:pt x="1601724" y="2098547"/>
                  </a:moveTo>
                  <a:lnTo>
                    <a:pt x="1601724" y="2196084"/>
                  </a:lnTo>
                </a:path>
                <a:path w="5491480" h="2763520">
                  <a:moveTo>
                    <a:pt x="1744979" y="2199131"/>
                  </a:moveTo>
                  <a:lnTo>
                    <a:pt x="1853184" y="2199131"/>
                  </a:lnTo>
                </a:path>
                <a:path w="5491480" h="2763520">
                  <a:moveTo>
                    <a:pt x="1798319" y="2150364"/>
                  </a:moveTo>
                  <a:lnTo>
                    <a:pt x="1798319" y="2249423"/>
                  </a:lnTo>
                </a:path>
                <a:path w="5491480" h="2763520">
                  <a:moveTo>
                    <a:pt x="1866900" y="2199131"/>
                  </a:moveTo>
                  <a:lnTo>
                    <a:pt x="1976627" y="2199131"/>
                  </a:lnTo>
                </a:path>
                <a:path w="5491480" h="2763520">
                  <a:moveTo>
                    <a:pt x="1921764" y="2150364"/>
                  </a:moveTo>
                  <a:lnTo>
                    <a:pt x="1921764" y="2249423"/>
                  </a:lnTo>
                </a:path>
                <a:path w="5491480" h="2763520">
                  <a:moveTo>
                    <a:pt x="1953767" y="2313431"/>
                  </a:moveTo>
                  <a:lnTo>
                    <a:pt x="2060448" y="2313431"/>
                  </a:lnTo>
                </a:path>
                <a:path w="5491480" h="2763520">
                  <a:moveTo>
                    <a:pt x="2008631" y="2263140"/>
                  </a:moveTo>
                  <a:lnTo>
                    <a:pt x="2008631" y="2362199"/>
                  </a:lnTo>
                </a:path>
                <a:path w="5491480" h="2763520">
                  <a:moveTo>
                    <a:pt x="2119884" y="2313431"/>
                  </a:moveTo>
                  <a:lnTo>
                    <a:pt x="2229612" y="2313431"/>
                  </a:lnTo>
                </a:path>
                <a:path w="5491480" h="2763520">
                  <a:moveTo>
                    <a:pt x="2174748" y="2263140"/>
                  </a:moveTo>
                  <a:lnTo>
                    <a:pt x="2174748" y="2362199"/>
                  </a:lnTo>
                </a:path>
                <a:path w="5491480" h="2763520">
                  <a:moveTo>
                    <a:pt x="2154936" y="2313431"/>
                  </a:moveTo>
                  <a:lnTo>
                    <a:pt x="2264664" y="2313431"/>
                  </a:lnTo>
                </a:path>
                <a:path w="5491480" h="2763520">
                  <a:moveTo>
                    <a:pt x="2209800" y="2263140"/>
                  </a:moveTo>
                  <a:lnTo>
                    <a:pt x="2209800" y="2362199"/>
                  </a:lnTo>
                </a:path>
                <a:path w="5491480" h="2763520">
                  <a:moveTo>
                    <a:pt x="2165604" y="2380487"/>
                  </a:moveTo>
                  <a:lnTo>
                    <a:pt x="2273808" y="2380487"/>
                  </a:lnTo>
                </a:path>
                <a:path w="5491480" h="2763520">
                  <a:moveTo>
                    <a:pt x="2218943" y="2330196"/>
                  </a:moveTo>
                  <a:lnTo>
                    <a:pt x="2218943" y="2427731"/>
                  </a:lnTo>
                </a:path>
                <a:path w="5491480" h="2763520">
                  <a:moveTo>
                    <a:pt x="2200655" y="2450591"/>
                  </a:moveTo>
                  <a:lnTo>
                    <a:pt x="2310384" y="2450591"/>
                  </a:lnTo>
                </a:path>
                <a:path w="5491480" h="2763520">
                  <a:moveTo>
                    <a:pt x="2255519" y="2400299"/>
                  </a:moveTo>
                  <a:lnTo>
                    <a:pt x="2255519" y="2499360"/>
                  </a:lnTo>
                </a:path>
                <a:path w="5491480" h="2763520">
                  <a:moveTo>
                    <a:pt x="2221991" y="2450591"/>
                  </a:moveTo>
                  <a:lnTo>
                    <a:pt x="2331719" y="2450591"/>
                  </a:lnTo>
                </a:path>
                <a:path w="5491480" h="2763520">
                  <a:moveTo>
                    <a:pt x="2276855" y="2400299"/>
                  </a:moveTo>
                  <a:lnTo>
                    <a:pt x="2276855" y="2499360"/>
                  </a:lnTo>
                </a:path>
                <a:path w="5491480" h="2763520">
                  <a:moveTo>
                    <a:pt x="2392679" y="2450591"/>
                  </a:moveTo>
                  <a:lnTo>
                    <a:pt x="2502408" y="2450591"/>
                  </a:lnTo>
                </a:path>
                <a:path w="5491480" h="2763520">
                  <a:moveTo>
                    <a:pt x="2447543" y="2400299"/>
                  </a:moveTo>
                  <a:lnTo>
                    <a:pt x="2447543" y="2499360"/>
                  </a:lnTo>
                </a:path>
                <a:path w="5491480" h="2763520">
                  <a:moveTo>
                    <a:pt x="2500884" y="2450591"/>
                  </a:moveTo>
                  <a:lnTo>
                    <a:pt x="2609088" y="2450591"/>
                  </a:lnTo>
                </a:path>
                <a:path w="5491480" h="2763520">
                  <a:moveTo>
                    <a:pt x="2555748" y="2400299"/>
                  </a:moveTo>
                  <a:lnTo>
                    <a:pt x="2555748" y="2499360"/>
                  </a:lnTo>
                </a:path>
                <a:path w="5491480" h="2763520">
                  <a:moveTo>
                    <a:pt x="2510028" y="2450591"/>
                  </a:moveTo>
                  <a:lnTo>
                    <a:pt x="2619755" y="2450591"/>
                  </a:lnTo>
                </a:path>
                <a:path w="5491480" h="2763520">
                  <a:moveTo>
                    <a:pt x="2564891" y="2400299"/>
                  </a:moveTo>
                  <a:lnTo>
                    <a:pt x="2564891" y="2499360"/>
                  </a:lnTo>
                </a:path>
                <a:path w="5491480" h="2763520">
                  <a:moveTo>
                    <a:pt x="2546604" y="2450591"/>
                  </a:moveTo>
                  <a:lnTo>
                    <a:pt x="2653284" y="2450591"/>
                  </a:lnTo>
                </a:path>
                <a:path w="5491480" h="2763520">
                  <a:moveTo>
                    <a:pt x="2601467" y="2400299"/>
                  </a:moveTo>
                  <a:lnTo>
                    <a:pt x="2601467" y="2499360"/>
                  </a:lnTo>
                </a:path>
                <a:path w="5491480" h="2763520">
                  <a:moveTo>
                    <a:pt x="2581655" y="2450591"/>
                  </a:moveTo>
                  <a:lnTo>
                    <a:pt x="2689860" y="2450591"/>
                  </a:lnTo>
                </a:path>
                <a:path w="5491480" h="2763520">
                  <a:moveTo>
                    <a:pt x="2634996" y="2400299"/>
                  </a:moveTo>
                  <a:lnTo>
                    <a:pt x="2634996" y="2499360"/>
                  </a:lnTo>
                </a:path>
                <a:path w="5491480" h="2763520">
                  <a:moveTo>
                    <a:pt x="3019043" y="2450591"/>
                  </a:moveTo>
                  <a:lnTo>
                    <a:pt x="3125724" y="2450591"/>
                  </a:lnTo>
                </a:path>
                <a:path w="5491480" h="2763520">
                  <a:moveTo>
                    <a:pt x="3070860" y="2400299"/>
                  </a:moveTo>
                  <a:lnTo>
                    <a:pt x="3070860" y="2499360"/>
                  </a:lnTo>
                </a:path>
                <a:path w="5491480" h="2763520">
                  <a:moveTo>
                    <a:pt x="3067812" y="2450591"/>
                  </a:moveTo>
                  <a:lnTo>
                    <a:pt x="3177540" y="2450591"/>
                  </a:lnTo>
                </a:path>
                <a:path w="5491480" h="2763520">
                  <a:moveTo>
                    <a:pt x="3122676" y="2400299"/>
                  </a:moveTo>
                  <a:lnTo>
                    <a:pt x="3122676" y="2499360"/>
                  </a:lnTo>
                </a:path>
                <a:path w="5491480" h="2763520">
                  <a:moveTo>
                    <a:pt x="3087624" y="2450591"/>
                  </a:moveTo>
                  <a:lnTo>
                    <a:pt x="3197352" y="2450591"/>
                  </a:lnTo>
                </a:path>
                <a:path w="5491480" h="2763520">
                  <a:moveTo>
                    <a:pt x="3142488" y="2400299"/>
                  </a:moveTo>
                  <a:lnTo>
                    <a:pt x="3142488" y="2499360"/>
                  </a:lnTo>
                </a:path>
                <a:path w="5491480" h="2763520">
                  <a:moveTo>
                    <a:pt x="3200400" y="2450591"/>
                  </a:moveTo>
                  <a:lnTo>
                    <a:pt x="3308604" y="2450591"/>
                  </a:lnTo>
                </a:path>
                <a:path w="5491480" h="2763520">
                  <a:moveTo>
                    <a:pt x="3255264" y="2400299"/>
                  </a:moveTo>
                  <a:lnTo>
                    <a:pt x="3255264" y="2499360"/>
                  </a:lnTo>
                </a:path>
                <a:path w="5491480" h="2763520">
                  <a:moveTo>
                    <a:pt x="4575047" y="2712719"/>
                  </a:moveTo>
                  <a:lnTo>
                    <a:pt x="4684775" y="2712719"/>
                  </a:lnTo>
                </a:path>
                <a:path w="5491480" h="2763520">
                  <a:moveTo>
                    <a:pt x="4629912" y="2663952"/>
                  </a:moveTo>
                  <a:lnTo>
                    <a:pt x="4629912" y="2763011"/>
                  </a:lnTo>
                </a:path>
                <a:path w="5491480" h="2763520">
                  <a:moveTo>
                    <a:pt x="4692395" y="2712719"/>
                  </a:moveTo>
                  <a:lnTo>
                    <a:pt x="4799075" y="2712719"/>
                  </a:lnTo>
                </a:path>
                <a:path w="5491480" h="2763520">
                  <a:moveTo>
                    <a:pt x="4747260" y="2663952"/>
                  </a:moveTo>
                  <a:lnTo>
                    <a:pt x="4747260" y="2763011"/>
                  </a:lnTo>
                </a:path>
                <a:path w="5491480" h="2763520">
                  <a:moveTo>
                    <a:pt x="5381244" y="2712719"/>
                  </a:moveTo>
                  <a:lnTo>
                    <a:pt x="5490971" y="2712719"/>
                  </a:lnTo>
                </a:path>
                <a:path w="5491480" h="2763520">
                  <a:moveTo>
                    <a:pt x="5436108" y="2663952"/>
                  </a:moveTo>
                  <a:lnTo>
                    <a:pt x="5436108" y="2763011"/>
                  </a:lnTo>
                </a:path>
              </a:pathLst>
            </a:custGeom>
            <a:ln w="4763">
              <a:solidFill>
                <a:srgbClr val="2E549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3105150" y="1579625"/>
              <a:ext cx="5842000" cy="1495425"/>
            </a:xfrm>
            <a:custGeom>
              <a:avLst/>
              <a:gdLst/>
              <a:ahLst/>
              <a:cxnLst/>
              <a:rect l="l" t="t" r="r" b="b"/>
              <a:pathLst>
                <a:path w="5842000" h="1495425">
                  <a:moveTo>
                    <a:pt x="0" y="0"/>
                  </a:moveTo>
                  <a:lnTo>
                    <a:pt x="39624" y="0"/>
                  </a:lnTo>
                  <a:lnTo>
                    <a:pt x="54737" y="0"/>
                  </a:lnTo>
                  <a:lnTo>
                    <a:pt x="54737" y="30987"/>
                  </a:lnTo>
                  <a:lnTo>
                    <a:pt x="81152" y="30987"/>
                  </a:lnTo>
                  <a:lnTo>
                    <a:pt x="81152" y="63626"/>
                  </a:lnTo>
                  <a:lnTo>
                    <a:pt x="111379" y="63626"/>
                  </a:lnTo>
                  <a:lnTo>
                    <a:pt x="141605" y="63626"/>
                  </a:lnTo>
                  <a:lnTo>
                    <a:pt x="145414" y="63626"/>
                  </a:lnTo>
                  <a:lnTo>
                    <a:pt x="283337" y="63626"/>
                  </a:lnTo>
                  <a:lnTo>
                    <a:pt x="283337" y="96265"/>
                  </a:lnTo>
                  <a:lnTo>
                    <a:pt x="328675" y="96265"/>
                  </a:lnTo>
                  <a:lnTo>
                    <a:pt x="328675" y="128904"/>
                  </a:lnTo>
                  <a:lnTo>
                    <a:pt x="358775" y="128904"/>
                  </a:lnTo>
                  <a:lnTo>
                    <a:pt x="394715" y="128904"/>
                  </a:lnTo>
                  <a:lnTo>
                    <a:pt x="394715" y="161544"/>
                  </a:lnTo>
                  <a:lnTo>
                    <a:pt x="557149" y="161544"/>
                  </a:lnTo>
                  <a:lnTo>
                    <a:pt x="566547" y="161544"/>
                  </a:lnTo>
                  <a:lnTo>
                    <a:pt x="572262" y="161544"/>
                  </a:lnTo>
                  <a:lnTo>
                    <a:pt x="623188" y="161544"/>
                  </a:lnTo>
                  <a:lnTo>
                    <a:pt x="623188" y="195961"/>
                  </a:lnTo>
                  <a:lnTo>
                    <a:pt x="644016" y="195961"/>
                  </a:lnTo>
                  <a:lnTo>
                    <a:pt x="644016" y="230250"/>
                  </a:lnTo>
                  <a:lnTo>
                    <a:pt x="674242" y="230250"/>
                  </a:lnTo>
                  <a:lnTo>
                    <a:pt x="678052" y="230250"/>
                  </a:lnTo>
                  <a:lnTo>
                    <a:pt x="695071" y="230250"/>
                  </a:lnTo>
                  <a:lnTo>
                    <a:pt x="695071" y="266319"/>
                  </a:lnTo>
                  <a:lnTo>
                    <a:pt x="698753" y="266319"/>
                  </a:lnTo>
                  <a:lnTo>
                    <a:pt x="704469" y="266319"/>
                  </a:lnTo>
                  <a:lnTo>
                    <a:pt x="704469" y="302387"/>
                  </a:lnTo>
                  <a:lnTo>
                    <a:pt x="710057" y="302387"/>
                  </a:lnTo>
                  <a:lnTo>
                    <a:pt x="764921" y="302387"/>
                  </a:lnTo>
                  <a:lnTo>
                    <a:pt x="774319" y="302387"/>
                  </a:lnTo>
                  <a:lnTo>
                    <a:pt x="774319" y="338582"/>
                  </a:lnTo>
                  <a:lnTo>
                    <a:pt x="972692" y="338582"/>
                  </a:lnTo>
                  <a:lnTo>
                    <a:pt x="972692" y="378078"/>
                  </a:lnTo>
                  <a:lnTo>
                    <a:pt x="983996" y="378078"/>
                  </a:lnTo>
                  <a:lnTo>
                    <a:pt x="983996" y="415925"/>
                  </a:lnTo>
                  <a:lnTo>
                    <a:pt x="987805" y="415925"/>
                  </a:lnTo>
                  <a:lnTo>
                    <a:pt x="993394" y="415925"/>
                  </a:lnTo>
                  <a:lnTo>
                    <a:pt x="999109" y="415925"/>
                  </a:lnTo>
                  <a:lnTo>
                    <a:pt x="1002919" y="415925"/>
                  </a:lnTo>
                  <a:lnTo>
                    <a:pt x="1002919" y="458850"/>
                  </a:lnTo>
                  <a:lnTo>
                    <a:pt x="1008507" y="458850"/>
                  </a:lnTo>
                  <a:lnTo>
                    <a:pt x="1029335" y="458850"/>
                  </a:lnTo>
                  <a:lnTo>
                    <a:pt x="1029335" y="500125"/>
                  </a:lnTo>
                  <a:lnTo>
                    <a:pt x="1048130" y="500125"/>
                  </a:lnTo>
                  <a:lnTo>
                    <a:pt x="1048130" y="543051"/>
                  </a:lnTo>
                  <a:lnTo>
                    <a:pt x="1084072" y="543051"/>
                  </a:lnTo>
                  <a:lnTo>
                    <a:pt x="1089787" y="543051"/>
                  </a:lnTo>
                  <a:lnTo>
                    <a:pt x="1144524" y="543051"/>
                  </a:lnTo>
                  <a:lnTo>
                    <a:pt x="1165225" y="543051"/>
                  </a:lnTo>
                  <a:lnTo>
                    <a:pt x="1170939" y="543051"/>
                  </a:lnTo>
                  <a:lnTo>
                    <a:pt x="1170939" y="589407"/>
                  </a:lnTo>
                  <a:lnTo>
                    <a:pt x="1210564" y="589407"/>
                  </a:lnTo>
                  <a:lnTo>
                    <a:pt x="1303147" y="589407"/>
                  </a:lnTo>
                  <a:lnTo>
                    <a:pt x="1303147" y="635762"/>
                  </a:lnTo>
                  <a:lnTo>
                    <a:pt x="1312545" y="635762"/>
                  </a:lnTo>
                  <a:lnTo>
                    <a:pt x="1327658" y="635762"/>
                  </a:lnTo>
                  <a:lnTo>
                    <a:pt x="1327658" y="683895"/>
                  </a:lnTo>
                  <a:lnTo>
                    <a:pt x="1531620" y="683895"/>
                  </a:lnTo>
                  <a:lnTo>
                    <a:pt x="1531620" y="738886"/>
                  </a:lnTo>
                  <a:lnTo>
                    <a:pt x="1550542" y="738886"/>
                  </a:lnTo>
                  <a:lnTo>
                    <a:pt x="1556258" y="738886"/>
                  </a:lnTo>
                  <a:lnTo>
                    <a:pt x="1601597" y="738886"/>
                  </a:lnTo>
                  <a:lnTo>
                    <a:pt x="1601597" y="793876"/>
                  </a:lnTo>
                  <a:lnTo>
                    <a:pt x="1622298" y="793876"/>
                  </a:lnTo>
                  <a:lnTo>
                    <a:pt x="1622298" y="848868"/>
                  </a:lnTo>
                  <a:lnTo>
                    <a:pt x="1661922" y="848868"/>
                  </a:lnTo>
                  <a:lnTo>
                    <a:pt x="1764029" y="848868"/>
                  </a:lnTo>
                  <a:lnTo>
                    <a:pt x="1764029" y="905637"/>
                  </a:lnTo>
                  <a:lnTo>
                    <a:pt x="1814957" y="905637"/>
                  </a:lnTo>
                  <a:lnTo>
                    <a:pt x="1866011" y="905637"/>
                  </a:lnTo>
                  <a:lnTo>
                    <a:pt x="1866011" y="964057"/>
                  </a:lnTo>
                  <a:lnTo>
                    <a:pt x="1890522" y="964057"/>
                  </a:lnTo>
                  <a:lnTo>
                    <a:pt x="2058542" y="964057"/>
                  </a:lnTo>
                  <a:lnTo>
                    <a:pt x="2058542" y="1032763"/>
                  </a:lnTo>
                  <a:lnTo>
                    <a:pt x="2073655" y="1032763"/>
                  </a:lnTo>
                  <a:lnTo>
                    <a:pt x="2073655" y="1101471"/>
                  </a:lnTo>
                  <a:lnTo>
                    <a:pt x="2083180" y="1101471"/>
                  </a:lnTo>
                  <a:lnTo>
                    <a:pt x="4725289" y="1101471"/>
                  </a:lnTo>
                  <a:lnTo>
                    <a:pt x="4725289" y="1495044"/>
                  </a:lnTo>
                  <a:lnTo>
                    <a:pt x="4969002" y="1495044"/>
                  </a:lnTo>
                  <a:lnTo>
                    <a:pt x="5131434" y="1495044"/>
                  </a:lnTo>
                  <a:lnTo>
                    <a:pt x="5339080" y="1495044"/>
                  </a:lnTo>
                  <a:lnTo>
                    <a:pt x="5826379" y="1495044"/>
                  </a:lnTo>
                  <a:lnTo>
                    <a:pt x="5841492" y="1495044"/>
                  </a:lnTo>
                </a:path>
              </a:pathLst>
            </a:custGeom>
            <a:ln w="14287">
              <a:solidFill>
                <a:srgbClr val="8717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050286" y="1530857"/>
              <a:ext cx="5951220" cy="1594485"/>
            </a:xfrm>
            <a:custGeom>
              <a:avLst/>
              <a:gdLst/>
              <a:ahLst/>
              <a:cxnLst/>
              <a:rect l="l" t="t" r="r" b="b"/>
              <a:pathLst>
                <a:path w="5951220" h="1594485">
                  <a:moveTo>
                    <a:pt x="0" y="48767"/>
                  </a:moveTo>
                  <a:lnTo>
                    <a:pt x="108203" y="48767"/>
                  </a:lnTo>
                </a:path>
                <a:path w="5951220" h="1594485">
                  <a:moveTo>
                    <a:pt x="54863" y="0"/>
                  </a:moveTo>
                  <a:lnTo>
                    <a:pt x="54863" y="99059"/>
                  </a:lnTo>
                </a:path>
                <a:path w="5951220" h="1594485">
                  <a:moveTo>
                    <a:pt x="39624" y="48767"/>
                  </a:moveTo>
                  <a:lnTo>
                    <a:pt x="149351" y="48767"/>
                  </a:lnTo>
                </a:path>
                <a:path w="5951220" h="1594485">
                  <a:moveTo>
                    <a:pt x="94487" y="0"/>
                  </a:moveTo>
                  <a:lnTo>
                    <a:pt x="94487" y="99059"/>
                  </a:lnTo>
                </a:path>
                <a:path w="5951220" h="1594485">
                  <a:moveTo>
                    <a:pt x="54863" y="80771"/>
                  </a:moveTo>
                  <a:lnTo>
                    <a:pt x="164591" y="80771"/>
                  </a:lnTo>
                </a:path>
                <a:path w="5951220" h="1594485">
                  <a:moveTo>
                    <a:pt x="109727" y="30479"/>
                  </a:moveTo>
                  <a:lnTo>
                    <a:pt x="109727" y="129539"/>
                  </a:lnTo>
                </a:path>
                <a:path w="5951220" h="1594485">
                  <a:moveTo>
                    <a:pt x="111251" y="112775"/>
                  </a:moveTo>
                  <a:lnTo>
                    <a:pt x="219455" y="112775"/>
                  </a:lnTo>
                </a:path>
                <a:path w="5951220" h="1594485">
                  <a:moveTo>
                    <a:pt x="166115" y="62483"/>
                  </a:moveTo>
                  <a:lnTo>
                    <a:pt x="166115" y="163067"/>
                  </a:lnTo>
                </a:path>
                <a:path w="5951220" h="1594485">
                  <a:moveTo>
                    <a:pt x="141731" y="112775"/>
                  </a:moveTo>
                  <a:lnTo>
                    <a:pt x="251460" y="112775"/>
                  </a:lnTo>
                </a:path>
                <a:path w="5951220" h="1594485">
                  <a:moveTo>
                    <a:pt x="196595" y="62483"/>
                  </a:moveTo>
                  <a:lnTo>
                    <a:pt x="196595" y="163067"/>
                  </a:lnTo>
                </a:path>
                <a:path w="5951220" h="1594485">
                  <a:moveTo>
                    <a:pt x="147827" y="112775"/>
                  </a:moveTo>
                  <a:lnTo>
                    <a:pt x="256031" y="112775"/>
                  </a:lnTo>
                </a:path>
                <a:path w="5951220" h="1594485">
                  <a:moveTo>
                    <a:pt x="202691" y="62483"/>
                  </a:moveTo>
                  <a:lnTo>
                    <a:pt x="202691" y="163067"/>
                  </a:lnTo>
                </a:path>
                <a:path w="5951220" h="1594485">
                  <a:moveTo>
                    <a:pt x="361188" y="178307"/>
                  </a:moveTo>
                  <a:lnTo>
                    <a:pt x="469391" y="178307"/>
                  </a:lnTo>
                </a:path>
                <a:path w="5951220" h="1594485">
                  <a:moveTo>
                    <a:pt x="414527" y="128015"/>
                  </a:moveTo>
                  <a:lnTo>
                    <a:pt x="414527" y="228600"/>
                  </a:lnTo>
                </a:path>
                <a:path w="5951220" h="1594485">
                  <a:moveTo>
                    <a:pt x="557784" y="210312"/>
                  </a:moveTo>
                  <a:lnTo>
                    <a:pt x="667512" y="210312"/>
                  </a:lnTo>
                </a:path>
                <a:path w="5951220" h="1594485">
                  <a:moveTo>
                    <a:pt x="612648" y="161543"/>
                  </a:moveTo>
                  <a:lnTo>
                    <a:pt x="612648" y="260603"/>
                  </a:lnTo>
                </a:path>
                <a:path w="5951220" h="1594485">
                  <a:moveTo>
                    <a:pt x="568451" y="210312"/>
                  </a:moveTo>
                  <a:lnTo>
                    <a:pt x="676655" y="210312"/>
                  </a:lnTo>
                </a:path>
                <a:path w="5951220" h="1594485">
                  <a:moveTo>
                    <a:pt x="621791" y="161543"/>
                  </a:moveTo>
                  <a:lnTo>
                    <a:pt x="621791" y="260603"/>
                  </a:lnTo>
                </a:path>
                <a:path w="5951220" h="1594485">
                  <a:moveTo>
                    <a:pt x="568451" y="210312"/>
                  </a:moveTo>
                  <a:lnTo>
                    <a:pt x="676655" y="210312"/>
                  </a:lnTo>
                </a:path>
                <a:path w="5951220" h="1594485">
                  <a:moveTo>
                    <a:pt x="621791" y="161543"/>
                  </a:moveTo>
                  <a:lnTo>
                    <a:pt x="621791" y="260603"/>
                  </a:lnTo>
                </a:path>
                <a:path w="5951220" h="1594485">
                  <a:moveTo>
                    <a:pt x="573024" y="210312"/>
                  </a:moveTo>
                  <a:lnTo>
                    <a:pt x="682751" y="210312"/>
                  </a:lnTo>
                </a:path>
                <a:path w="5951220" h="1594485">
                  <a:moveTo>
                    <a:pt x="627888" y="161543"/>
                  </a:moveTo>
                  <a:lnTo>
                    <a:pt x="627888" y="260603"/>
                  </a:lnTo>
                </a:path>
                <a:path w="5951220" h="1594485">
                  <a:moveTo>
                    <a:pt x="675131" y="278891"/>
                  </a:moveTo>
                  <a:lnTo>
                    <a:pt x="784860" y="278891"/>
                  </a:lnTo>
                </a:path>
                <a:path w="5951220" h="1594485">
                  <a:moveTo>
                    <a:pt x="729996" y="230124"/>
                  </a:moveTo>
                  <a:lnTo>
                    <a:pt x="729996" y="329183"/>
                  </a:lnTo>
                </a:path>
                <a:path w="5951220" h="1594485">
                  <a:moveTo>
                    <a:pt x="675131" y="278891"/>
                  </a:moveTo>
                  <a:lnTo>
                    <a:pt x="784860" y="278891"/>
                  </a:lnTo>
                </a:path>
                <a:path w="5951220" h="1594485">
                  <a:moveTo>
                    <a:pt x="729996" y="230124"/>
                  </a:moveTo>
                  <a:lnTo>
                    <a:pt x="729996" y="329183"/>
                  </a:lnTo>
                </a:path>
                <a:path w="5951220" h="1594485">
                  <a:moveTo>
                    <a:pt x="679703" y="278891"/>
                  </a:moveTo>
                  <a:lnTo>
                    <a:pt x="787908" y="278891"/>
                  </a:lnTo>
                </a:path>
                <a:path w="5951220" h="1594485">
                  <a:moveTo>
                    <a:pt x="733043" y="230124"/>
                  </a:moveTo>
                  <a:lnTo>
                    <a:pt x="733043" y="329183"/>
                  </a:lnTo>
                </a:path>
                <a:path w="5951220" h="1594485">
                  <a:moveTo>
                    <a:pt x="694943" y="315467"/>
                  </a:moveTo>
                  <a:lnTo>
                    <a:pt x="803148" y="315467"/>
                  </a:lnTo>
                </a:path>
                <a:path w="5951220" h="1594485">
                  <a:moveTo>
                    <a:pt x="749808" y="265175"/>
                  </a:moveTo>
                  <a:lnTo>
                    <a:pt x="749808" y="364236"/>
                  </a:lnTo>
                </a:path>
                <a:path w="5951220" h="1594485">
                  <a:moveTo>
                    <a:pt x="699515" y="315467"/>
                  </a:moveTo>
                  <a:lnTo>
                    <a:pt x="809243" y="315467"/>
                  </a:lnTo>
                </a:path>
                <a:path w="5951220" h="1594485">
                  <a:moveTo>
                    <a:pt x="754379" y="265175"/>
                  </a:moveTo>
                  <a:lnTo>
                    <a:pt x="754379" y="364236"/>
                  </a:lnTo>
                </a:path>
                <a:path w="5951220" h="1594485">
                  <a:moveTo>
                    <a:pt x="710184" y="352043"/>
                  </a:moveTo>
                  <a:lnTo>
                    <a:pt x="818388" y="352043"/>
                  </a:lnTo>
                </a:path>
                <a:path w="5951220" h="1594485">
                  <a:moveTo>
                    <a:pt x="765048" y="301751"/>
                  </a:moveTo>
                  <a:lnTo>
                    <a:pt x="765048" y="399288"/>
                  </a:lnTo>
                </a:path>
                <a:path w="5951220" h="1594485">
                  <a:moveTo>
                    <a:pt x="765048" y="352043"/>
                  </a:moveTo>
                  <a:lnTo>
                    <a:pt x="874776" y="352043"/>
                  </a:lnTo>
                </a:path>
                <a:path w="5951220" h="1594485">
                  <a:moveTo>
                    <a:pt x="819912" y="301751"/>
                  </a:moveTo>
                  <a:lnTo>
                    <a:pt x="819912" y="399288"/>
                  </a:lnTo>
                </a:path>
                <a:path w="5951220" h="1594485">
                  <a:moveTo>
                    <a:pt x="780288" y="387095"/>
                  </a:moveTo>
                  <a:lnTo>
                    <a:pt x="890015" y="387095"/>
                  </a:lnTo>
                </a:path>
                <a:path w="5951220" h="1594485">
                  <a:moveTo>
                    <a:pt x="835151" y="338327"/>
                  </a:moveTo>
                  <a:lnTo>
                    <a:pt x="835151" y="437388"/>
                  </a:lnTo>
                </a:path>
                <a:path w="5951220" h="1594485">
                  <a:moveTo>
                    <a:pt x="882396" y="387095"/>
                  </a:moveTo>
                  <a:lnTo>
                    <a:pt x="992124" y="387095"/>
                  </a:lnTo>
                </a:path>
                <a:path w="5951220" h="1594485">
                  <a:moveTo>
                    <a:pt x="937260" y="338327"/>
                  </a:moveTo>
                  <a:lnTo>
                    <a:pt x="937260" y="437388"/>
                  </a:lnTo>
                </a:path>
                <a:path w="5951220" h="1594485">
                  <a:moveTo>
                    <a:pt x="891539" y="387095"/>
                  </a:moveTo>
                  <a:lnTo>
                    <a:pt x="1001267" y="387095"/>
                  </a:lnTo>
                </a:path>
                <a:path w="5951220" h="1594485">
                  <a:moveTo>
                    <a:pt x="946403" y="338327"/>
                  </a:moveTo>
                  <a:lnTo>
                    <a:pt x="946403" y="437388"/>
                  </a:lnTo>
                </a:path>
                <a:path w="5951220" h="1594485">
                  <a:moveTo>
                    <a:pt x="922019" y="387095"/>
                  </a:moveTo>
                  <a:lnTo>
                    <a:pt x="1031748" y="387095"/>
                  </a:lnTo>
                </a:path>
                <a:path w="5951220" h="1594485">
                  <a:moveTo>
                    <a:pt x="976884" y="338327"/>
                  </a:moveTo>
                  <a:lnTo>
                    <a:pt x="976884" y="437388"/>
                  </a:lnTo>
                </a:path>
                <a:path w="5951220" h="1594485">
                  <a:moveTo>
                    <a:pt x="987551" y="464819"/>
                  </a:moveTo>
                  <a:lnTo>
                    <a:pt x="1097279" y="464819"/>
                  </a:lnTo>
                </a:path>
                <a:path w="5951220" h="1594485">
                  <a:moveTo>
                    <a:pt x="1042415" y="417575"/>
                  </a:moveTo>
                  <a:lnTo>
                    <a:pt x="1042415" y="515112"/>
                  </a:lnTo>
                </a:path>
                <a:path w="5951220" h="1594485">
                  <a:moveTo>
                    <a:pt x="987551" y="464819"/>
                  </a:moveTo>
                  <a:lnTo>
                    <a:pt x="1097279" y="464819"/>
                  </a:lnTo>
                </a:path>
                <a:path w="5951220" h="1594485">
                  <a:moveTo>
                    <a:pt x="1042415" y="417575"/>
                  </a:moveTo>
                  <a:lnTo>
                    <a:pt x="1042415" y="515112"/>
                  </a:lnTo>
                </a:path>
                <a:path w="5951220" h="1594485">
                  <a:moveTo>
                    <a:pt x="993648" y="464819"/>
                  </a:moveTo>
                  <a:lnTo>
                    <a:pt x="1103376" y="464819"/>
                  </a:lnTo>
                </a:path>
                <a:path w="5951220" h="1594485">
                  <a:moveTo>
                    <a:pt x="1048512" y="417575"/>
                  </a:moveTo>
                  <a:lnTo>
                    <a:pt x="1048512" y="515112"/>
                  </a:lnTo>
                </a:path>
                <a:path w="5951220" h="1594485">
                  <a:moveTo>
                    <a:pt x="999743" y="464819"/>
                  </a:moveTo>
                  <a:lnTo>
                    <a:pt x="1107948" y="464819"/>
                  </a:lnTo>
                </a:path>
                <a:path w="5951220" h="1594485">
                  <a:moveTo>
                    <a:pt x="1054608" y="417575"/>
                  </a:moveTo>
                  <a:lnTo>
                    <a:pt x="1054608" y="515112"/>
                  </a:lnTo>
                </a:path>
                <a:path w="5951220" h="1594485">
                  <a:moveTo>
                    <a:pt x="999743" y="464819"/>
                  </a:moveTo>
                  <a:lnTo>
                    <a:pt x="1107948" y="464819"/>
                  </a:lnTo>
                </a:path>
                <a:path w="5951220" h="1594485">
                  <a:moveTo>
                    <a:pt x="1054608" y="417575"/>
                  </a:moveTo>
                  <a:lnTo>
                    <a:pt x="1054608" y="515112"/>
                  </a:lnTo>
                </a:path>
                <a:path w="5951220" h="1594485">
                  <a:moveTo>
                    <a:pt x="1008888" y="507491"/>
                  </a:moveTo>
                  <a:lnTo>
                    <a:pt x="1118615" y="507491"/>
                  </a:lnTo>
                </a:path>
                <a:path w="5951220" h="1594485">
                  <a:moveTo>
                    <a:pt x="1063752" y="458724"/>
                  </a:moveTo>
                  <a:lnTo>
                    <a:pt x="1063752" y="557783"/>
                  </a:lnTo>
                </a:path>
                <a:path w="5951220" h="1594485">
                  <a:moveTo>
                    <a:pt x="1086612" y="592836"/>
                  </a:moveTo>
                  <a:lnTo>
                    <a:pt x="1194815" y="592836"/>
                  </a:lnTo>
                </a:path>
                <a:path w="5951220" h="1594485">
                  <a:moveTo>
                    <a:pt x="1139952" y="542543"/>
                  </a:moveTo>
                  <a:lnTo>
                    <a:pt x="1139952" y="641603"/>
                  </a:lnTo>
                </a:path>
                <a:path w="5951220" h="1594485">
                  <a:moveTo>
                    <a:pt x="1089660" y="592836"/>
                  </a:moveTo>
                  <a:lnTo>
                    <a:pt x="1199388" y="592836"/>
                  </a:lnTo>
                </a:path>
                <a:path w="5951220" h="1594485">
                  <a:moveTo>
                    <a:pt x="1144524" y="542543"/>
                  </a:moveTo>
                  <a:lnTo>
                    <a:pt x="1144524" y="641603"/>
                  </a:lnTo>
                </a:path>
                <a:path w="5951220" h="1594485">
                  <a:moveTo>
                    <a:pt x="1147572" y="592836"/>
                  </a:moveTo>
                  <a:lnTo>
                    <a:pt x="1254252" y="592836"/>
                  </a:lnTo>
                </a:path>
                <a:path w="5951220" h="1594485">
                  <a:moveTo>
                    <a:pt x="1199388" y="542543"/>
                  </a:moveTo>
                  <a:lnTo>
                    <a:pt x="1199388" y="641603"/>
                  </a:lnTo>
                </a:path>
                <a:path w="5951220" h="1594485">
                  <a:moveTo>
                    <a:pt x="1165860" y="592836"/>
                  </a:moveTo>
                  <a:lnTo>
                    <a:pt x="1275588" y="592836"/>
                  </a:lnTo>
                </a:path>
                <a:path w="5951220" h="1594485">
                  <a:moveTo>
                    <a:pt x="1220724" y="542543"/>
                  </a:moveTo>
                  <a:lnTo>
                    <a:pt x="1220724" y="641603"/>
                  </a:lnTo>
                </a:path>
                <a:path w="5951220" h="1594485">
                  <a:moveTo>
                    <a:pt x="1165860" y="592836"/>
                  </a:moveTo>
                  <a:lnTo>
                    <a:pt x="1275588" y="592836"/>
                  </a:lnTo>
                </a:path>
                <a:path w="5951220" h="1594485">
                  <a:moveTo>
                    <a:pt x="1220724" y="542543"/>
                  </a:moveTo>
                  <a:lnTo>
                    <a:pt x="1220724" y="641603"/>
                  </a:lnTo>
                </a:path>
                <a:path w="5951220" h="1594485">
                  <a:moveTo>
                    <a:pt x="1165860" y="592836"/>
                  </a:moveTo>
                  <a:lnTo>
                    <a:pt x="1275588" y="592836"/>
                  </a:lnTo>
                </a:path>
                <a:path w="5951220" h="1594485">
                  <a:moveTo>
                    <a:pt x="1220724" y="542543"/>
                  </a:moveTo>
                  <a:lnTo>
                    <a:pt x="1220724" y="641603"/>
                  </a:lnTo>
                </a:path>
                <a:path w="5951220" h="1594485">
                  <a:moveTo>
                    <a:pt x="1213103" y="638555"/>
                  </a:moveTo>
                  <a:lnTo>
                    <a:pt x="1321308" y="638555"/>
                  </a:lnTo>
                </a:path>
                <a:path w="5951220" h="1594485">
                  <a:moveTo>
                    <a:pt x="1266443" y="588263"/>
                  </a:moveTo>
                  <a:lnTo>
                    <a:pt x="1266443" y="688847"/>
                  </a:lnTo>
                </a:path>
                <a:path w="5951220" h="1594485">
                  <a:moveTo>
                    <a:pt x="1313688" y="684276"/>
                  </a:moveTo>
                  <a:lnTo>
                    <a:pt x="1423415" y="684276"/>
                  </a:lnTo>
                </a:path>
                <a:path w="5951220" h="1594485">
                  <a:moveTo>
                    <a:pt x="1368552" y="635507"/>
                  </a:moveTo>
                  <a:lnTo>
                    <a:pt x="1368552" y="734567"/>
                  </a:lnTo>
                </a:path>
                <a:path w="5951220" h="1594485">
                  <a:moveTo>
                    <a:pt x="1313688" y="684276"/>
                  </a:moveTo>
                  <a:lnTo>
                    <a:pt x="1423415" y="684276"/>
                  </a:lnTo>
                </a:path>
                <a:path w="5951220" h="1594485">
                  <a:moveTo>
                    <a:pt x="1368552" y="635507"/>
                  </a:moveTo>
                  <a:lnTo>
                    <a:pt x="1368552" y="734567"/>
                  </a:lnTo>
                </a:path>
                <a:path w="5951220" h="1594485">
                  <a:moveTo>
                    <a:pt x="1339596" y="734567"/>
                  </a:moveTo>
                  <a:lnTo>
                    <a:pt x="1447800" y="734567"/>
                  </a:lnTo>
                </a:path>
                <a:path w="5951220" h="1594485">
                  <a:moveTo>
                    <a:pt x="1394460" y="684276"/>
                  </a:moveTo>
                  <a:lnTo>
                    <a:pt x="1394460" y="783336"/>
                  </a:lnTo>
                </a:path>
                <a:path w="5951220" h="1594485">
                  <a:moveTo>
                    <a:pt x="1348739" y="734567"/>
                  </a:moveTo>
                  <a:lnTo>
                    <a:pt x="1458467" y="734567"/>
                  </a:lnTo>
                </a:path>
                <a:path w="5951220" h="1594485">
                  <a:moveTo>
                    <a:pt x="1403603" y="684276"/>
                  </a:moveTo>
                  <a:lnTo>
                    <a:pt x="1403603" y="783336"/>
                  </a:lnTo>
                </a:path>
                <a:path w="5951220" h="1594485">
                  <a:moveTo>
                    <a:pt x="1435608" y="734567"/>
                  </a:moveTo>
                  <a:lnTo>
                    <a:pt x="1543812" y="734567"/>
                  </a:lnTo>
                </a:path>
                <a:path w="5951220" h="1594485">
                  <a:moveTo>
                    <a:pt x="1490472" y="684276"/>
                  </a:moveTo>
                  <a:lnTo>
                    <a:pt x="1490472" y="783336"/>
                  </a:lnTo>
                </a:path>
                <a:path w="5951220" h="1594485">
                  <a:moveTo>
                    <a:pt x="1459991" y="734567"/>
                  </a:moveTo>
                  <a:lnTo>
                    <a:pt x="1569719" y="734567"/>
                  </a:lnTo>
                </a:path>
                <a:path w="5951220" h="1594485">
                  <a:moveTo>
                    <a:pt x="1514855" y="684276"/>
                  </a:moveTo>
                  <a:lnTo>
                    <a:pt x="1514855" y="783336"/>
                  </a:lnTo>
                </a:path>
                <a:path w="5951220" h="1594485">
                  <a:moveTo>
                    <a:pt x="1475231" y="734567"/>
                  </a:moveTo>
                  <a:lnTo>
                    <a:pt x="1584960" y="734567"/>
                  </a:lnTo>
                </a:path>
                <a:path w="5951220" h="1594485">
                  <a:moveTo>
                    <a:pt x="1530096" y="684276"/>
                  </a:moveTo>
                  <a:lnTo>
                    <a:pt x="1530096" y="783336"/>
                  </a:lnTo>
                </a:path>
                <a:path w="5951220" h="1594485">
                  <a:moveTo>
                    <a:pt x="1551431" y="787907"/>
                  </a:moveTo>
                  <a:lnTo>
                    <a:pt x="1661160" y="787907"/>
                  </a:lnTo>
                </a:path>
                <a:path w="5951220" h="1594485">
                  <a:moveTo>
                    <a:pt x="1606296" y="737615"/>
                  </a:moveTo>
                  <a:lnTo>
                    <a:pt x="1606296" y="836676"/>
                  </a:lnTo>
                </a:path>
                <a:path w="5951220" h="1594485">
                  <a:moveTo>
                    <a:pt x="1556003" y="787907"/>
                  </a:moveTo>
                  <a:lnTo>
                    <a:pt x="1665731" y="787907"/>
                  </a:lnTo>
                </a:path>
                <a:path w="5951220" h="1594485">
                  <a:moveTo>
                    <a:pt x="1610867" y="737615"/>
                  </a:moveTo>
                  <a:lnTo>
                    <a:pt x="1610867" y="836676"/>
                  </a:lnTo>
                </a:path>
                <a:path w="5951220" h="1594485">
                  <a:moveTo>
                    <a:pt x="1664208" y="897636"/>
                  </a:moveTo>
                  <a:lnTo>
                    <a:pt x="1772412" y="897636"/>
                  </a:lnTo>
                </a:path>
                <a:path w="5951220" h="1594485">
                  <a:moveTo>
                    <a:pt x="1717548" y="847343"/>
                  </a:moveTo>
                  <a:lnTo>
                    <a:pt x="1717548" y="947927"/>
                  </a:lnTo>
                </a:path>
                <a:path w="5951220" h="1594485">
                  <a:moveTo>
                    <a:pt x="1815084" y="954024"/>
                  </a:moveTo>
                  <a:lnTo>
                    <a:pt x="1924812" y="954024"/>
                  </a:lnTo>
                </a:path>
                <a:path w="5951220" h="1594485">
                  <a:moveTo>
                    <a:pt x="1869948" y="905255"/>
                  </a:moveTo>
                  <a:lnTo>
                    <a:pt x="1869948" y="1004315"/>
                  </a:lnTo>
                </a:path>
                <a:path w="5951220" h="1594485">
                  <a:moveTo>
                    <a:pt x="1891284" y="1013459"/>
                  </a:moveTo>
                  <a:lnTo>
                    <a:pt x="2001012" y="1013459"/>
                  </a:lnTo>
                </a:path>
                <a:path w="5951220" h="1594485">
                  <a:moveTo>
                    <a:pt x="1946148" y="963167"/>
                  </a:moveTo>
                  <a:lnTo>
                    <a:pt x="1946148" y="1062227"/>
                  </a:lnTo>
                </a:path>
                <a:path w="5951220" h="1594485">
                  <a:moveTo>
                    <a:pt x="1953767" y="1013459"/>
                  </a:moveTo>
                  <a:lnTo>
                    <a:pt x="2060448" y="1013459"/>
                  </a:lnTo>
                </a:path>
                <a:path w="5951220" h="1594485">
                  <a:moveTo>
                    <a:pt x="2008631" y="963167"/>
                  </a:moveTo>
                  <a:lnTo>
                    <a:pt x="2008631" y="1062227"/>
                  </a:lnTo>
                </a:path>
                <a:path w="5951220" h="1594485">
                  <a:moveTo>
                    <a:pt x="1953767" y="1013459"/>
                  </a:moveTo>
                  <a:lnTo>
                    <a:pt x="2060448" y="1013459"/>
                  </a:lnTo>
                </a:path>
                <a:path w="5951220" h="1594485">
                  <a:moveTo>
                    <a:pt x="2008631" y="963167"/>
                  </a:moveTo>
                  <a:lnTo>
                    <a:pt x="2008631" y="1062227"/>
                  </a:lnTo>
                </a:path>
                <a:path w="5951220" h="1594485">
                  <a:moveTo>
                    <a:pt x="1988819" y="1013459"/>
                  </a:moveTo>
                  <a:lnTo>
                    <a:pt x="2097024" y="1013459"/>
                  </a:lnTo>
                </a:path>
                <a:path w="5951220" h="1594485">
                  <a:moveTo>
                    <a:pt x="2042160" y="963167"/>
                  </a:moveTo>
                  <a:lnTo>
                    <a:pt x="2042160" y="1062227"/>
                  </a:lnTo>
                </a:path>
                <a:path w="5951220" h="1594485">
                  <a:moveTo>
                    <a:pt x="2043684" y="1013459"/>
                  </a:moveTo>
                  <a:lnTo>
                    <a:pt x="2153412" y="1013459"/>
                  </a:lnTo>
                </a:path>
                <a:path w="5951220" h="1594485">
                  <a:moveTo>
                    <a:pt x="2098548" y="963167"/>
                  </a:moveTo>
                  <a:lnTo>
                    <a:pt x="2098548" y="1062227"/>
                  </a:lnTo>
                </a:path>
                <a:path w="5951220" h="1594485">
                  <a:moveTo>
                    <a:pt x="2049779" y="1013459"/>
                  </a:moveTo>
                  <a:lnTo>
                    <a:pt x="2157984" y="1013459"/>
                  </a:lnTo>
                </a:path>
                <a:path w="5951220" h="1594485">
                  <a:moveTo>
                    <a:pt x="2103119" y="963167"/>
                  </a:moveTo>
                  <a:lnTo>
                    <a:pt x="2103119" y="1062227"/>
                  </a:lnTo>
                </a:path>
                <a:path w="5951220" h="1594485">
                  <a:moveTo>
                    <a:pt x="2052827" y="1013459"/>
                  </a:moveTo>
                  <a:lnTo>
                    <a:pt x="2162555" y="1013459"/>
                  </a:lnTo>
                </a:path>
                <a:path w="5951220" h="1594485">
                  <a:moveTo>
                    <a:pt x="2107691" y="963167"/>
                  </a:moveTo>
                  <a:lnTo>
                    <a:pt x="2107691" y="1062227"/>
                  </a:lnTo>
                </a:path>
                <a:path w="5951220" h="1594485">
                  <a:moveTo>
                    <a:pt x="2083308" y="1150619"/>
                  </a:moveTo>
                  <a:lnTo>
                    <a:pt x="2193036" y="1150619"/>
                  </a:lnTo>
                </a:path>
                <a:path w="5951220" h="1594485">
                  <a:moveTo>
                    <a:pt x="2138172" y="1101852"/>
                  </a:moveTo>
                  <a:lnTo>
                    <a:pt x="2138172" y="1200912"/>
                  </a:lnTo>
                </a:path>
                <a:path w="5951220" h="1594485">
                  <a:moveTo>
                    <a:pt x="2115312" y="1150619"/>
                  </a:moveTo>
                  <a:lnTo>
                    <a:pt x="2223516" y="1150619"/>
                  </a:lnTo>
                </a:path>
                <a:path w="5951220" h="1594485">
                  <a:moveTo>
                    <a:pt x="2168652" y="1101852"/>
                  </a:moveTo>
                  <a:lnTo>
                    <a:pt x="2168652" y="1200912"/>
                  </a:lnTo>
                </a:path>
                <a:path w="5951220" h="1594485">
                  <a:moveTo>
                    <a:pt x="2237231" y="1150619"/>
                  </a:moveTo>
                  <a:lnTo>
                    <a:pt x="2345436" y="1150619"/>
                  </a:lnTo>
                </a:path>
                <a:path w="5951220" h="1594485">
                  <a:moveTo>
                    <a:pt x="2292096" y="1101852"/>
                  </a:moveTo>
                  <a:lnTo>
                    <a:pt x="2292096" y="1200912"/>
                  </a:lnTo>
                </a:path>
                <a:path w="5951220" h="1594485">
                  <a:moveTo>
                    <a:pt x="2241804" y="1150619"/>
                  </a:moveTo>
                  <a:lnTo>
                    <a:pt x="2350008" y="1150619"/>
                  </a:lnTo>
                </a:path>
                <a:path w="5951220" h="1594485">
                  <a:moveTo>
                    <a:pt x="2295143" y="1101852"/>
                  </a:moveTo>
                  <a:lnTo>
                    <a:pt x="2295143" y="1200912"/>
                  </a:lnTo>
                </a:path>
                <a:path w="5951220" h="1594485">
                  <a:moveTo>
                    <a:pt x="2257043" y="1150619"/>
                  </a:moveTo>
                  <a:lnTo>
                    <a:pt x="2365248" y="1150619"/>
                  </a:lnTo>
                </a:path>
                <a:path w="5951220" h="1594485">
                  <a:moveTo>
                    <a:pt x="2311908" y="1101852"/>
                  </a:moveTo>
                  <a:lnTo>
                    <a:pt x="2311908" y="1200912"/>
                  </a:lnTo>
                </a:path>
                <a:path w="5951220" h="1594485">
                  <a:moveTo>
                    <a:pt x="2420112" y="1150619"/>
                  </a:moveTo>
                  <a:lnTo>
                    <a:pt x="2526791" y="1150619"/>
                  </a:lnTo>
                </a:path>
                <a:path w="5951220" h="1594485">
                  <a:moveTo>
                    <a:pt x="2474976" y="1101852"/>
                  </a:moveTo>
                  <a:lnTo>
                    <a:pt x="2474976" y="1200912"/>
                  </a:lnTo>
                </a:path>
                <a:path w="5951220" h="1594485">
                  <a:moveTo>
                    <a:pt x="2429255" y="1150619"/>
                  </a:moveTo>
                  <a:lnTo>
                    <a:pt x="2538984" y="1150619"/>
                  </a:lnTo>
                </a:path>
                <a:path w="5951220" h="1594485">
                  <a:moveTo>
                    <a:pt x="2484119" y="1101852"/>
                  </a:moveTo>
                  <a:lnTo>
                    <a:pt x="2484119" y="1200912"/>
                  </a:lnTo>
                </a:path>
                <a:path w="5951220" h="1594485">
                  <a:moveTo>
                    <a:pt x="2592324" y="1150619"/>
                  </a:moveTo>
                  <a:lnTo>
                    <a:pt x="2700528" y="1150619"/>
                  </a:lnTo>
                </a:path>
                <a:path w="5951220" h="1594485">
                  <a:moveTo>
                    <a:pt x="2647188" y="1101852"/>
                  </a:moveTo>
                  <a:lnTo>
                    <a:pt x="2647188" y="1200912"/>
                  </a:lnTo>
                </a:path>
                <a:path w="5951220" h="1594485">
                  <a:moveTo>
                    <a:pt x="2616708" y="1150619"/>
                  </a:moveTo>
                  <a:lnTo>
                    <a:pt x="2726436" y="1150619"/>
                  </a:lnTo>
                </a:path>
                <a:path w="5951220" h="1594485">
                  <a:moveTo>
                    <a:pt x="2671572" y="1101852"/>
                  </a:moveTo>
                  <a:lnTo>
                    <a:pt x="2671572" y="1200912"/>
                  </a:lnTo>
                </a:path>
                <a:path w="5951220" h="1594485">
                  <a:moveTo>
                    <a:pt x="2627376" y="1150619"/>
                  </a:moveTo>
                  <a:lnTo>
                    <a:pt x="2735579" y="1150619"/>
                  </a:lnTo>
                </a:path>
                <a:path w="5951220" h="1594485">
                  <a:moveTo>
                    <a:pt x="2682240" y="1101852"/>
                  </a:moveTo>
                  <a:lnTo>
                    <a:pt x="2682240" y="1200912"/>
                  </a:lnTo>
                </a:path>
                <a:path w="5951220" h="1594485">
                  <a:moveTo>
                    <a:pt x="2708148" y="1150619"/>
                  </a:moveTo>
                  <a:lnTo>
                    <a:pt x="2816352" y="1150619"/>
                  </a:lnTo>
                </a:path>
                <a:path w="5951220" h="1594485">
                  <a:moveTo>
                    <a:pt x="2763012" y="1101852"/>
                  </a:moveTo>
                  <a:lnTo>
                    <a:pt x="2763012" y="1200912"/>
                  </a:lnTo>
                </a:path>
                <a:path w="5951220" h="1594485">
                  <a:moveTo>
                    <a:pt x="2747772" y="1150619"/>
                  </a:moveTo>
                  <a:lnTo>
                    <a:pt x="2857500" y="1150619"/>
                  </a:lnTo>
                </a:path>
                <a:path w="5951220" h="1594485">
                  <a:moveTo>
                    <a:pt x="2802636" y="1101852"/>
                  </a:moveTo>
                  <a:lnTo>
                    <a:pt x="2802636" y="1200912"/>
                  </a:lnTo>
                </a:path>
                <a:path w="5951220" h="1594485">
                  <a:moveTo>
                    <a:pt x="2778252" y="1150619"/>
                  </a:moveTo>
                  <a:lnTo>
                    <a:pt x="2887979" y="1150619"/>
                  </a:lnTo>
                </a:path>
                <a:path w="5951220" h="1594485">
                  <a:moveTo>
                    <a:pt x="2833116" y="1101852"/>
                  </a:moveTo>
                  <a:lnTo>
                    <a:pt x="2833116" y="1200912"/>
                  </a:lnTo>
                </a:path>
                <a:path w="5951220" h="1594485">
                  <a:moveTo>
                    <a:pt x="2793491" y="1150619"/>
                  </a:moveTo>
                  <a:lnTo>
                    <a:pt x="2903219" y="1150619"/>
                  </a:lnTo>
                </a:path>
                <a:path w="5951220" h="1594485">
                  <a:moveTo>
                    <a:pt x="2848355" y="1101852"/>
                  </a:moveTo>
                  <a:lnTo>
                    <a:pt x="2848355" y="1200912"/>
                  </a:lnTo>
                </a:path>
                <a:path w="5951220" h="1594485">
                  <a:moveTo>
                    <a:pt x="2834640" y="1150619"/>
                  </a:moveTo>
                  <a:lnTo>
                    <a:pt x="2942843" y="1150619"/>
                  </a:lnTo>
                </a:path>
                <a:path w="5951220" h="1594485">
                  <a:moveTo>
                    <a:pt x="2889504" y="1101852"/>
                  </a:moveTo>
                  <a:lnTo>
                    <a:pt x="2889504" y="1200912"/>
                  </a:lnTo>
                </a:path>
                <a:path w="5951220" h="1594485">
                  <a:moveTo>
                    <a:pt x="2874264" y="1150619"/>
                  </a:moveTo>
                  <a:lnTo>
                    <a:pt x="2983991" y="1150619"/>
                  </a:lnTo>
                </a:path>
                <a:path w="5951220" h="1594485">
                  <a:moveTo>
                    <a:pt x="2929128" y="1101852"/>
                  </a:moveTo>
                  <a:lnTo>
                    <a:pt x="2929128" y="1200912"/>
                  </a:lnTo>
                </a:path>
                <a:path w="5951220" h="1594485">
                  <a:moveTo>
                    <a:pt x="2910840" y="1150619"/>
                  </a:moveTo>
                  <a:lnTo>
                    <a:pt x="3020567" y="1150619"/>
                  </a:lnTo>
                </a:path>
                <a:path w="5951220" h="1594485">
                  <a:moveTo>
                    <a:pt x="2965704" y="1101852"/>
                  </a:moveTo>
                  <a:lnTo>
                    <a:pt x="2965704" y="1200912"/>
                  </a:lnTo>
                </a:path>
                <a:path w="5951220" h="1594485">
                  <a:moveTo>
                    <a:pt x="3022091" y="1150619"/>
                  </a:moveTo>
                  <a:lnTo>
                    <a:pt x="3131819" y="1150619"/>
                  </a:lnTo>
                </a:path>
                <a:path w="5951220" h="1594485">
                  <a:moveTo>
                    <a:pt x="3076955" y="1101852"/>
                  </a:moveTo>
                  <a:lnTo>
                    <a:pt x="3076955" y="1200912"/>
                  </a:lnTo>
                </a:path>
                <a:path w="5951220" h="1594485">
                  <a:moveTo>
                    <a:pt x="3063240" y="1150619"/>
                  </a:moveTo>
                  <a:lnTo>
                    <a:pt x="3171443" y="1150619"/>
                  </a:lnTo>
                </a:path>
                <a:path w="5951220" h="1594485">
                  <a:moveTo>
                    <a:pt x="3118104" y="1101852"/>
                  </a:moveTo>
                  <a:lnTo>
                    <a:pt x="3118104" y="1200912"/>
                  </a:lnTo>
                </a:path>
                <a:path w="5951220" h="1594485">
                  <a:moveTo>
                    <a:pt x="3087624" y="1150619"/>
                  </a:moveTo>
                  <a:lnTo>
                    <a:pt x="3197352" y="1150619"/>
                  </a:lnTo>
                </a:path>
                <a:path w="5951220" h="1594485">
                  <a:moveTo>
                    <a:pt x="3142488" y="1101852"/>
                  </a:moveTo>
                  <a:lnTo>
                    <a:pt x="3142488" y="1200912"/>
                  </a:lnTo>
                </a:path>
                <a:path w="5951220" h="1594485">
                  <a:moveTo>
                    <a:pt x="3195828" y="1150619"/>
                  </a:moveTo>
                  <a:lnTo>
                    <a:pt x="3304031" y="1150619"/>
                  </a:lnTo>
                </a:path>
                <a:path w="5951220" h="1594485">
                  <a:moveTo>
                    <a:pt x="3249167" y="1101852"/>
                  </a:moveTo>
                  <a:lnTo>
                    <a:pt x="3249167" y="1200912"/>
                  </a:lnTo>
                </a:path>
                <a:path w="5951220" h="1594485">
                  <a:moveTo>
                    <a:pt x="3220212" y="1150619"/>
                  </a:moveTo>
                  <a:lnTo>
                    <a:pt x="3329940" y="1150619"/>
                  </a:lnTo>
                </a:path>
                <a:path w="5951220" h="1594485">
                  <a:moveTo>
                    <a:pt x="3275076" y="1101852"/>
                  </a:moveTo>
                  <a:lnTo>
                    <a:pt x="3275076" y="1200912"/>
                  </a:lnTo>
                </a:path>
                <a:path w="5951220" h="1594485">
                  <a:moveTo>
                    <a:pt x="3389376" y="1150619"/>
                  </a:moveTo>
                  <a:lnTo>
                    <a:pt x="3496056" y="1150619"/>
                  </a:lnTo>
                </a:path>
                <a:path w="5951220" h="1594485">
                  <a:moveTo>
                    <a:pt x="3441191" y="1101852"/>
                  </a:moveTo>
                  <a:lnTo>
                    <a:pt x="3441191" y="1200912"/>
                  </a:lnTo>
                </a:path>
                <a:path w="5951220" h="1594485">
                  <a:moveTo>
                    <a:pt x="3413760" y="1150619"/>
                  </a:moveTo>
                  <a:lnTo>
                    <a:pt x="3523488" y="1150619"/>
                  </a:lnTo>
                </a:path>
                <a:path w="5951220" h="1594485">
                  <a:moveTo>
                    <a:pt x="3468623" y="1101852"/>
                  </a:moveTo>
                  <a:lnTo>
                    <a:pt x="3468623" y="1200912"/>
                  </a:lnTo>
                </a:path>
                <a:path w="5951220" h="1594485">
                  <a:moveTo>
                    <a:pt x="3485388" y="1150619"/>
                  </a:moveTo>
                  <a:lnTo>
                    <a:pt x="3592067" y="1150619"/>
                  </a:lnTo>
                </a:path>
                <a:path w="5951220" h="1594485">
                  <a:moveTo>
                    <a:pt x="3537204" y="1101852"/>
                  </a:moveTo>
                  <a:lnTo>
                    <a:pt x="3537204" y="1200912"/>
                  </a:lnTo>
                </a:path>
                <a:path w="5951220" h="1594485">
                  <a:moveTo>
                    <a:pt x="3939540" y="1150619"/>
                  </a:moveTo>
                  <a:lnTo>
                    <a:pt x="4049267" y="1150619"/>
                  </a:lnTo>
                </a:path>
                <a:path w="5951220" h="1594485">
                  <a:moveTo>
                    <a:pt x="3994404" y="1101852"/>
                  </a:moveTo>
                  <a:lnTo>
                    <a:pt x="3994404" y="1200912"/>
                  </a:lnTo>
                </a:path>
                <a:path w="5951220" h="1594485">
                  <a:moveTo>
                    <a:pt x="4680204" y="1150619"/>
                  </a:moveTo>
                  <a:lnTo>
                    <a:pt x="4789932" y="1150619"/>
                  </a:lnTo>
                </a:path>
                <a:path w="5951220" h="1594485">
                  <a:moveTo>
                    <a:pt x="4735068" y="1101852"/>
                  </a:moveTo>
                  <a:lnTo>
                    <a:pt x="4735068" y="1200912"/>
                  </a:lnTo>
                </a:path>
                <a:path w="5951220" h="1594485">
                  <a:moveTo>
                    <a:pt x="4721352" y="1150619"/>
                  </a:moveTo>
                  <a:lnTo>
                    <a:pt x="4829556" y="1150619"/>
                  </a:lnTo>
                </a:path>
                <a:path w="5951220" h="1594485">
                  <a:moveTo>
                    <a:pt x="4776216" y="1101852"/>
                  </a:moveTo>
                  <a:lnTo>
                    <a:pt x="4776216" y="1200912"/>
                  </a:lnTo>
                </a:path>
                <a:path w="5951220" h="1594485">
                  <a:moveTo>
                    <a:pt x="4969764" y="1543812"/>
                  </a:moveTo>
                  <a:lnTo>
                    <a:pt x="5079492" y="1543812"/>
                  </a:lnTo>
                </a:path>
                <a:path w="5951220" h="1594485">
                  <a:moveTo>
                    <a:pt x="5024628" y="1493519"/>
                  </a:moveTo>
                  <a:lnTo>
                    <a:pt x="5024628" y="1594103"/>
                  </a:lnTo>
                </a:path>
                <a:path w="5951220" h="1594485">
                  <a:moveTo>
                    <a:pt x="5131308" y="1543812"/>
                  </a:moveTo>
                  <a:lnTo>
                    <a:pt x="5241036" y="1543812"/>
                  </a:lnTo>
                </a:path>
                <a:path w="5951220" h="1594485">
                  <a:moveTo>
                    <a:pt x="5186171" y="1493519"/>
                  </a:moveTo>
                  <a:lnTo>
                    <a:pt x="5186171" y="1594103"/>
                  </a:lnTo>
                </a:path>
                <a:path w="5951220" h="1594485">
                  <a:moveTo>
                    <a:pt x="5341620" y="1543812"/>
                  </a:moveTo>
                  <a:lnTo>
                    <a:pt x="5449823" y="1543812"/>
                  </a:lnTo>
                </a:path>
                <a:path w="5951220" h="1594485">
                  <a:moveTo>
                    <a:pt x="5394960" y="1493519"/>
                  </a:moveTo>
                  <a:lnTo>
                    <a:pt x="5394960" y="1594103"/>
                  </a:lnTo>
                </a:path>
                <a:path w="5951220" h="1594485">
                  <a:moveTo>
                    <a:pt x="5826252" y="1543812"/>
                  </a:moveTo>
                  <a:lnTo>
                    <a:pt x="5935980" y="1543812"/>
                  </a:lnTo>
                </a:path>
                <a:path w="5951220" h="1594485">
                  <a:moveTo>
                    <a:pt x="5881116" y="1493519"/>
                  </a:moveTo>
                  <a:lnTo>
                    <a:pt x="5881116" y="1594103"/>
                  </a:lnTo>
                </a:path>
                <a:path w="5951220" h="1594485">
                  <a:moveTo>
                    <a:pt x="5841492" y="1543812"/>
                  </a:moveTo>
                  <a:lnTo>
                    <a:pt x="5951220" y="1543812"/>
                  </a:lnTo>
                </a:path>
                <a:path w="5951220" h="1594485">
                  <a:moveTo>
                    <a:pt x="5896356" y="1493519"/>
                  </a:moveTo>
                  <a:lnTo>
                    <a:pt x="5896356" y="1594103"/>
                  </a:lnTo>
                </a:path>
              </a:pathLst>
            </a:custGeom>
            <a:ln w="4763">
              <a:solidFill>
                <a:srgbClr val="8717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object 24"/>
          <p:cNvSpPr txBox="1"/>
          <p:nvPr/>
        </p:nvSpPr>
        <p:spPr>
          <a:xfrm>
            <a:off x="2383917" y="1479296"/>
            <a:ext cx="259079"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100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5" name="object 25"/>
          <p:cNvSpPr txBox="1"/>
          <p:nvPr/>
        </p:nvSpPr>
        <p:spPr>
          <a:xfrm>
            <a:off x="2462276" y="1820671"/>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90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6" name="object 26"/>
          <p:cNvSpPr txBox="1"/>
          <p:nvPr/>
        </p:nvSpPr>
        <p:spPr>
          <a:xfrm>
            <a:off x="2462276" y="2161743"/>
            <a:ext cx="180975" cy="2089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80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7" name="object 27"/>
          <p:cNvSpPr txBox="1"/>
          <p:nvPr/>
        </p:nvSpPr>
        <p:spPr>
          <a:xfrm>
            <a:off x="2462276" y="2503678"/>
            <a:ext cx="180975" cy="8915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70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60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50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8" name="object 28"/>
          <p:cNvSpPr txBox="1"/>
          <p:nvPr/>
        </p:nvSpPr>
        <p:spPr>
          <a:xfrm>
            <a:off x="2462276" y="3528186"/>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40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29" name="object 29"/>
          <p:cNvSpPr txBox="1"/>
          <p:nvPr/>
        </p:nvSpPr>
        <p:spPr>
          <a:xfrm>
            <a:off x="2462276" y="3869563"/>
            <a:ext cx="180975" cy="1233170"/>
          </a:xfrm>
          <a:prstGeom prst="rect">
            <a:avLst/>
          </a:prstGeom>
        </p:spPr>
        <p:txBody>
          <a:bodyPr vert="horz" wrap="square" lIns="0" tIns="12700" rIns="0" bIns="0" rtlCol="0">
            <a:spAutoFit/>
          </a:bodyPr>
          <a:lstStyle/>
          <a:p>
            <a:pPr marL="0" marR="508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20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71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0" name="object 30"/>
          <p:cNvSpPr txBox="1"/>
          <p:nvPr/>
        </p:nvSpPr>
        <p:spPr>
          <a:xfrm>
            <a:off x="1885695" y="1826166"/>
            <a:ext cx="215900" cy="296545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525"/>
              </a:lnSpc>
              <a:spcBef>
                <a:spcPts val="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Calibri"/>
                <a:ea typeface="+mn-ea"/>
                <a:cs typeface="Calibri"/>
              </a:rPr>
              <a:t>Proportion</a:t>
            </a:r>
            <a:r>
              <a:rPr kumimoji="0" sz="1500" b="0" i="0" u="none" strike="noStrike" kern="1200" cap="none" spc="-6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Alive</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and</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Progression-Free</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31" name="object 31"/>
          <p:cNvSpPr txBox="1"/>
          <p:nvPr/>
        </p:nvSpPr>
        <p:spPr>
          <a:xfrm>
            <a:off x="5158485" y="5036753"/>
            <a:ext cx="2247900" cy="619760"/>
          </a:xfrm>
          <a:prstGeom prst="rect">
            <a:avLst/>
          </a:prstGeom>
        </p:spPr>
        <p:txBody>
          <a:bodyPr vert="horz" wrap="square" lIns="0" tIns="93980" rIns="0" bIns="0" rtlCol="0">
            <a:spAutoFit/>
          </a:bodyPr>
          <a:lstStyle/>
          <a:p>
            <a:pPr marL="652145" marR="0" lvl="0" indent="0" algn="l" defTabSz="914400" rtl="0" eaLnBrk="1" fontAlgn="auto" latinLnBrk="0" hangingPunct="1">
              <a:lnSpc>
                <a:spcPct val="100000"/>
              </a:lnSpc>
              <a:spcBef>
                <a:spcPts val="740"/>
              </a:spcBef>
              <a:spcAft>
                <a:spcPts val="0"/>
              </a:spcAft>
              <a:buClrTx/>
              <a:buSzTx/>
              <a:buFontTx/>
              <a:buNone/>
              <a:tabLst>
                <a:tab pos="1579880" algn="l"/>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18	24</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795"/>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Months</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from</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Randomization</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32" name="object 32"/>
          <p:cNvSpPr txBox="1"/>
          <p:nvPr/>
        </p:nvSpPr>
        <p:spPr>
          <a:xfrm>
            <a:off x="3054476" y="5117972"/>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3" name="object 33"/>
          <p:cNvSpPr txBox="1"/>
          <p:nvPr/>
        </p:nvSpPr>
        <p:spPr>
          <a:xfrm>
            <a:off x="3981958" y="5117972"/>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4" name="object 34"/>
          <p:cNvSpPr txBox="1"/>
          <p:nvPr/>
        </p:nvSpPr>
        <p:spPr>
          <a:xfrm>
            <a:off x="4871084" y="5117972"/>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5" name="object 35"/>
          <p:cNvSpPr txBox="1"/>
          <p:nvPr/>
        </p:nvSpPr>
        <p:spPr>
          <a:xfrm>
            <a:off x="7653655" y="5117972"/>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6" name="object 36"/>
          <p:cNvSpPr txBox="1"/>
          <p:nvPr/>
        </p:nvSpPr>
        <p:spPr>
          <a:xfrm>
            <a:off x="8581390" y="5117972"/>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37" name="object 37"/>
          <p:cNvSpPr txBox="1"/>
          <p:nvPr/>
        </p:nvSpPr>
        <p:spPr>
          <a:xfrm>
            <a:off x="9508997" y="5117972"/>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42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8" name="object 38"/>
          <p:cNvGraphicFramePr>
            <a:graphicFrameLocks noGrp="1"/>
          </p:cNvGraphicFramePr>
          <p:nvPr/>
        </p:nvGraphicFramePr>
        <p:xfrm>
          <a:off x="1927860" y="5840450"/>
          <a:ext cx="7856852" cy="379576"/>
        </p:xfrm>
        <a:graphic>
          <a:graphicData uri="http://schemas.openxmlformats.org/drawingml/2006/table">
            <a:tbl>
              <a:tblPr firstRow="1" bandRow="1">
                <a:tableStyleId>{2D5ABB26-0587-4C30-8999-92F81FD0307C}</a:tableStyleId>
              </a:tblPr>
              <a:tblGrid>
                <a:gridCol w="850900">
                  <a:extLst>
                    <a:ext uri="{9D8B030D-6E8A-4147-A177-3AD203B41FA5}">
                      <a16:colId xmlns:a16="http://schemas.microsoft.com/office/drawing/2014/main" val="20000"/>
                    </a:ext>
                  </a:extLst>
                </a:gridCol>
                <a:gridCol w="792480">
                  <a:extLst>
                    <a:ext uri="{9D8B030D-6E8A-4147-A177-3AD203B41FA5}">
                      <a16:colId xmlns:a16="http://schemas.microsoft.com/office/drawing/2014/main" val="20001"/>
                    </a:ext>
                  </a:extLst>
                </a:gridCol>
                <a:gridCol w="927100">
                  <a:extLst>
                    <a:ext uri="{9D8B030D-6E8A-4147-A177-3AD203B41FA5}">
                      <a16:colId xmlns:a16="http://schemas.microsoft.com/office/drawing/2014/main" val="20002"/>
                    </a:ext>
                  </a:extLst>
                </a:gridCol>
                <a:gridCol w="928369">
                  <a:extLst>
                    <a:ext uri="{9D8B030D-6E8A-4147-A177-3AD203B41FA5}">
                      <a16:colId xmlns:a16="http://schemas.microsoft.com/office/drawing/2014/main" val="20003"/>
                    </a:ext>
                  </a:extLst>
                </a:gridCol>
                <a:gridCol w="944245">
                  <a:extLst>
                    <a:ext uri="{9D8B030D-6E8A-4147-A177-3AD203B41FA5}">
                      <a16:colId xmlns:a16="http://schemas.microsoft.com/office/drawing/2014/main" val="20004"/>
                    </a:ext>
                  </a:extLst>
                </a:gridCol>
                <a:gridCol w="911860">
                  <a:extLst>
                    <a:ext uri="{9D8B030D-6E8A-4147-A177-3AD203B41FA5}">
                      <a16:colId xmlns:a16="http://schemas.microsoft.com/office/drawing/2014/main" val="20005"/>
                    </a:ext>
                  </a:extLst>
                </a:gridCol>
                <a:gridCol w="928369">
                  <a:extLst>
                    <a:ext uri="{9D8B030D-6E8A-4147-A177-3AD203B41FA5}">
                      <a16:colId xmlns:a16="http://schemas.microsoft.com/office/drawing/2014/main" val="20006"/>
                    </a:ext>
                  </a:extLst>
                </a:gridCol>
                <a:gridCol w="928370">
                  <a:extLst>
                    <a:ext uri="{9D8B030D-6E8A-4147-A177-3AD203B41FA5}">
                      <a16:colId xmlns:a16="http://schemas.microsoft.com/office/drawing/2014/main" val="20007"/>
                    </a:ext>
                  </a:extLst>
                </a:gridCol>
                <a:gridCol w="645159">
                  <a:extLst>
                    <a:ext uri="{9D8B030D-6E8A-4147-A177-3AD203B41FA5}">
                      <a16:colId xmlns:a16="http://schemas.microsoft.com/office/drawing/2014/main" val="20008"/>
                    </a:ext>
                  </a:extLst>
                </a:gridCol>
              </a:tblGrid>
              <a:tr h="189788">
                <a:tc>
                  <a:txBody>
                    <a:bodyPr/>
                    <a:lstStyle/>
                    <a:p>
                      <a:pPr marL="49530">
                        <a:lnSpc>
                          <a:spcPts val="1195"/>
                        </a:lnSpc>
                      </a:pPr>
                      <a:r>
                        <a:rPr sz="1000" spc="-5" dirty="0">
                          <a:solidFill>
                            <a:srgbClr val="2E5496"/>
                          </a:solidFill>
                          <a:latin typeface="Calibri"/>
                          <a:cs typeface="Calibri"/>
                        </a:rPr>
                        <a:t>Placebo</a:t>
                      </a:r>
                      <a:r>
                        <a:rPr sz="1000" spc="-25" dirty="0">
                          <a:solidFill>
                            <a:srgbClr val="2E5496"/>
                          </a:solidFill>
                          <a:latin typeface="Calibri"/>
                          <a:cs typeface="Calibri"/>
                        </a:rPr>
                        <a:t> </a:t>
                      </a:r>
                      <a:r>
                        <a:rPr sz="1000" spc="-5" dirty="0">
                          <a:solidFill>
                            <a:srgbClr val="2E5496"/>
                          </a:solidFill>
                          <a:latin typeface="Calibri"/>
                          <a:cs typeface="Calibri"/>
                        </a:rPr>
                        <a:t>+</a:t>
                      </a:r>
                      <a:r>
                        <a:rPr sz="1000" spc="-15" dirty="0">
                          <a:solidFill>
                            <a:srgbClr val="2E5496"/>
                          </a:solidFill>
                          <a:latin typeface="Calibri"/>
                          <a:cs typeface="Calibri"/>
                        </a:rPr>
                        <a:t> </a:t>
                      </a:r>
                      <a:r>
                        <a:rPr sz="1000" spc="-10" dirty="0">
                          <a:solidFill>
                            <a:srgbClr val="2E5496"/>
                          </a:solidFill>
                          <a:latin typeface="Calibri"/>
                          <a:cs typeface="Calibri"/>
                        </a:rPr>
                        <a:t>CT</a:t>
                      </a:r>
                      <a:endParaRPr sz="1000">
                        <a:latin typeface="Calibri"/>
                        <a:cs typeface="Calibri"/>
                      </a:endParaRPr>
                    </a:p>
                  </a:txBody>
                  <a:tcPr marL="0" marR="0" marT="0" marB="0"/>
                </a:tc>
                <a:tc>
                  <a:txBody>
                    <a:bodyPr/>
                    <a:lstStyle/>
                    <a:p>
                      <a:pPr marL="146050">
                        <a:lnSpc>
                          <a:spcPts val="1195"/>
                        </a:lnSpc>
                      </a:pPr>
                      <a:r>
                        <a:rPr sz="1000" spc="-5" dirty="0">
                          <a:solidFill>
                            <a:srgbClr val="2E5496"/>
                          </a:solidFill>
                          <a:latin typeface="Calibri"/>
                          <a:cs typeface="Calibri"/>
                        </a:rPr>
                        <a:t>113</a:t>
                      </a:r>
                      <a:r>
                        <a:rPr sz="1000" spc="-15" dirty="0">
                          <a:solidFill>
                            <a:srgbClr val="2E5496"/>
                          </a:solidFill>
                          <a:latin typeface="Calibri"/>
                          <a:cs typeface="Calibri"/>
                        </a:rPr>
                        <a:t> </a:t>
                      </a:r>
                      <a:r>
                        <a:rPr sz="1000" spc="-10" dirty="0">
                          <a:solidFill>
                            <a:srgbClr val="2E5496"/>
                          </a:solidFill>
                          <a:latin typeface="Calibri"/>
                          <a:cs typeface="Calibri"/>
                        </a:rPr>
                        <a:t>(2)</a:t>
                      </a:r>
                      <a:endParaRPr sz="1000">
                        <a:latin typeface="Calibri"/>
                        <a:cs typeface="Calibri"/>
                      </a:endParaRPr>
                    </a:p>
                  </a:txBody>
                  <a:tcPr marL="0" marR="0" marT="0" marB="0"/>
                </a:tc>
                <a:tc>
                  <a:txBody>
                    <a:bodyPr/>
                    <a:lstStyle/>
                    <a:p>
                      <a:pPr algn="ctr">
                        <a:lnSpc>
                          <a:spcPts val="1195"/>
                        </a:lnSpc>
                      </a:pPr>
                      <a:r>
                        <a:rPr sz="1000" spc="-5" dirty="0">
                          <a:solidFill>
                            <a:srgbClr val="2E5496"/>
                          </a:solidFill>
                          <a:latin typeface="Calibri"/>
                          <a:cs typeface="Calibri"/>
                        </a:rPr>
                        <a:t>62</a:t>
                      </a:r>
                      <a:r>
                        <a:rPr sz="1000" spc="-25" dirty="0">
                          <a:solidFill>
                            <a:srgbClr val="2E5496"/>
                          </a:solidFill>
                          <a:latin typeface="Calibri"/>
                          <a:cs typeface="Calibri"/>
                        </a:rPr>
                        <a:t> </a:t>
                      </a:r>
                      <a:r>
                        <a:rPr sz="1000" spc="-10" dirty="0">
                          <a:solidFill>
                            <a:srgbClr val="2E5496"/>
                          </a:solidFill>
                          <a:latin typeface="Calibri"/>
                          <a:cs typeface="Calibri"/>
                        </a:rPr>
                        <a:t>(24)</a:t>
                      </a:r>
                      <a:endParaRPr sz="1000">
                        <a:latin typeface="Calibri"/>
                        <a:cs typeface="Calibri"/>
                      </a:endParaRPr>
                    </a:p>
                  </a:txBody>
                  <a:tcPr marL="0" marR="0" marT="0" marB="0"/>
                </a:tc>
                <a:tc>
                  <a:txBody>
                    <a:bodyPr/>
                    <a:lstStyle/>
                    <a:p>
                      <a:pPr marL="281940">
                        <a:lnSpc>
                          <a:spcPts val="1195"/>
                        </a:lnSpc>
                      </a:pPr>
                      <a:r>
                        <a:rPr sz="1000" spc="-5" dirty="0">
                          <a:solidFill>
                            <a:srgbClr val="2E5496"/>
                          </a:solidFill>
                          <a:latin typeface="Calibri"/>
                          <a:cs typeface="Calibri"/>
                        </a:rPr>
                        <a:t>24</a:t>
                      </a:r>
                      <a:r>
                        <a:rPr sz="1000" spc="-25" dirty="0">
                          <a:solidFill>
                            <a:srgbClr val="2E5496"/>
                          </a:solidFill>
                          <a:latin typeface="Calibri"/>
                          <a:cs typeface="Calibri"/>
                        </a:rPr>
                        <a:t> </a:t>
                      </a:r>
                      <a:r>
                        <a:rPr sz="1000" spc="-10" dirty="0">
                          <a:solidFill>
                            <a:srgbClr val="2E5496"/>
                          </a:solidFill>
                          <a:latin typeface="Calibri"/>
                          <a:cs typeface="Calibri"/>
                        </a:rPr>
                        <a:t>(35)</a:t>
                      </a:r>
                      <a:endParaRPr sz="1000">
                        <a:latin typeface="Calibri"/>
                        <a:cs typeface="Calibri"/>
                      </a:endParaRPr>
                    </a:p>
                  </a:txBody>
                  <a:tcPr marL="0" marR="0" marT="0" marB="0"/>
                </a:tc>
                <a:tc>
                  <a:txBody>
                    <a:bodyPr/>
                    <a:lstStyle/>
                    <a:p>
                      <a:pPr marL="314325">
                        <a:lnSpc>
                          <a:spcPts val="1195"/>
                        </a:lnSpc>
                      </a:pPr>
                      <a:r>
                        <a:rPr sz="1000" spc="-5" dirty="0">
                          <a:solidFill>
                            <a:srgbClr val="2E5496"/>
                          </a:solidFill>
                          <a:latin typeface="Calibri"/>
                          <a:cs typeface="Calibri"/>
                        </a:rPr>
                        <a:t>8</a:t>
                      </a:r>
                      <a:r>
                        <a:rPr sz="1000" spc="-40" dirty="0">
                          <a:solidFill>
                            <a:srgbClr val="2E5496"/>
                          </a:solidFill>
                          <a:latin typeface="Calibri"/>
                          <a:cs typeface="Calibri"/>
                        </a:rPr>
                        <a:t> </a:t>
                      </a:r>
                      <a:r>
                        <a:rPr sz="1000" spc="-10" dirty="0">
                          <a:solidFill>
                            <a:srgbClr val="2E5496"/>
                          </a:solidFill>
                          <a:latin typeface="Calibri"/>
                          <a:cs typeface="Calibri"/>
                        </a:rPr>
                        <a:t>(47)</a:t>
                      </a:r>
                      <a:endParaRPr sz="1000">
                        <a:latin typeface="Calibri"/>
                        <a:cs typeface="Calibri"/>
                      </a:endParaRPr>
                    </a:p>
                  </a:txBody>
                  <a:tcPr marL="0" marR="0" marT="0" marB="0"/>
                </a:tc>
                <a:tc>
                  <a:txBody>
                    <a:bodyPr/>
                    <a:lstStyle/>
                    <a:p>
                      <a:pPr marR="8255" algn="ctr">
                        <a:lnSpc>
                          <a:spcPts val="1195"/>
                        </a:lnSpc>
                      </a:pPr>
                      <a:r>
                        <a:rPr sz="1000" spc="-5" dirty="0">
                          <a:solidFill>
                            <a:srgbClr val="2E5496"/>
                          </a:solidFill>
                          <a:latin typeface="Calibri"/>
                          <a:cs typeface="Calibri"/>
                        </a:rPr>
                        <a:t>4</a:t>
                      </a:r>
                      <a:r>
                        <a:rPr sz="1000" spc="-40" dirty="0">
                          <a:solidFill>
                            <a:srgbClr val="2E5496"/>
                          </a:solidFill>
                          <a:latin typeface="Calibri"/>
                          <a:cs typeface="Calibri"/>
                        </a:rPr>
                        <a:t> </a:t>
                      </a:r>
                      <a:r>
                        <a:rPr sz="1000" spc="-10" dirty="0">
                          <a:solidFill>
                            <a:srgbClr val="2E5496"/>
                          </a:solidFill>
                          <a:latin typeface="Calibri"/>
                          <a:cs typeface="Calibri"/>
                        </a:rPr>
                        <a:t>(51)</a:t>
                      </a:r>
                      <a:endParaRPr sz="1000">
                        <a:latin typeface="Calibri"/>
                        <a:cs typeface="Calibri"/>
                      </a:endParaRPr>
                    </a:p>
                  </a:txBody>
                  <a:tcPr marL="0" marR="0" marT="0" marB="0"/>
                </a:tc>
                <a:tc>
                  <a:txBody>
                    <a:bodyPr/>
                    <a:lstStyle/>
                    <a:p>
                      <a:pPr marL="314960">
                        <a:lnSpc>
                          <a:spcPts val="1195"/>
                        </a:lnSpc>
                      </a:pPr>
                      <a:r>
                        <a:rPr sz="1000" spc="-5" dirty="0">
                          <a:solidFill>
                            <a:srgbClr val="2E5496"/>
                          </a:solidFill>
                          <a:latin typeface="Calibri"/>
                          <a:cs typeface="Calibri"/>
                        </a:rPr>
                        <a:t>2</a:t>
                      </a:r>
                      <a:r>
                        <a:rPr sz="1000" spc="-40" dirty="0">
                          <a:solidFill>
                            <a:srgbClr val="2E5496"/>
                          </a:solidFill>
                          <a:latin typeface="Calibri"/>
                          <a:cs typeface="Calibri"/>
                        </a:rPr>
                        <a:t> </a:t>
                      </a:r>
                      <a:r>
                        <a:rPr sz="1000" spc="-10" dirty="0">
                          <a:solidFill>
                            <a:srgbClr val="2E5496"/>
                          </a:solidFill>
                          <a:latin typeface="Calibri"/>
                          <a:cs typeface="Calibri"/>
                        </a:rPr>
                        <a:t>(52)</a:t>
                      </a:r>
                      <a:endParaRPr sz="1000">
                        <a:latin typeface="Calibri"/>
                        <a:cs typeface="Calibri"/>
                      </a:endParaRPr>
                    </a:p>
                  </a:txBody>
                  <a:tcPr marL="0" marR="0" marT="0" marB="0"/>
                </a:tc>
                <a:tc>
                  <a:txBody>
                    <a:bodyPr/>
                    <a:lstStyle/>
                    <a:p>
                      <a:pPr algn="ctr">
                        <a:lnSpc>
                          <a:spcPts val="1195"/>
                        </a:lnSpc>
                      </a:pPr>
                      <a:r>
                        <a:rPr sz="1000" spc="-5" dirty="0">
                          <a:solidFill>
                            <a:srgbClr val="2E5496"/>
                          </a:solidFill>
                          <a:latin typeface="Calibri"/>
                          <a:cs typeface="Calibri"/>
                        </a:rPr>
                        <a:t>0</a:t>
                      </a:r>
                      <a:r>
                        <a:rPr sz="1000" spc="-40" dirty="0">
                          <a:solidFill>
                            <a:srgbClr val="2E5496"/>
                          </a:solidFill>
                          <a:latin typeface="Calibri"/>
                          <a:cs typeface="Calibri"/>
                        </a:rPr>
                        <a:t> </a:t>
                      </a:r>
                      <a:r>
                        <a:rPr sz="1000" spc="-10" dirty="0">
                          <a:solidFill>
                            <a:srgbClr val="2E5496"/>
                          </a:solidFill>
                          <a:latin typeface="Calibri"/>
                          <a:cs typeface="Calibri"/>
                        </a:rPr>
                        <a:t>(54)</a:t>
                      </a:r>
                      <a:endParaRPr sz="1000">
                        <a:latin typeface="Calibri"/>
                        <a:cs typeface="Calibri"/>
                      </a:endParaRPr>
                    </a:p>
                  </a:txBody>
                  <a:tcPr marL="0" marR="0" marT="0" marB="0"/>
                </a:tc>
                <a:tc>
                  <a:txBody>
                    <a:bodyPr/>
                    <a:lstStyle/>
                    <a:p>
                      <a:pPr>
                        <a:lnSpc>
                          <a:spcPct val="100000"/>
                        </a:lnSpc>
                      </a:pPr>
                      <a:endParaRPr sz="1100">
                        <a:latin typeface="Times New Roman"/>
                        <a:cs typeface="Times New Roman"/>
                      </a:endParaRPr>
                    </a:p>
                  </a:txBody>
                  <a:tcPr marL="0" marR="0" marT="0" marB="0"/>
                </a:tc>
                <a:extLst>
                  <a:ext uri="{0D108BD9-81ED-4DB2-BD59-A6C34878D82A}">
                    <a16:rowId xmlns:a16="http://schemas.microsoft.com/office/drawing/2014/main" val="10000"/>
                  </a:ext>
                </a:extLst>
              </a:tr>
              <a:tr h="189788">
                <a:tc>
                  <a:txBody>
                    <a:bodyPr/>
                    <a:lstStyle/>
                    <a:p>
                      <a:pPr marL="31750">
                        <a:lnSpc>
                          <a:spcPts val="1195"/>
                        </a:lnSpc>
                      </a:pPr>
                      <a:r>
                        <a:rPr sz="1000" spc="-5" dirty="0">
                          <a:solidFill>
                            <a:srgbClr val="871700"/>
                          </a:solidFill>
                          <a:latin typeface="Calibri"/>
                          <a:cs typeface="Calibri"/>
                        </a:rPr>
                        <a:t>Pembro</a:t>
                      </a:r>
                      <a:r>
                        <a:rPr sz="1000" spc="-25" dirty="0">
                          <a:solidFill>
                            <a:srgbClr val="871700"/>
                          </a:solidFill>
                          <a:latin typeface="Calibri"/>
                          <a:cs typeface="Calibri"/>
                        </a:rPr>
                        <a:t> </a:t>
                      </a:r>
                      <a:r>
                        <a:rPr sz="1000" spc="-5" dirty="0">
                          <a:solidFill>
                            <a:srgbClr val="871700"/>
                          </a:solidFill>
                          <a:latin typeface="Calibri"/>
                          <a:cs typeface="Calibri"/>
                        </a:rPr>
                        <a:t>+</a:t>
                      </a:r>
                      <a:r>
                        <a:rPr sz="1000" spc="-15" dirty="0">
                          <a:solidFill>
                            <a:srgbClr val="871700"/>
                          </a:solidFill>
                          <a:latin typeface="Calibri"/>
                          <a:cs typeface="Calibri"/>
                        </a:rPr>
                        <a:t> </a:t>
                      </a:r>
                      <a:r>
                        <a:rPr sz="1000" spc="-10" dirty="0">
                          <a:solidFill>
                            <a:srgbClr val="871700"/>
                          </a:solidFill>
                          <a:latin typeface="Calibri"/>
                          <a:cs typeface="Calibri"/>
                        </a:rPr>
                        <a:t>CT</a:t>
                      </a:r>
                      <a:endParaRPr sz="1000">
                        <a:latin typeface="Calibri"/>
                        <a:cs typeface="Calibri"/>
                      </a:endParaRPr>
                    </a:p>
                  </a:txBody>
                  <a:tcPr marL="0" marR="0" marT="0" marB="0"/>
                </a:tc>
                <a:tc>
                  <a:txBody>
                    <a:bodyPr/>
                    <a:lstStyle/>
                    <a:p>
                      <a:pPr marL="146050">
                        <a:lnSpc>
                          <a:spcPts val="1195"/>
                        </a:lnSpc>
                      </a:pPr>
                      <a:r>
                        <a:rPr sz="1000" spc="-5" dirty="0">
                          <a:solidFill>
                            <a:srgbClr val="871700"/>
                          </a:solidFill>
                          <a:latin typeface="Calibri"/>
                          <a:cs typeface="Calibri"/>
                        </a:rPr>
                        <a:t>112</a:t>
                      </a:r>
                      <a:r>
                        <a:rPr sz="1000" spc="-15" dirty="0">
                          <a:solidFill>
                            <a:srgbClr val="871700"/>
                          </a:solidFill>
                          <a:latin typeface="Calibri"/>
                          <a:cs typeface="Calibri"/>
                        </a:rPr>
                        <a:t> </a:t>
                      </a:r>
                      <a:r>
                        <a:rPr sz="1000" spc="-10" dirty="0">
                          <a:solidFill>
                            <a:srgbClr val="871700"/>
                          </a:solidFill>
                          <a:latin typeface="Calibri"/>
                          <a:cs typeface="Calibri"/>
                        </a:rPr>
                        <a:t>(1)</a:t>
                      </a:r>
                      <a:endParaRPr sz="1000">
                        <a:latin typeface="Calibri"/>
                        <a:cs typeface="Calibri"/>
                      </a:endParaRPr>
                    </a:p>
                  </a:txBody>
                  <a:tcPr marL="0" marR="0" marT="0" marB="0"/>
                </a:tc>
                <a:tc>
                  <a:txBody>
                    <a:bodyPr/>
                    <a:lstStyle/>
                    <a:p>
                      <a:pPr algn="ctr">
                        <a:lnSpc>
                          <a:spcPts val="1195"/>
                        </a:lnSpc>
                      </a:pPr>
                      <a:r>
                        <a:rPr sz="1000" spc="-5" dirty="0">
                          <a:solidFill>
                            <a:srgbClr val="871700"/>
                          </a:solidFill>
                          <a:latin typeface="Calibri"/>
                          <a:cs typeface="Calibri"/>
                        </a:rPr>
                        <a:t>80</a:t>
                      </a:r>
                      <a:r>
                        <a:rPr sz="1000" spc="-25" dirty="0">
                          <a:solidFill>
                            <a:srgbClr val="871700"/>
                          </a:solidFill>
                          <a:latin typeface="Calibri"/>
                          <a:cs typeface="Calibri"/>
                        </a:rPr>
                        <a:t> </a:t>
                      </a:r>
                      <a:r>
                        <a:rPr sz="1000" spc="-10" dirty="0">
                          <a:solidFill>
                            <a:srgbClr val="871700"/>
                          </a:solidFill>
                          <a:latin typeface="Calibri"/>
                          <a:cs typeface="Calibri"/>
                        </a:rPr>
                        <a:t>(22)</a:t>
                      </a:r>
                      <a:endParaRPr sz="1000">
                        <a:latin typeface="Calibri"/>
                        <a:cs typeface="Calibri"/>
                      </a:endParaRPr>
                    </a:p>
                  </a:txBody>
                  <a:tcPr marL="0" marR="0" marT="0" marB="0"/>
                </a:tc>
                <a:tc>
                  <a:txBody>
                    <a:bodyPr/>
                    <a:lstStyle/>
                    <a:p>
                      <a:pPr marL="281940">
                        <a:lnSpc>
                          <a:spcPts val="1195"/>
                        </a:lnSpc>
                      </a:pPr>
                      <a:r>
                        <a:rPr sz="1000" spc="-5" dirty="0">
                          <a:solidFill>
                            <a:srgbClr val="871700"/>
                          </a:solidFill>
                          <a:latin typeface="Calibri"/>
                          <a:cs typeface="Calibri"/>
                        </a:rPr>
                        <a:t>44</a:t>
                      </a:r>
                      <a:r>
                        <a:rPr sz="1000" spc="-25" dirty="0">
                          <a:solidFill>
                            <a:srgbClr val="871700"/>
                          </a:solidFill>
                          <a:latin typeface="Calibri"/>
                          <a:cs typeface="Calibri"/>
                        </a:rPr>
                        <a:t> </a:t>
                      </a:r>
                      <a:r>
                        <a:rPr sz="1000" spc="-10" dirty="0">
                          <a:solidFill>
                            <a:srgbClr val="871700"/>
                          </a:solidFill>
                          <a:latin typeface="Calibri"/>
                          <a:cs typeface="Calibri"/>
                        </a:rPr>
                        <a:t>(46)</a:t>
                      </a:r>
                      <a:endParaRPr sz="1000">
                        <a:latin typeface="Calibri"/>
                        <a:cs typeface="Calibri"/>
                      </a:endParaRPr>
                    </a:p>
                  </a:txBody>
                  <a:tcPr marL="0" marR="0" marT="0" marB="0"/>
                </a:tc>
                <a:tc>
                  <a:txBody>
                    <a:bodyPr/>
                    <a:lstStyle/>
                    <a:p>
                      <a:pPr marL="281940">
                        <a:lnSpc>
                          <a:spcPts val="1195"/>
                        </a:lnSpc>
                      </a:pPr>
                      <a:r>
                        <a:rPr sz="1000" spc="-5" dirty="0">
                          <a:solidFill>
                            <a:srgbClr val="871700"/>
                          </a:solidFill>
                          <a:latin typeface="Calibri"/>
                          <a:cs typeface="Calibri"/>
                        </a:rPr>
                        <a:t>22</a:t>
                      </a:r>
                      <a:r>
                        <a:rPr sz="1000" spc="-25" dirty="0">
                          <a:solidFill>
                            <a:srgbClr val="871700"/>
                          </a:solidFill>
                          <a:latin typeface="Calibri"/>
                          <a:cs typeface="Calibri"/>
                        </a:rPr>
                        <a:t> </a:t>
                      </a:r>
                      <a:r>
                        <a:rPr sz="1000" spc="-10" dirty="0">
                          <a:solidFill>
                            <a:srgbClr val="871700"/>
                          </a:solidFill>
                          <a:latin typeface="Calibri"/>
                          <a:cs typeface="Calibri"/>
                        </a:rPr>
                        <a:t>(65)</a:t>
                      </a:r>
                      <a:endParaRPr sz="1000">
                        <a:latin typeface="Calibri"/>
                        <a:cs typeface="Calibri"/>
                      </a:endParaRPr>
                    </a:p>
                  </a:txBody>
                  <a:tcPr marL="0" marR="0" marT="0" marB="0"/>
                </a:tc>
                <a:tc>
                  <a:txBody>
                    <a:bodyPr/>
                    <a:lstStyle/>
                    <a:p>
                      <a:pPr marR="8255" algn="ctr">
                        <a:lnSpc>
                          <a:spcPts val="1195"/>
                        </a:lnSpc>
                      </a:pPr>
                      <a:r>
                        <a:rPr sz="1000" spc="-5" dirty="0">
                          <a:solidFill>
                            <a:srgbClr val="871700"/>
                          </a:solidFill>
                          <a:latin typeface="Calibri"/>
                          <a:cs typeface="Calibri"/>
                        </a:rPr>
                        <a:t>9</a:t>
                      </a:r>
                      <a:r>
                        <a:rPr sz="1000" spc="-40" dirty="0">
                          <a:solidFill>
                            <a:srgbClr val="871700"/>
                          </a:solidFill>
                          <a:latin typeface="Calibri"/>
                          <a:cs typeface="Calibri"/>
                        </a:rPr>
                        <a:t> </a:t>
                      </a:r>
                      <a:r>
                        <a:rPr sz="1000" spc="-10" dirty="0">
                          <a:solidFill>
                            <a:srgbClr val="871700"/>
                          </a:solidFill>
                          <a:latin typeface="Calibri"/>
                          <a:cs typeface="Calibri"/>
                        </a:rPr>
                        <a:t>(78)</a:t>
                      </a:r>
                      <a:endParaRPr sz="1000">
                        <a:latin typeface="Calibri"/>
                        <a:cs typeface="Calibri"/>
                      </a:endParaRPr>
                    </a:p>
                  </a:txBody>
                  <a:tcPr marL="0" marR="0" marT="0" marB="0"/>
                </a:tc>
                <a:tc>
                  <a:txBody>
                    <a:bodyPr/>
                    <a:lstStyle/>
                    <a:p>
                      <a:pPr marL="314960">
                        <a:lnSpc>
                          <a:spcPts val="1195"/>
                        </a:lnSpc>
                      </a:pPr>
                      <a:r>
                        <a:rPr sz="1000" spc="-5" dirty="0">
                          <a:solidFill>
                            <a:srgbClr val="871700"/>
                          </a:solidFill>
                          <a:latin typeface="Calibri"/>
                          <a:cs typeface="Calibri"/>
                        </a:rPr>
                        <a:t>8</a:t>
                      </a:r>
                      <a:r>
                        <a:rPr sz="1000" spc="-40" dirty="0">
                          <a:solidFill>
                            <a:srgbClr val="871700"/>
                          </a:solidFill>
                          <a:latin typeface="Calibri"/>
                          <a:cs typeface="Calibri"/>
                        </a:rPr>
                        <a:t> </a:t>
                      </a:r>
                      <a:r>
                        <a:rPr sz="1000" spc="-10" dirty="0">
                          <a:solidFill>
                            <a:srgbClr val="871700"/>
                          </a:solidFill>
                          <a:latin typeface="Calibri"/>
                          <a:cs typeface="Calibri"/>
                        </a:rPr>
                        <a:t>(79)</a:t>
                      </a:r>
                      <a:endParaRPr sz="1000">
                        <a:latin typeface="Calibri"/>
                        <a:cs typeface="Calibri"/>
                      </a:endParaRPr>
                    </a:p>
                  </a:txBody>
                  <a:tcPr marL="0" marR="0" marT="0" marB="0"/>
                </a:tc>
                <a:tc>
                  <a:txBody>
                    <a:bodyPr/>
                    <a:lstStyle/>
                    <a:p>
                      <a:pPr algn="ctr">
                        <a:lnSpc>
                          <a:spcPts val="1195"/>
                        </a:lnSpc>
                      </a:pPr>
                      <a:r>
                        <a:rPr sz="1000" spc="-5" dirty="0">
                          <a:solidFill>
                            <a:srgbClr val="871700"/>
                          </a:solidFill>
                          <a:latin typeface="Calibri"/>
                          <a:cs typeface="Calibri"/>
                        </a:rPr>
                        <a:t>2</a:t>
                      </a:r>
                      <a:r>
                        <a:rPr sz="1000" spc="-40" dirty="0">
                          <a:solidFill>
                            <a:srgbClr val="871700"/>
                          </a:solidFill>
                          <a:latin typeface="Calibri"/>
                          <a:cs typeface="Calibri"/>
                        </a:rPr>
                        <a:t> </a:t>
                      </a:r>
                      <a:r>
                        <a:rPr sz="1000" spc="-10" dirty="0">
                          <a:solidFill>
                            <a:srgbClr val="871700"/>
                          </a:solidFill>
                          <a:latin typeface="Calibri"/>
                          <a:cs typeface="Calibri"/>
                        </a:rPr>
                        <a:t>(84)</a:t>
                      </a:r>
                      <a:endParaRPr sz="1000">
                        <a:latin typeface="Calibri"/>
                        <a:cs typeface="Calibri"/>
                      </a:endParaRPr>
                    </a:p>
                  </a:txBody>
                  <a:tcPr marL="0" marR="0" marT="0" marB="0"/>
                </a:tc>
                <a:tc>
                  <a:txBody>
                    <a:bodyPr/>
                    <a:lstStyle/>
                    <a:p>
                      <a:pPr marL="314960">
                        <a:lnSpc>
                          <a:spcPts val="1195"/>
                        </a:lnSpc>
                      </a:pPr>
                      <a:r>
                        <a:rPr sz="1000" spc="-5" dirty="0">
                          <a:solidFill>
                            <a:srgbClr val="871700"/>
                          </a:solidFill>
                          <a:latin typeface="Calibri"/>
                          <a:cs typeface="Calibri"/>
                        </a:rPr>
                        <a:t>0</a:t>
                      </a:r>
                      <a:r>
                        <a:rPr sz="1000" spc="-45" dirty="0">
                          <a:solidFill>
                            <a:srgbClr val="871700"/>
                          </a:solidFill>
                          <a:latin typeface="Calibri"/>
                          <a:cs typeface="Calibri"/>
                        </a:rPr>
                        <a:t> </a:t>
                      </a:r>
                      <a:r>
                        <a:rPr sz="1000" spc="-10" dirty="0">
                          <a:solidFill>
                            <a:srgbClr val="871700"/>
                          </a:solidFill>
                          <a:latin typeface="Calibri"/>
                          <a:cs typeface="Calibri"/>
                        </a:rPr>
                        <a:t>(86)</a:t>
                      </a:r>
                      <a:endParaRPr sz="1000">
                        <a:latin typeface="Calibri"/>
                        <a:cs typeface="Calibri"/>
                      </a:endParaRPr>
                    </a:p>
                  </a:txBody>
                  <a:tcPr marL="0" marR="0" marT="0" marB="0"/>
                </a:tc>
                <a:extLst>
                  <a:ext uri="{0D108BD9-81ED-4DB2-BD59-A6C34878D82A}">
                    <a16:rowId xmlns:a16="http://schemas.microsoft.com/office/drawing/2014/main" val="10001"/>
                  </a:ext>
                </a:extLst>
              </a:tr>
            </a:tbl>
          </a:graphicData>
        </a:graphic>
      </p:graphicFrame>
      <p:sp>
        <p:nvSpPr>
          <p:cNvPr id="39" name="object 39"/>
          <p:cNvSpPr txBox="1"/>
          <p:nvPr/>
        </p:nvSpPr>
        <p:spPr>
          <a:xfrm>
            <a:off x="1595374" y="5623661"/>
            <a:ext cx="24409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Calibri"/>
                <a:ea typeface="+mn-ea"/>
                <a:cs typeface="Calibri"/>
              </a:rPr>
              <a:t>Number at</a:t>
            </a:r>
            <a:r>
              <a:rPr kumimoji="0" sz="1000" b="0" i="0" u="none" strike="noStrike" kern="1200" cap="none" spc="-2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Risk</a:t>
            </a:r>
            <a:r>
              <a:rPr kumimoji="0" sz="1000" b="0" i="0" u="none" strike="noStrike" kern="1200" cap="none" spc="-2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(Cumulative</a:t>
            </a:r>
            <a:r>
              <a:rPr kumimoji="0" sz="1000" b="0" i="0" u="none" strike="noStrike" kern="1200" cap="none" spc="1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number</a:t>
            </a:r>
            <a:r>
              <a:rPr kumimoji="0" sz="1000" b="0" i="0" u="none" strike="noStrike" kern="1200" cap="none" spc="-1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censored)</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sp>
        <p:nvSpPr>
          <p:cNvPr id="40" name="object 40"/>
          <p:cNvSpPr/>
          <p:nvPr/>
        </p:nvSpPr>
        <p:spPr>
          <a:xfrm>
            <a:off x="2741676" y="2485644"/>
            <a:ext cx="2211070" cy="2541905"/>
          </a:xfrm>
          <a:custGeom>
            <a:avLst/>
            <a:gdLst/>
            <a:ahLst/>
            <a:cxnLst/>
            <a:rect l="l" t="t" r="r" b="b"/>
            <a:pathLst>
              <a:path w="2211070" h="2541904">
                <a:moveTo>
                  <a:pt x="2210689" y="2541904"/>
                </a:moveTo>
                <a:lnTo>
                  <a:pt x="2174748" y="41147"/>
                </a:lnTo>
              </a:path>
              <a:path w="2211070" h="2541904">
                <a:moveTo>
                  <a:pt x="16763" y="1254378"/>
                </a:moveTo>
                <a:lnTo>
                  <a:pt x="2203704" y="1251203"/>
                </a:lnTo>
              </a:path>
              <a:path w="2211070" h="2541904">
                <a:moveTo>
                  <a:pt x="0" y="3175"/>
                </a:moveTo>
                <a:lnTo>
                  <a:pt x="2186940" y="0"/>
                </a:lnTo>
              </a:path>
            </a:pathLst>
          </a:custGeom>
          <a:ln w="6350">
            <a:solidFill>
              <a:srgbClr val="4471C4"/>
            </a:solidFill>
            <a:prstDash val="sys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txBox="1"/>
          <p:nvPr/>
        </p:nvSpPr>
        <p:spPr>
          <a:xfrm>
            <a:off x="4944236" y="2199208"/>
            <a:ext cx="332740" cy="24002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74%</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2" name="object 42"/>
          <p:cNvSpPr txBox="1"/>
          <p:nvPr/>
        </p:nvSpPr>
        <p:spPr>
          <a:xfrm>
            <a:off x="4975097" y="3484626"/>
            <a:ext cx="332740" cy="23939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1400" b="0" i="0" u="none" strike="noStrike" kern="1200" cap="none" spc="-5" normalizeH="0" baseline="0" noProof="0" dirty="0">
                <a:ln>
                  <a:noFill/>
                </a:ln>
                <a:solidFill>
                  <a:prstClr val="black"/>
                </a:solidFill>
                <a:effectLst/>
                <a:uLnTx/>
                <a:uFillTx/>
                <a:latin typeface="Calibri"/>
                <a:ea typeface="+mn-ea"/>
                <a:cs typeface="Calibri"/>
              </a:rPr>
              <a:t>38%</a:t>
            </a:r>
            <a:endParaRPr kumimoji="0" sz="1400" b="0" i="0" u="none" strike="noStrike" kern="1200" cap="none" spc="0" normalizeH="0" baseline="0" noProof="0">
              <a:ln>
                <a:noFill/>
              </a:ln>
              <a:solidFill>
                <a:prstClr val="black"/>
              </a:solidFill>
              <a:effectLst/>
              <a:uLnTx/>
              <a:uFillTx/>
              <a:latin typeface="Calibri"/>
              <a:ea typeface="+mn-ea"/>
              <a:cs typeface="Calibri"/>
            </a:endParaRPr>
          </a:p>
        </p:txBody>
      </p:sp>
      <p:sp>
        <p:nvSpPr>
          <p:cNvPr id="43" name="CasellaDiTesto 42">
            <a:extLst>
              <a:ext uri="{FF2B5EF4-FFF2-40B4-BE49-F238E27FC236}">
                <a16:creationId xmlns:a16="http://schemas.microsoft.com/office/drawing/2014/main" id="{965C36A3-48F8-4AD4-BC12-A36D14BF2598}"/>
              </a:ext>
            </a:extLst>
          </p:cNvPr>
          <p:cNvSpPr txBox="1"/>
          <p:nvPr/>
        </p:nvSpPr>
        <p:spPr>
          <a:xfrm flipH="1">
            <a:off x="8360834" y="6364893"/>
            <a:ext cx="3552514" cy="369332"/>
          </a:xfrm>
          <a:prstGeom prst="rect">
            <a:avLst/>
          </a:prstGeom>
          <a:noFill/>
        </p:spPr>
        <p:txBody>
          <a:bodyPr wrap="square" rtlCol="0">
            <a:spAutoFit/>
          </a:bodyPr>
          <a:lstStyle/>
          <a:p>
            <a:r>
              <a:rPr lang="it-IT" dirty="0" err="1"/>
              <a:t>Eskander</a:t>
            </a:r>
            <a:r>
              <a:rPr lang="it-IT" dirty="0"/>
              <a:t>, SGO 2023; NEJM 2023</a:t>
            </a:r>
          </a:p>
        </p:txBody>
      </p:sp>
      <p:sp>
        <p:nvSpPr>
          <p:cNvPr id="44" name="object 3">
            <a:extLst>
              <a:ext uri="{FF2B5EF4-FFF2-40B4-BE49-F238E27FC236}">
                <a16:creationId xmlns:a16="http://schemas.microsoft.com/office/drawing/2014/main" id="{439D8DBF-EC9A-4092-AE59-C19386473A2A}"/>
              </a:ext>
            </a:extLst>
          </p:cNvPr>
          <p:cNvSpPr txBox="1">
            <a:spLocks/>
          </p:cNvSpPr>
          <p:nvPr/>
        </p:nvSpPr>
        <p:spPr>
          <a:xfrm>
            <a:off x="748346" y="135308"/>
            <a:ext cx="5628640" cy="635000"/>
          </a:xfrm>
          <a:prstGeom prst="rect">
            <a:avLst/>
          </a:prstGeom>
        </p:spPr>
        <p:txBody>
          <a:bodyPr vert="horz" wrap="square" lIns="0" tIns="12065" rIns="0" bIns="0" rtlCol="0">
            <a:spAutoFit/>
          </a:bodyPr>
          <a:lstStyle>
            <a:lvl1pPr>
              <a:defRPr sz="4000" b="0" i="0">
                <a:solidFill>
                  <a:srgbClr val="892231"/>
                </a:solidFill>
                <a:latin typeface="Calibri Light"/>
                <a:ea typeface="+mj-ea"/>
                <a:cs typeface="Calibri Light"/>
              </a:defRPr>
            </a:lvl1pPr>
          </a:lstStyle>
          <a:p>
            <a:pPr marL="12700" defTabSz="914400" eaLnBrk="1" fontAlgn="auto" hangingPunct="1">
              <a:spcBef>
                <a:spcPts val="95"/>
              </a:spcBef>
              <a:spcAft>
                <a:spcPts val="0"/>
              </a:spcAft>
            </a:pPr>
            <a:r>
              <a:rPr lang="it-IT" kern="0" spc="-50" dirty="0"/>
              <a:t>NRG-GY018</a:t>
            </a:r>
            <a:r>
              <a:rPr lang="it-IT" kern="0" spc="-105" dirty="0"/>
              <a:t> </a:t>
            </a:r>
            <a:r>
              <a:rPr lang="it-IT" kern="0" spc="-40" dirty="0"/>
              <a:t>(NCT03914612)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816351" y="1185672"/>
            <a:ext cx="7131050" cy="3632200"/>
          </a:xfrm>
          <a:custGeom>
            <a:avLst/>
            <a:gdLst/>
            <a:ahLst/>
            <a:cxnLst/>
            <a:rect l="l" t="t" r="r" b="b"/>
            <a:pathLst>
              <a:path w="7131050" h="3632200">
                <a:moveTo>
                  <a:pt x="85343" y="3555491"/>
                </a:moveTo>
                <a:lnTo>
                  <a:pt x="7130796" y="3555491"/>
                </a:lnTo>
              </a:path>
              <a:path w="7131050" h="3632200">
                <a:moveTo>
                  <a:pt x="437388" y="3555491"/>
                </a:moveTo>
                <a:lnTo>
                  <a:pt x="437388" y="3631691"/>
                </a:lnTo>
              </a:path>
              <a:path w="7131050" h="3632200">
                <a:moveTo>
                  <a:pt x="1363980" y="3555491"/>
                </a:moveTo>
                <a:lnTo>
                  <a:pt x="1363980" y="3631691"/>
                </a:lnTo>
              </a:path>
              <a:path w="7131050" h="3632200">
                <a:moveTo>
                  <a:pt x="2289048" y="3555491"/>
                </a:moveTo>
                <a:lnTo>
                  <a:pt x="2289048" y="3631691"/>
                </a:lnTo>
              </a:path>
              <a:path w="7131050" h="3632200">
                <a:moveTo>
                  <a:pt x="3217164" y="3555491"/>
                </a:moveTo>
                <a:lnTo>
                  <a:pt x="3217164" y="3631691"/>
                </a:lnTo>
              </a:path>
              <a:path w="7131050" h="3632200">
                <a:moveTo>
                  <a:pt x="4142231" y="3555491"/>
                </a:moveTo>
                <a:lnTo>
                  <a:pt x="4142231" y="3631691"/>
                </a:lnTo>
              </a:path>
              <a:path w="7131050" h="3632200">
                <a:moveTo>
                  <a:pt x="5068824" y="3555491"/>
                </a:moveTo>
                <a:lnTo>
                  <a:pt x="5068824" y="3631691"/>
                </a:lnTo>
              </a:path>
              <a:path w="7131050" h="3632200">
                <a:moveTo>
                  <a:pt x="5995416" y="3555491"/>
                </a:moveTo>
                <a:lnTo>
                  <a:pt x="5995416" y="3631691"/>
                </a:lnTo>
              </a:path>
              <a:path w="7131050" h="3632200">
                <a:moveTo>
                  <a:pt x="6920483" y="3555491"/>
                </a:moveTo>
                <a:lnTo>
                  <a:pt x="6920483" y="3631691"/>
                </a:lnTo>
              </a:path>
              <a:path w="7131050" h="3632200">
                <a:moveTo>
                  <a:pt x="85343" y="3555491"/>
                </a:moveTo>
                <a:lnTo>
                  <a:pt x="85343" y="0"/>
                </a:lnTo>
              </a:path>
              <a:path w="7131050" h="3632200">
                <a:moveTo>
                  <a:pt x="85343" y="3555491"/>
                </a:moveTo>
                <a:lnTo>
                  <a:pt x="0" y="3555491"/>
                </a:lnTo>
              </a:path>
              <a:path w="7131050" h="3632200">
                <a:moveTo>
                  <a:pt x="85343" y="3209544"/>
                </a:moveTo>
                <a:lnTo>
                  <a:pt x="0" y="3209544"/>
                </a:lnTo>
              </a:path>
              <a:path w="7131050" h="3632200">
                <a:moveTo>
                  <a:pt x="85343" y="2865120"/>
                </a:moveTo>
                <a:lnTo>
                  <a:pt x="0" y="2865120"/>
                </a:lnTo>
              </a:path>
              <a:path w="7131050" h="3632200">
                <a:moveTo>
                  <a:pt x="85343" y="2517647"/>
                </a:moveTo>
                <a:lnTo>
                  <a:pt x="0" y="2517647"/>
                </a:lnTo>
              </a:path>
              <a:path w="7131050" h="3632200">
                <a:moveTo>
                  <a:pt x="85343" y="2173224"/>
                </a:moveTo>
                <a:lnTo>
                  <a:pt x="0" y="2173224"/>
                </a:lnTo>
              </a:path>
              <a:path w="7131050" h="3632200">
                <a:moveTo>
                  <a:pt x="85343" y="1827276"/>
                </a:moveTo>
                <a:lnTo>
                  <a:pt x="0" y="1827276"/>
                </a:lnTo>
              </a:path>
              <a:path w="7131050" h="3632200">
                <a:moveTo>
                  <a:pt x="85343" y="1481327"/>
                </a:moveTo>
                <a:lnTo>
                  <a:pt x="0" y="1481327"/>
                </a:lnTo>
              </a:path>
              <a:path w="7131050" h="3632200">
                <a:moveTo>
                  <a:pt x="85343" y="1136903"/>
                </a:moveTo>
                <a:lnTo>
                  <a:pt x="0" y="1136903"/>
                </a:lnTo>
              </a:path>
              <a:path w="7131050" h="3632200">
                <a:moveTo>
                  <a:pt x="85343" y="789431"/>
                </a:moveTo>
                <a:lnTo>
                  <a:pt x="0" y="789431"/>
                </a:lnTo>
              </a:path>
              <a:path w="7131050" h="3632200">
                <a:moveTo>
                  <a:pt x="85343" y="445007"/>
                </a:moveTo>
                <a:lnTo>
                  <a:pt x="0" y="445007"/>
                </a:lnTo>
              </a:path>
              <a:path w="7131050" h="3632200">
                <a:moveTo>
                  <a:pt x="85343" y="99060"/>
                </a:moveTo>
                <a:lnTo>
                  <a:pt x="0" y="9906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2533904" y="1177544"/>
            <a:ext cx="259715" cy="3630295"/>
          </a:xfrm>
          <a:prstGeom prst="rect">
            <a:avLst/>
          </a:prstGeom>
        </p:spPr>
        <p:txBody>
          <a:bodyPr vert="horz" wrap="square" lIns="0" tIns="12700" rIns="0" bIns="0" rtlCol="0">
            <a:spAutoFit/>
          </a:bodyPr>
          <a:lstStyle/>
          <a:p>
            <a:pPr marL="0" marR="6350" lvl="0" indent="0" algn="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100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90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80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70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60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50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40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20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080"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10</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Calibri"/>
            </a:endParaRPr>
          </a:p>
          <a:p>
            <a:pPr marL="0" marR="5715" lvl="0" indent="0" algn="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2035682" y="1531145"/>
            <a:ext cx="215900" cy="2965450"/>
          </a:xfrm>
          <a:prstGeom prst="rect">
            <a:avLst/>
          </a:prstGeom>
        </p:spPr>
        <p:txBody>
          <a:bodyPr vert="vert270" wrap="square" lIns="0" tIns="0" rIns="0" bIns="0" rtlCol="0">
            <a:spAutoFit/>
          </a:bodyPr>
          <a:lstStyle/>
          <a:p>
            <a:pPr marL="12700" marR="0" lvl="0" indent="0" algn="l" defTabSz="914400" rtl="0" eaLnBrk="1" fontAlgn="auto" latinLnBrk="0" hangingPunct="1">
              <a:lnSpc>
                <a:spcPts val="1525"/>
              </a:lnSpc>
              <a:spcBef>
                <a:spcPts val="0"/>
              </a:spcBef>
              <a:spcAft>
                <a:spcPts val="0"/>
              </a:spcAft>
              <a:buClrTx/>
              <a:buSzTx/>
              <a:buFontTx/>
              <a:buNone/>
              <a:tabLst/>
              <a:defRPr/>
            </a:pPr>
            <a:r>
              <a:rPr kumimoji="0" sz="1500" b="0" i="0" u="none" strike="noStrike" kern="1200" cap="none" spc="-5" normalizeH="0" baseline="0" noProof="0" dirty="0">
                <a:ln>
                  <a:noFill/>
                </a:ln>
                <a:solidFill>
                  <a:prstClr val="black"/>
                </a:solidFill>
                <a:effectLst/>
                <a:uLnTx/>
                <a:uFillTx/>
                <a:latin typeface="Calibri"/>
                <a:ea typeface="+mn-ea"/>
                <a:cs typeface="Calibri"/>
              </a:rPr>
              <a:t>Proportion</a:t>
            </a:r>
            <a:r>
              <a:rPr kumimoji="0" sz="1500" b="0" i="0" u="none" strike="noStrike" kern="1200" cap="none" spc="-60"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Alive</a:t>
            </a:r>
            <a:r>
              <a:rPr kumimoji="0" sz="1500" b="0" i="0" u="none" strike="noStrike" kern="1200" cap="none" spc="-10" normalizeH="0" baseline="0" noProof="0" dirty="0">
                <a:ln>
                  <a:noFill/>
                </a:ln>
                <a:solidFill>
                  <a:prstClr val="black"/>
                </a:solidFill>
                <a:effectLst/>
                <a:uLnTx/>
                <a:uFillTx/>
                <a:latin typeface="Calibri"/>
                <a:ea typeface="+mn-ea"/>
                <a:cs typeface="Calibri"/>
              </a:rPr>
              <a:t> </a:t>
            </a:r>
            <a:r>
              <a:rPr kumimoji="0" sz="1500" b="0" i="0" u="none" strike="noStrike" kern="1200" cap="none" spc="0" normalizeH="0" baseline="0" noProof="0" dirty="0">
                <a:ln>
                  <a:noFill/>
                </a:ln>
                <a:solidFill>
                  <a:prstClr val="black"/>
                </a:solidFill>
                <a:effectLst/>
                <a:uLnTx/>
                <a:uFillTx/>
                <a:latin typeface="Calibri"/>
                <a:ea typeface="+mn-ea"/>
                <a:cs typeface="Calibri"/>
              </a:rPr>
              <a:t>and</a:t>
            </a:r>
            <a:r>
              <a:rPr kumimoji="0" sz="1500" b="0" i="0" u="none" strike="noStrike" kern="1200" cap="none" spc="-35"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Progression-Free</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5308219" y="4742408"/>
            <a:ext cx="2247900" cy="619760"/>
          </a:xfrm>
          <a:prstGeom prst="rect">
            <a:avLst/>
          </a:prstGeom>
        </p:spPr>
        <p:txBody>
          <a:bodyPr vert="horz" wrap="square" lIns="0" tIns="93980" rIns="0" bIns="0" rtlCol="0">
            <a:spAutoFit/>
          </a:bodyPr>
          <a:lstStyle/>
          <a:p>
            <a:pPr marL="652145" marR="0" lvl="0" indent="0" algn="l" defTabSz="914400" rtl="0" eaLnBrk="1" fontAlgn="auto" latinLnBrk="0" hangingPunct="1">
              <a:lnSpc>
                <a:spcPct val="100000"/>
              </a:lnSpc>
              <a:spcBef>
                <a:spcPts val="740"/>
              </a:spcBef>
              <a:spcAft>
                <a:spcPts val="0"/>
              </a:spcAft>
              <a:buClrTx/>
              <a:buSzTx/>
              <a:buFontTx/>
              <a:buNone/>
              <a:tabLst>
                <a:tab pos="1579880" algn="l"/>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18	</a:t>
            </a:r>
            <a:r>
              <a:rPr kumimoji="0" sz="1200" b="0" i="0" u="none" strike="noStrike" kern="1200" cap="none" spc="5" normalizeH="0" baseline="0" noProof="0" dirty="0">
                <a:ln>
                  <a:noFill/>
                </a:ln>
                <a:solidFill>
                  <a:prstClr val="black"/>
                </a:solidFill>
                <a:effectLst/>
                <a:uLnTx/>
                <a:uFillTx/>
                <a:latin typeface="Calibri"/>
                <a:ea typeface="+mn-ea"/>
                <a:cs typeface="Calibri"/>
              </a:rPr>
              <a:t>24</a:t>
            </a:r>
            <a:endParaRPr kumimoji="0" sz="1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795"/>
              </a:spcBef>
              <a:spcAft>
                <a:spcPts val="0"/>
              </a:spcAft>
              <a:buClrTx/>
              <a:buSzTx/>
              <a:buFontTx/>
              <a:buNone/>
              <a:tabLst/>
              <a:defRPr/>
            </a:pPr>
            <a:r>
              <a:rPr kumimoji="0" sz="1500" b="0" i="0" u="none" strike="noStrike" kern="1200" cap="none" spc="0" normalizeH="0" baseline="0" noProof="0" dirty="0">
                <a:ln>
                  <a:noFill/>
                </a:ln>
                <a:solidFill>
                  <a:prstClr val="black"/>
                </a:solidFill>
                <a:effectLst/>
                <a:uLnTx/>
                <a:uFillTx/>
                <a:latin typeface="Calibri"/>
                <a:ea typeface="+mn-ea"/>
                <a:cs typeface="Calibri"/>
              </a:rPr>
              <a:t>Months</a:t>
            </a:r>
            <a:r>
              <a:rPr kumimoji="0" sz="1500" b="0" i="0" u="none" strike="noStrike" kern="1200" cap="none" spc="-55" normalizeH="0" baseline="0" noProof="0" dirty="0">
                <a:ln>
                  <a:noFill/>
                </a:ln>
                <a:solidFill>
                  <a:prstClr val="black"/>
                </a:solidFill>
                <a:effectLst/>
                <a:uLnTx/>
                <a:uFillTx/>
                <a:latin typeface="Calibri"/>
                <a:ea typeface="+mn-ea"/>
                <a:cs typeface="Calibri"/>
              </a:rPr>
              <a:t> </a:t>
            </a:r>
            <a:r>
              <a:rPr kumimoji="0" sz="1500" b="0" i="0" u="none" strike="noStrike" kern="1200" cap="none" spc="-10" normalizeH="0" baseline="0" noProof="0" dirty="0">
                <a:ln>
                  <a:noFill/>
                </a:ln>
                <a:solidFill>
                  <a:prstClr val="black"/>
                </a:solidFill>
                <a:effectLst/>
                <a:uLnTx/>
                <a:uFillTx/>
                <a:latin typeface="Calibri"/>
                <a:ea typeface="+mn-ea"/>
                <a:cs typeface="Calibri"/>
              </a:rPr>
              <a:t>from</a:t>
            </a:r>
            <a:r>
              <a:rPr kumimoji="0" sz="1500" b="0" i="0" u="none" strike="noStrike" kern="1200" cap="none" spc="-45" normalizeH="0" baseline="0" noProof="0" dirty="0">
                <a:ln>
                  <a:noFill/>
                </a:ln>
                <a:solidFill>
                  <a:prstClr val="black"/>
                </a:solidFill>
                <a:effectLst/>
                <a:uLnTx/>
                <a:uFillTx/>
                <a:latin typeface="Calibri"/>
                <a:ea typeface="+mn-ea"/>
                <a:cs typeface="Calibri"/>
              </a:rPr>
              <a:t> </a:t>
            </a:r>
            <a:r>
              <a:rPr kumimoji="0" sz="1500" b="0" i="0" u="none" strike="noStrike" kern="1200" cap="none" spc="-5" normalizeH="0" baseline="0" noProof="0" dirty="0">
                <a:ln>
                  <a:noFill/>
                </a:ln>
                <a:solidFill>
                  <a:prstClr val="black"/>
                </a:solidFill>
                <a:effectLst/>
                <a:uLnTx/>
                <a:uFillTx/>
                <a:latin typeface="Calibri"/>
                <a:ea typeface="+mn-ea"/>
                <a:cs typeface="Calibri"/>
              </a:rPr>
              <a:t>Randomization</a:t>
            </a:r>
            <a:endParaRPr kumimoji="0" sz="15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204464" y="4823586"/>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4131945" y="4823586"/>
            <a:ext cx="102870"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5020817" y="4823586"/>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12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p:nvPr/>
        </p:nvSpPr>
        <p:spPr>
          <a:xfrm>
            <a:off x="7803642" y="4823586"/>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30</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object 10"/>
          <p:cNvSpPr txBox="1"/>
          <p:nvPr/>
        </p:nvSpPr>
        <p:spPr>
          <a:xfrm>
            <a:off x="8731122" y="4823586"/>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36</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sp>
        <p:nvSpPr>
          <p:cNvPr id="11" name="object 11"/>
          <p:cNvSpPr txBox="1"/>
          <p:nvPr/>
        </p:nvSpPr>
        <p:spPr>
          <a:xfrm>
            <a:off x="9658604" y="4823586"/>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alibri"/>
              </a:rPr>
              <a:t>42</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12" name="object 12"/>
          <p:cNvGraphicFramePr>
            <a:graphicFrameLocks noGrp="1"/>
          </p:cNvGraphicFramePr>
          <p:nvPr/>
        </p:nvGraphicFramePr>
        <p:xfrm>
          <a:off x="2077720" y="5546013"/>
          <a:ext cx="6957059" cy="379576"/>
        </p:xfrm>
        <a:graphic>
          <a:graphicData uri="http://schemas.openxmlformats.org/drawingml/2006/table">
            <a:tbl>
              <a:tblPr firstRow="1" bandRow="1">
                <a:tableStyleId>{2D5ABB26-0587-4C30-8999-92F81FD0307C}</a:tableStyleId>
              </a:tblPr>
              <a:tblGrid>
                <a:gridCol w="834390">
                  <a:extLst>
                    <a:ext uri="{9D8B030D-6E8A-4147-A177-3AD203B41FA5}">
                      <a16:colId xmlns:a16="http://schemas.microsoft.com/office/drawing/2014/main" val="20000"/>
                    </a:ext>
                  </a:extLst>
                </a:gridCol>
                <a:gridCol w="791845">
                  <a:extLst>
                    <a:ext uri="{9D8B030D-6E8A-4147-A177-3AD203B41FA5}">
                      <a16:colId xmlns:a16="http://schemas.microsoft.com/office/drawing/2014/main" val="20001"/>
                    </a:ext>
                  </a:extLst>
                </a:gridCol>
                <a:gridCol w="959485">
                  <a:extLst>
                    <a:ext uri="{9D8B030D-6E8A-4147-A177-3AD203B41FA5}">
                      <a16:colId xmlns:a16="http://schemas.microsoft.com/office/drawing/2014/main" val="20002"/>
                    </a:ext>
                  </a:extLst>
                </a:gridCol>
                <a:gridCol w="910589">
                  <a:extLst>
                    <a:ext uri="{9D8B030D-6E8A-4147-A177-3AD203B41FA5}">
                      <a16:colId xmlns:a16="http://schemas.microsoft.com/office/drawing/2014/main" val="20003"/>
                    </a:ext>
                  </a:extLst>
                </a:gridCol>
                <a:gridCol w="944880">
                  <a:extLst>
                    <a:ext uri="{9D8B030D-6E8A-4147-A177-3AD203B41FA5}">
                      <a16:colId xmlns:a16="http://schemas.microsoft.com/office/drawing/2014/main" val="20004"/>
                    </a:ext>
                  </a:extLst>
                </a:gridCol>
                <a:gridCol w="911860">
                  <a:extLst>
                    <a:ext uri="{9D8B030D-6E8A-4147-A177-3AD203B41FA5}">
                      <a16:colId xmlns:a16="http://schemas.microsoft.com/office/drawing/2014/main" val="20005"/>
                    </a:ext>
                  </a:extLst>
                </a:gridCol>
                <a:gridCol w="927735">
                  <a:extLst>
                    <a:ext uri="{9D8B030D-6E8A-4147-A177-3AD203B41FA5}">
                      <a16:colId xmlns:a16="http://schemas.microsoft.com/office/drawing/2014/main" val="20006"/>
                    </a:ext>
                  </a:extLst>
                </a:gridCol>
                <a:gridCol w="676275">
                  <a:extLst>
                    <a:ext uri="{9D8B030D-6E8A-4147-A177-3AD203B41FA5}">
                      <a16:colId xmlns:a16="http://schemas.microsoft.com/office/drawing/2014/main" val="20007"/>
                    </a:ext>
                  </a:extLst>
                </a:gridCol>
              </a:tblGrid>
              <a:tr h="189788">
                <a:tc>
                  <a:txBody>
                    <a:bodyPr/>
                    <a:lstStyle/>
                    <a:p>
                      <a:pPr marL="49530">
                        <a:lnSpc>
                          <a:spcPts val="1195"/>
                        </a:lnSpc>
                      </a:pPr>
                      <a:r>
                        <a:rPr sz="1000" spc="-5" dirty="0">
                          <a:solidFill>
                            <a:srgbClr val="2E5496"/>
                          </a:solidFill>
                          <a:latin typeface="Calibri"/>
                          <a:cs typeface="Calibri"/>
                        </a:rPr>
                        <a:t>Placebo</a:t>
                      </a:r>
                      <a:r>
                        <a:rPr sz="1000" spc="-25" dirty="0">
                          <a:solidFill>
                            <a:srgbClr val="2E5496"/>
                          </a:solidFill>
                          <a:latin typeface="Calibri"/>
                          <a:cs typeface="Calibri"/>
                        </a:rPr>
                        <a:t> </a:t>
                      </a:r>
                      <a:r>
                        <a:rPr sz="1000" spc="-5" dirty="0">
                          <a:solidFill>
                            <a:srgbClr val="2E5496"/>
                          </a:solidFill>
                          <a:latin typeface="Calibri"/>
                          <a:cs typeface="Calibri"/>
                        </a:rPr>
                        <a:t>+</a:t>
                      </a:r>
                      <a:r>
                        <a:rPr sz="1000" spc="-15" dirty="0">
                          <a:solidFill>
                            <a:srgbClr val="2E5496"/>
                          </a:solidFill>
                          <a:latin typeface="Calibri"/>
                          <a:cs typeface="Calibri"/>
                        </a:rPr>
                        <a:t> </a:t>
                      </a:r>
                      <a:r>
                        <a:rPr sz="1000" spc="-10" dirty="0">
                          <a:solidFill>
                            <a:srgbClr val="2E5496"/>
                          </a:solidFill>
                          <a:latin typeface="Calibri"/>
                          <a:cs typeface="Calibri"/>
                        </a:rPr>
                        <a:t>CT</a:t>
                      </a:r>
                      <a:endParaRPr sz="1000">
                        <a:latin typeface="Calibri"/>
                        <a:cs typeface="Calibri"/>
                      </a:endParaRPr>
                    </a:p>
                  </a:txBody>
                  <a:tcPr marL="0" marR="0" marT="0" marB="0"/>
                </a:tc>
                <a:tc>
                  <a:txBody>
                    <a:bodyPr/>
                    <a:lstStyle/>
                    <a:p>
                      <a:pPr marL="129539">
                        <a:lnSpc>
                          <a:spcPts val="1195"/>
                        </a:lnSpc>
                      </a:pPr>
                      <a:r>
                        <a:rPr sz="1000" spc="-5" dirty="0">
                          <a:solidFill>
                            <a:srgbClr val="2E5496"/>
                          </a:solidFill>
                          <a:latin typeface="Calibri"/>
                          <a:cs typeface="Calibri"/>
                        </a:rPr>
                        <a:t>292</a:t>
                      </a:r>
                      <a:r>
                        <a:rPr sz="1000" spc="-15" dirty="0">
                          <a:solidFill>
                            <a:srgbClr val="2E5496"/>
                          </a:solidFill>
                          <a:latin typeface="Calibri"/>
                          <a:cs typeface="Calibri"/>
                        </a:rPr>
                        <a:t> </a:t>
                      </a:r>
                      <a:r>
                        <a:rPr sz="1000" spc="-10" dirty="0">
                          <a:solidFill>
                            <a:srgbClr val="2E5496"/>
                          </a:solidFill>
                          <a:latin typeface="Calibri"/>
                          <a:cs typeface="Calibri"/>
                        </a:rPr>
                        <a:t>(14)</a:t>
                      </a:r>
                      <a:endParaRPr sz="1000">
                        <a:latin typeface="Calibri"/>
                        <a:cs typeface="Calibri"/>
                      </a:endParaRPr>
                    </a:p>
                  </a:txBody>
                  <a:tcPr marL="0" marR="0" marT="0" marB="0"/>
                </a:tc>
                <a:tc>
                  <a:txBody>
                    <a:bodyPr/>
                    <a:lstStyle/>
                    <a:p>
                      <a:pPr algn="ctr">
                        <a:lnSpc>
                          <a:spcPts val="1195"/>
                        </a:lnSpc>
                      </a:pPr>
                      <a:r>
                        <a:rPr sz="1000" spc="-5" dirty="0">
                          <a:solidFill>
                            <a:srgbClr val="2E5496"/>
                          </a:solidFill>
                          <a:latin typeface="Calibri"/>
                          <a:cs typeface="Calibri"/>
                        </a:rPr>
                        <a:t>129</a:t>
                      </a:r>
                      <a:r>
                        <a:rPr sz="1000" spc="-20" dirty="0">
                          <a:solidFill>
                            <a:srgbClr val="2E5496"/>
                          </a:solidFill>
                          <a:latin typeface="Calibri"/>
                          <a:cs typeface="Calibri"/>
                        </a:rPr>
                        <a:t> </a:t>
                      </a:r>
                      <a:r>
                        <a:rPr sz="1000" spc="-5" dirty="0">
                          <a:solidFill>
                            <a:srgbClr val="2E5496"/>
                          </a:solidFill>
                          <a:latin typeface="Calibri"/>
                          <a:cs typeface="Calibri"/>
                        </a:rPr>
                        <a:t>(115)</a:t>
                      </a:r>
                      <a:endParaRPr sz="1000">
                        <a:latin typeface="Calibri"/>
                        <a:cs typeface="Calibri"/>
                      </a:endParaRPr>
                    </a:p>
                  </a:txBody>
                  <a:tcPr marL="0" marR="0" marT="0" marB="0"/>
                </a:tc>
                <a:tc>
                  <a:txBody>
                    <a:bodyPr/>
                    <a:lstStyle/>
                    <a:p>
                      <a:pPr marL="233045">
                        <a:lnSpc>
                          <a:spcPts val="1195"/>
                        </a:lnSpc>
                      </a:pPr>
                      <a:r>
                        <a:rPr sz="1000" spc="-5" dirty="0">
                          <a:solidFill>
                            <a:srgbClr val="2E5496"/>
                          </a:solidFill>
                          <a:latin typeface="Calibri"/>
                          <a:cs typeface="Calibri"/>
                        </a:rPr>
                        <a:t>33</a:t>
                      </a:r>
                      <a:r>
                        <a:rPr sz="1000" spc="-30" dirty="0">
                          <a:solidFill>
                            <a:srgbClr val="2E5496"/>
                          </a:solidFill>
                          <a:latin typeface="Calibri"/>
                          <a:cs typeface="Calibri"/>
                        </a:rPr>
                        <a:t> </a:t>
                      </a:r>
                      <a:r>
                        <a:rPr sz="1000" spc="-5" dirty="0">
                          <a:solidFill>
                            <a:srgbClr val="2E5496"/>
                          </a:solidFill>
                          <a:latin typeface="Calibri"/>
                          <a:cs typeface="Calibri"/>
                        </a:rPr>
                        <a:t>(141)</a:t>
                      </a:r>
                      <a:endParaRPr sz="1000">
                        <a:latin typeface="Calibri"/>
                        <a:cs typeface="Calibri"/>
                      </a:endParaRPr>
                    </a:p>
                  </a:txBody>
                  <a:tcPr marL="0" marR="0" marT="0" marB="0"/>
                </a:tc>
                <a:tc>
                  <a:txBody>
                    <a:bodyPr/>
                    <a:lstStyle/>
                    <a:p>
                      <a:pPr marR="8890" algn="ctr">
                        <a:lnSpc>
                          <a:spcPts val="1195"/>
                        </a:lnSpc>
                      </a:pPr>
                      <a:r>
                        <a:rPr sz="1000" spc="-5" dirty="0">
                          <a:solidFill>
                            <a:srgbClr val="2E5496"/>
                          </a:solidFill>
                          <a:latin typeface="Calibri"/>
                          <a:cs typeface="Calibri"/>
                        </a:rPr>
                        <a:t>10</a:t>
                      </a:r>
                      <a:r>
                        <a:rPr sz="1000" spc="-30" dirty="0">
                          <a:solidFill>
                            <a:srgbClr val="2E5496"/>
                          </a:solidFill>
                          <a:latin typeface="Calibri"/>
                          <a:cs typeface="Calibri"/>
                        </a:rPr>
                        <a:t> </a:t>
                      </a:r>
                      <a:r>
                        <a:rPr sz="1000" spc="-5" dirty="0">
                          <a:solidFill>
                            <a:srgbClr val="2E5496"/>
                          </a:solidFill>
                          <a:latin typeface="Calibri"/>
                          <a:cs typeface="Calibri"/>
                        </a:rPr>
                        <a:t>(152)</a:t>
                      </a:r>
                      <a:endParaRPr sz="1000">
                        <a:latin typeface="Calibri"/>
                        <a:cs typeface="Calibri"/>
                      </a:endParaRPr>
                    </a:p>
                  </a:txBody>
                  <a:tcPr marL="0" marR="0" marT="0" marB="0"/>
                </a:tc>
                <a:tc>
                  <a:txBody>
                    <a:bodyPr/>
                    <a:lstStyle/>
                    <a:p>
                      <a:pPr marR="274955" algn="r">
                        <a:lnSpc>
                          <a:spcPts val="1195"/>
                        </a:lnSpc>
                      </a:pPr>
                      <a:r>
                        <a:rPr sz="1000" spc="-5" dirty="0">
                          <a:solidFill>
                            <a:srgbClr val="2E5496"/>
                          </a:solidFill>
                          <a:latin typeface="Calibri"/>
                          <a:cs typeface="Calibri"/>
                        </a:rPr>
                        <a:t>2</a:t>
                      </a:r>
                      <a:r>
                        <a:rPr sz="1000" spc="-40" dirty="0">
                          <a:solidFill>
                            <a:srgbClr val="2E5496"/>
                          </a:solidFill>
                          <a:latin typeface="Calibri"/>
                          <a:cs typeface="Calibri"/>
                        </a:rPr>
                        <a:t> </a:t>
                      </a:r>
                      <a:r>
                        <a:rPr sz="1000" spc="-10" dirty="0">
                          <a:solidFill>
                            <a:srgbClr val="2E5496"/>
                          </a:solidFill>
                          <a:latin typeface="Calibri"/>
                          <a:cs typeface="Calibri"/>
                        </a:rPr>
                        <a:t>(157)</a:t>
                      </a:r>
                      <a:endParaRPr sz="1000">
                        <a:latin typeface="Calibri"/>
                        <a:cs typeface="Calibri"/>
                      </a:endParaRPr>
                    </a:p>
                  </a:txBody>
                  <a:tcPr marL="0" marR="0" marT="0" marB="0"/>
                </a:tc>
                <a:tc>
                  <a:txBody>
                    <a:bodyPr/>
                    <a:lstStyle/>
                    <a:p>
                      <a:pPr algn="ctr">
                        <a:lnSpc>
                          <a:spcPts val="1195"/>
                        </a:lnSpc>
                      </a:pPr>
                      <a:r>
                        <a:rPr sz="1000" spc="-5" dirty="0">
                          <a:solidFill>
                            <a:srgbClr val="2E5496"/>
                          </a:solidFill>
                          <a:latin typeface="Calibri"/>
                          <a:cs typeface="Calibri"/>
                        </a:rPr>
                        <a:t>1</a:t>
                      </a:r>
                      <a:r>
                        <a:rPr sz="1000" spc="-40" dirty="0">
                          <a:solidFill>
                            <a:srgbClr val="2E5496"/>
                          </a:solidFill>
                          <a:latin typeface="Calibri"/>
                          <a:cs typeface="Calibri"/>
                        </a:rPr>
                        <a:t> </a:t>
                      </a:r>
                      <a:r>
                        <a:rPr sz="1000" spc="-10" dirty="0">
                          <a:solidFill>
                            <a:srgbClr val="2E5496"/>
                          </a:solidFill>
                          <a:latin typeface="Calibri"/>
                          <a:cs typeface="Calibri"/>
                        </a:rPr>
                        <a:t>(158)</a:t>
                      </a:r>
                      <a:endParaRPr sz="1000">
                        <a:latin typeface="Calibri"/>
                        <a:cs typeface="Calibri"/>
                      </a:endParaRPr>
                    </a:p>
                  </a:txBody>
                  <a:tcPr marL="0" marR="0" marT="0" marB="0"/>
                </a:tc>
                <a:tc>
                  <a:txBody>
                    <a:bodyPr/>
                    <a:lstStyle/>
                    <a:p>
                      <a:pPr marR="24130" algn="r">
                        <a:lnSpc>
                          <a:spcPts val="1195"/>
                        </a:lnSpc>
                      </a:pPr>
                      <a:r>
                        <a:rPr sz="1000" spc="-5" dirty="0">
                          <a:solidFill>
                            <a:srgbClr val="2E5496"/>
                          </a:solidFill>
                          <a:latin typeface="Calibri"/>
                          <a:cs typeface="Calibri"/>
                        </a:rPr>
                        <a:t>0</a:t>
                      </a:r>
                      <a:r>
                        <a:rPr sz="1000" spc="-40" dirty="0">
                          <a:solidFill>
                            <a:srgbClr val="2E5496"/>
                          </a:solidFill>
                          <a:latin typeface="Calibri"/>
                          <a:cs typeface="Calibri"/>
                        </a:rPr>
                        <a:t> </a:t>
                      </a:r>
                      <a:r>
                        <a:rPr sz="1000" spc="-10" dirty="0">
                          <a:solidFill>
                            <a:srgbClr val="2E5496"/>
                          </a:solidFill>
                          <a:latin typeface="Calibri"/>
                          <a:cs typeface="Calibri"/>
                        </a:rPr>
                        <a:t>(159)</a:t>
                      </a:r>
                      <a:endParaRPr sz="1000">
                        <a:latin typeface="Calibri"/>
                        <a:cs typeface="Calibri"/>
                      </a:endParaRPr>
                    </a:p>
                  </a:txBody>
                  <a:tcPr marL="0" marR="0" marT="0" marB="0"/>
                </a:tc>
                <a:extLst>
                  <a:ext uri="{0D108BD9-81ED-4DB2-BD59-A6C34878D82A}">
                    <a16:rowId xmlns:a16="http://schemas.microsoft.com/office/drawing/2014/main" val="10000"/>
                  </a:ext>
                </a:extLst>
              </a:tr>
              <a:tr h="189788">
                <a:tc>
                  <a:txBody>
                    <a:bodyPr/>
                    <a:lstStyle/>
                    <a:p>
                      <a:pPr marL="31750">
                        <a:lnSpc>
                          <a:spcPts val="1195"/>
                        </a:lnSpc>
                      </a:pPr>
                      <a:r>
                        <a:rPr sz="1000" spc="-5" dirty="0">
                          <a:solidFill>
                            <a:srgbClr val="871700"/>
                          </a:solidFill>
                          <a:latin typeface="Calibri"/>
                          <a:cs typeface="Calibri"/>
                        </a:rPr>
                        <a:t>Pembro</a:t>
                      </a:r>
                      <a:r>
                        <a:rPr sz="1000" spc="-25" dirty="0">
                          <a:solidFill>
                            <a:srgbClr val="871700"/>
                          </a:solidFill>
                          <a:latin typeface="Calibri"/>
                          <a:cs typeface="Calibri"/>
                        </a:rPr>
                        <a:t> </a:t>
                      </a:r>
                      <a:r>
                        <a:rPr sz="1000" spc="-5" dirty="0">
                          <a:solidFill>
                            <a:srgbClr val="871700"/>
                          </a:solidFill>
                          <a:latin typeface="Calibri"/>
                          <a:cs typeface="Calibri"/>
                        </a:rPr>
                        <a:t>+</a:t>
                      </a:r>
                      <a:r>
                        <a:rPr sz="1000" spc="-15" dirty="0">
                          <a:solidFill>
                            <a:srgbClr val="871700"/>
                          </a:solidFill>
                          <a:latin typeface="Calibri"/>
                          <a:cs typeface="Calibri"/>
                        </a:rPr>
                        <a:t> </a:t>
                      </a:r>
                      <a:r>
                        <a:rPr sz="1000" spc="-10" dirty="0">
                          <a:solidFill>
                            <a:srgbClr val="871700"/>
                          </a:solidFill>
                          <a:latin typeface="Calibri"/>
                          <a:cs typeface="Calibri"/>
                        </a:rPr>
                        <a:t>CT</a:t>
                      </a:r>
                      <a:endParaRPr sz="1000">
                        <a:latin typeface="Calibri"/>
                        <a:cs typeface="Calibri"/>
                      </a:endParaRPr>
                    </a:p>
                  </a:txBody>
                  <a:tcPr marL="0" marR="0" marT="0" marB="0"/>
                </a:tc>
                <a:tc>
                  <a:txBody>
                    <a:bodyPr/>
                    <a:lstStyle/>
                    <a:p>
                      <a:pPr marL="129539">
                        <a:lnSpc>
                          <a:spcPts val="1195"/>
                        </a:lnSpc>
                      </a:pPr>
                      <a:r>
                        <a:rPr sz="1000" spc="-5" dirty="0">
                          <a:solidFill>
                            <a:srgbClr val="871700"/>
                          </a:solidFill>
                          <a:latin typeface="Calibri"/>
                          <a:cs typeface="Calibri"/>
                        </a:rPr>
                        <a:t>290</a:t>
                      </a:r>
                      <a:r>
                        <a:rPr sz="1000" spc="-15" dirty="0">
                          <a:solidFill>
                            <a:srgbClr val="871700"/>
                          </a:solidFill>
                          <a:latin typeface="Calibri"/>
                          <a:cs typeface="Calibri"/>
                        </a:rPr>
                        <a:t> </a:t>
                      </a:r>
                      <a:r>
                        <a:rPr sz="1000" spc="-10" dirty="0">
                          <a:solidFill>
                            <a:srgbClr val="871700"/>
                          </a:solidFill>
                          <a:latin typeface="Calibri"/>
                          <a:cs typeface="Calibri"/>
                        </a:rPr>
                        <a:t>(15)</a:t>
                      </a:r>
                      <a:endParaRPr sz="1000">
                        <a:latin typeface="Calibri"/>
                        <a:cs typeface="Calibri"/>
                      </a:endParaRPr>
                    </a:p>
                  </a:txBody>
                  <a:tcPr marL="0" marR="0" marT="0" marB="0"/>
                </a:tc>
                <a:tc>
                  <a:txBody>
                    <a:bodyPr/>
                    <a:lstStyle/>
                    <a:p>
                      <a:pPr algn="ctr">
                        <a:lnSpc>
                          <a:spcPts val="1195"/>
                        </a:lnSpc>
                      </a:pPr>
                      <a:r>
                        <a:rPr sz="1000" spc="-5" dirty="0">
                          <a:solidFill>
                            <a:srgbClr val="871700"/>
                          </a:solidFill>
                          <a:latin typeface="Calibri"/>
                          <a:cs typeface="Calibri"/>
                        </a:rPr>
                        <a:t>150</a:t>
                      </a:r>
                      <a:r>
                        <a:rPr sz="1000" spc="-20" dirty="0">
                          <a:solidFill>
                            <a:srgbClr val="871700"/>
                          </a:solidFill>
                          <a:latin typeface="Calibri"/>
                          <a:cs typeface="Calibri"/>
                        </a:rPr>
                        <a:t> </a:t>
                      </a:r>
                      <a:r>
                        <a:rPr sz="1000" spc="-5" dirty="0">
                          <a:solidFill>
                            <a:srgbClr val="871700"/>
                          </a:solidFill>
                          <a:latin typeface="Calibri"/>
                          <a:cs typeface="Calibri"/>
                        </a:rPr>
                        <a:t>(112)</a:t>
                      </a:r>
                      <a:endParaRPr sz="1000">
                        <a:latin typeface="Calibri"/>
                        <a:cs typeface="Calibri"/>
                      </a:endParaRPr>
                    </a:p>
                  </a:txBody>
                  <a:tcPr marL="0" marR="0" marT="0" marB="0"/>
                </a:tc>
                <a:tc>
                  <a:txBody>
                    <a:bodyPr/>
                    <a:lstStyle/>
                    <a:p>
                      <a:pPr marL="233045">
                        <a:lnSpc>
                          <a:spcPts val="1195"/>
                        </a:lnSpc>
                      </a:pPr>
                      <a:r>
                        <a:rPr sz="1000" spc="-5" dirty="0">
                          <a:solidFill>
                            <a:srgbClr val="871700"/>
                          </a:solidFill>
                          <a:latin typeface="Calibri"/>
                          <a:cs typeface="Calibri"/>
                        </a:rPr>
                        <a:t>45</a:t>
                      </a:r>
                      <a:r>
                        <a:rPr sz="1000" spc="-30" dirty="0">
                          <a:solidFill>
                            <a:srgbClr val="871700"/>
                          </a:solidFill>
                          <a:latin typeface="Calibri"/>
                          <a:cs typeface="Calibri"/>
                        </a:rPr>
                        <a:t> </a:t>
                      </a:r>
                      <a:r>
                        <a:rPr sz="1000" spc="-5" dirty="0">
                          <a:solidFill>
                            <a:srgbClr val="871700"/>
                          </a:solidFill>
                          <a:latin typeface="Calibri"/>
                          <a:cs typeface="Calibri"/>
                        </a:rPr>
                        <a:t>(167)</a:t>
                      </a:r>
                      <a:endParaRPr sz="1000">
                        <a:latin typeface="Calibri"/>
                        <a:cs typeface="Calibri"/>
                      </a:endParaRPr>
                    </a:p>
                  </a:txBody>
                  <a:tcPr marL="0" marR="0" marT="0" marB="0"/>
                </a:tc>
                <a:tc>
                  <a:txBody>
                    <a:bodyPr/>
                    <a:lstStyle/>
                    <a:p>
                      <a:pPr marR="8890" algn="ctr">
                        <a:lnSpc>
                          <a:spcPts val="1195"/>
                        </a:lnSpc>
                      </a:pPr>
                      <a:r>
                        <a:rPr sz="1000" spc="-5" dirty="0">
                          <a:solidFill>
                            <a:srgbClr val="871700"/>
                          </a:solidFill>
                          <a:latin typeface="Calibri"/>
                          <a:cs typeface="Calibri"/>
                        </a:rPr>
                        <a:t>20</a:t>
                      </a:r>
                      <a:r>
                        <a:rPr sz="1000" spc="-30" dirty="0">
                          <a:solidFill>
                            <a:srgbClr val="871700"/>
                          </a:solidFill>
                          <a:latin typeface="Calibri"/>
                          <a:cs typeface="Calibri"/>
                        </a:rPr>
                        <a:t> </a:t>
                      </a:r>
                      <a:r>
                        <a:rPr sz="1000" spc="-5" dirty="0">
                          <a:solidFill>
                            <a:srgbClr val="871700"/>
                          </a:solidFill>
                          <a:latin typeface="Calibri"/>
                          <a:cs typeface="Calibri"/>
                        </a:rPr>
                        <a:t>(185)</a:t>
                      </a:r>
                      <a:endParaRPr sz="1000">
                        <a:latin typeface="Calibri"/>
                        <a:cs typeface="Calibri"/>
                      </a:endParaRPr>
                    </a:p>
                  </a:txBody>
                  <a:tcPr marL="0" marR="0" marT="0" marB="0"/>
                </a:tc>
                <a:tc>
                  <a:txBody>
                    <a:bodyPr/>
                    <a:lstStyle/>
                    <a:p>
                      <a:pPr marR="274955" algn="r">
                        <a:lnSpc>
                          <a:spcPts val="1195"/>
                        </a:lnSpc>
                      </a:pPr>
                      <a:r>
                        <a:rPr sz="1000" spc="-5" dirty="0">
                          <a:solidFill>
                            <a:srgbClr val="871700"/>
                          </a:solidFill>
                          <a:latin typeface="Calibri"/>
                          <a:cs typeface="Calibri"/>
                        </a:rPr>
                        <a:t>7</a:t>
                      </a:r>
                      <a:r>
                        <a:rPr sz="1000" spc="-40" dirty="0">
                          <a:solidFill>
                            <a:srgbClr val="871700"/>
                          </a:solidFill>
                          <a:latin typeface="Calibri"/>
                          <a:cs typeface="Calibri"/>
                        </a:rPr>
                        <a:t> </a:t>
                      </a:r>
                      <a:r>
                        <a:rPr sz="1000" spc="-10" dirty="0">
                          <a:solidFill>
                            <a:srgbClr val="871700"/>
                          </a:solidFill>
                          <a:latin typeface="Calibri"/>
                          <a:cs typeface="Calibri"/>
                        </a:rPr>
                        <a:t>(195)</a:t>
                      </a:r>
                      <a:endParaRPr sz="1000">
                        <a:latin typeface="Calibri"/>
                        <a:cs typeface="Calibri"/>
                      </a:endParaRPr>
                    </a:p>
                  </a:txBody>
                  <a:tcPr marL="0" marR="0" marT="0" marB="0"/>
                </a:tc>
                <a:tc>
                  <a:txBody>
                    <a:bodyPr/>
                    <a:lstStyle/>
                    <a:p>
                      <a:pPr algn="ctr">
                        <a:lnSpc>
                          <a:spcPts val="1195"/>
                        </a:lnSpc>
                      </a:pPr>
                      <a:r>
                        <a:rPr sz="1000" spc="-5" dirty="0">
                          <a:solidFill>
                            <a:srgbClr val="871700"/>
                          </a:solidFill>
                          <a:latin typeface="Calibri"/>
                          <a:cs typeface="Calibri"/>
                        </a:rPr>
                        <a:t>3</a:t>
                      </a:r>
                      <a:r>
                        <a:rPr sz="1000" spc="-40" dirty="0">
                          <a:solidFill>
                            <a:srgbClr val="871700"/>
                          </a:solidFill>
                          <a:latin typeface="Calibri"/>
                          <a:cs typeface="Calibri"/>
                        </a:rPr>
                        <a:t> </a:t>
                      </a:r>
                      <a:r>
                        <a:rPr sz="1000" spc="-10" dirty="0">
                          <a:solidFill>
                            <a:srgbClr val="871700"/>
                          </a:solidFill>
                          <a:latin typeface="Calibri"/>
                          <a:cs typeface="Calibri"/>
                        </a:rPr>
                        <a:t>(198)</a:t>
                      </a:r>
                      <a:endParaRPr sz="1000">
                        <a:latin typeface="Calibri"/>
                        <a:cs typeface="Calibri"/>
                      </a:endParaRPr>
                    </a:p>
                  </a:txBody>
                  <a:tcPr marL="0" marR="0" marT="0" marB="0"/>
                </a:tc>
                <a:tc>
                  <a:txBody>
                    <a:bodyPr/>
                    <a:lstStyle/>
                    <a:p>
                      <a:pPr marR="24130" algn="r">
                        <a:lnSpc>
                          <a:spcPts val="1195"/>
                        </a:lnSpc>
                      </a:pPr>
                      <a:r>
                        <a:rPr sz="1000" spc="-5" dirty="0">
                          <a:solidFill>
                            <a:srgbClr val="871700"/>
                          </a:solidFill>
                          <a:latin typeface="Calibri"/>
                          <a:cs typeface="Calibri"/>
                        </a:rPr>
                        <a:t>0</a:t>
                      </a:r>
                      <a:r>
                        <a:rPr sz="1000" spc="-40" dirty="0">
                          <a:solidFill>
                            <a:srgbClr val="871700"/>
                          </a:solidFill>
                          <a:latin typeface="Calibri"/>
                          <a:cs typeface="Calibri"/>
                        </a:rPr>
                        <a:t> </a:t>
                      </a:r>
                      <a:r>
                        <a:rPr sz="1000" spc="-10" dirty="0">
                          <a:solidFill>
                            <a:srgbClr val="871700"/>
                          </a:solidFill>
                          <a:latin typeface="Calibri"/>
                          <a:cs typeface="Calibri"/>
                        </a:rPr>
                        <a:t>(201)</a:t>
                      </a:r>
                      <a:endParaRPr sz="1000">
                        <a:latin typeface="Calibri"/>
                        <a:cs typeface="Calibri"/>
                      </a:endParaRPr>
                    </a:p>
                  </a:txBody>
                  <a:tcPr marL="0" marR="0" marT="0" marB="0"/>
                </a:tc>
                <a:extLst>
                  <a:ext uri="{0D108BD9-81ED-4DB2-BD59-A6C34878D82A}">
                    <a16:rowId xmlns:a16="http://schemas.microsoft.com/office/drawing/2014/main" val="10001"/>
                  </a:ext>
                </a:extLst>
              </a:tr>
            </a:tbl>
          </a:graphicData>
        </a:graphic>
      </p:graphicFrame>
      <p:sp>
        <p:nvSpPr>
          <p:cNvPr id="13" name="object 13"/>
          <p:cNvSpPr txBox="1"/>
          <p:nvPr/>
        </p:nvSpPr>
        <p:spPr>
          <a:xfrm>
            <a:off x="1745360" y="5329173"/>
            <a:ext cx="2440940"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Calibri"/>
                <a:ea typeface="+mn-ea"/>
                <a:cs typeface="Calibri"/>
              </a:rPr>
              <a:t>Number at</a:t>
            </a:r>
            <a:r>
              <a:rPr kumimoji="0" sz="1000" b="0" i="0" u="none" strike="noStrike" kern="1200" cap="none" spc="-2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Risk</a:t>
            </a:r>
            <a:r>
              <a:rPr kumimoji="0" sz="1000" b="0" i="0" u="none" strike="noStrike" kern="1200" cap="none" spc="-2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(Cumulative</a:t>
            </a:r>
            <a:r>
              <a:rPr kumimoji="0" sz="1000" b="0" i="0" u="none" strike="noStrike" kern="1200" cap="none" spc="1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number</a:t>
            </a:r>
            <a:r>
              <a:rPr kumimoji="0" sz="1000" b="0" i="0" u="none" strike="noStrike" kern="1200" cap="none" spc="-10" normalizeH="0" baseline="0" noProof="0" dirty="0">
                <a:ln>
                  <a:noFill/>
                </a:ln>
                <a:solidFill>
                  <a:prstClr val="black"/>
                </a:solidFill>
                <a:effectLst/>
                <a:uLnTx/>
                <a:uFillTx/>
                <a:latin typeface="Calibri"/>
                <a:ea typeface="+mn-ea"/>
                <a:cs typeface="Calibri"/>
              </a:rPr>
              <a:t> </a:t>
            </a:r>
            <a:r>
              <a:rPr kumimoji="0" sz="1000" b="0" i="0" u="none" strike="noStrike" kern="1200" cap="none" spc="-5" normalizeH="0" baseline="0" noProof="0" dirty="0">
                <a:ln>
                  <a:noFill/>
                </a:ln>
                <a:solidFill>
                  <a:prstClr val="black"/>
                </a:solidFill>
                <a:effectLst/>
                <a:uLnTx/>
                <a:uFillTx/>
                <a:latin typeface="Calibri"/>
                <a:ea typeface="+mn-ea"/>
                <a:cs typeface="Calibri"/>
              </a:rPr>
              <a:t>censored)</a:t>
            </a:r>
            <a:endParaRPr kumimoji="0" sz="10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14" name="object 14"/>
          <p:cNvGraphicFramePr>
            <a:graphicFrameLocks noGrp="1"/>
          </p:cNvGraphicFramePr>
          <p:nvPr/>
        </p:nvGraphicFramePr>
        <p:xfrm>
          <a:off x="5825997" y="1329626"/>
          <a:ext cx="5320028" cy="1127759"/>
        </p:xfrm>
        <a:graphic>
          <a:graphicData uri="http://schemas.openxmlformats.org/drawingml/2006/table">
            <a:tbl>
              <a:tblPr firstRow="1" bandRow="1">
                <a:tableStyleId>{2D5ABB26-0587-4C30-8999-92F81FD0307C}</a:tableStyleId>
              </a:tblPr>
              <a:tblGrid>
                <a:gridCol w="1188085">
                  <a:extLst>
                    <a:ext uri="{9D8B030D-6E8A-4147-A177-3AD203B41FA5}">
                      <a16:colId xmlns:a16="http://schemas.microsoft.com/office/drawing/2014/main" val="20000"/>
                    </a:ext>
                  </a:extLst>
                </a:gridCol>
                <a:gridCol w="890269">
                  <a:extLst>
                    <a:ext uri="{9D8B030D-6E8A-4147-A177-3AD203B41FA5}">
                      <a16:colId xmlns:a16="http://schemas.microsoft.com/office/drawing/2014/main" val="20001"/>
                    </a:ext>
                  </a:extLst>
                </a:gridCol>
                <a:gridCol w="1414779">
                  <a:extLst>
                    <a:ext uri="{9D8B030D-6E8A-4147-A177-3AD203B41FA5}">
                      <a16:colId xmlns:a16="http://schemas.microsoft.com/office/drawing/2014/main" val="20002"/>
                    </a:ext>
                  </a:extLst>
                </a:gridCol>
                <a:gridCol w="1826895">
                  <a:extLst>
                    <a:ext uri="{9D8B030D-6E8A-4147-A177-3AD203B41FA5}">
                      <a16:colId xmlns:a16="http://schemas.microsoft.com/office/drawing/2014/main" val="20003"/>
                    </a:ext>
                  </a:extLst>
                </a:gridCol>
              </a:tblGrid>
              <a:tr h="518160">
                <a:tc>
                  <a:txBody>
                    <a:bodyPr/>
                    <a:lstStyle/>
                    <a:p>
                      <a:pPr>
                        <a:lnSpc>
                          <a:spcPct val="100000"/>
                        </a:lnSpc>
                      </a:pPr>
                      <a:endParaRPr sz="1400">
                        <a:latin typeface="Times New Roman"/>
                        <a:cs typeface="Times New Roman"/>
                      </a:endParaRPr>
                    </a:p>
                  </a:txBody>
                  <a:tcPr marL="0" marR="0" marT="0" marB="0">
                    <a:lnT w="9525">
                      <a:solidFill>
                        <a:srgbClr val="AEABAB"/>
                      </a:solidFill>
                      <a:prstDash val="solid"/>
                    </a:lnT>
                    <a:lnB w="9525">
                      <a:solidFill>
                        <a:srgbClr val="AEABAB"/>
                      </a:solidFill>
                      <a:prstDash val="solid"/>
                    </a:lnB>
                    <a:solidFill>
                      <a:srgbClr val="F0EFEF"/>
                    </a:solidFill>
                  </a:tcPr>
                </a:tc>
                <a:tc>
                  <a:txBody>
                    <a:bodyPr/>
                    <a:lstStyle/>
                    <a:p>
                      <a:pPr marL="320040" marR="152400" indent="-119380">
                        <a:lnSpc>
                          <a:spcPct val="100000"/>
                        </a:lnSpc>
                        <a:spcBef>
                          <a:spcPts val="270"/>
                        </a:spcBef>
                      </a:pPr>
                      <a:r>
                        <a:rPr sz="1400" b="1" spc="-40" dirty="0">
                          <a:latin typeface="Calibri"/>
                          <a:cs typeface="Calibri"/>
                        </a:rPr>
                        <a:t>E</a:t>
                      </a:r>
                      <a:r>
                        <a:rPr sz="1400" b="1" spc="-20" dirty="0">
                          <a:latin typeface="Calibri"/>
                          <a:cs typeface="Calibri"/>
                        </a:rPr>
                        <a:t>v</a:t>
                      </a:r>
                      <a:r>
                        <a:rPr sz="1400" b="1" spc="-5" dirty="0">
                          <a:latin typeface="Calibri"/>
                          <a:cs typeface="Calibri"/>
                        </a:rPr>
                        <a:t>e</a:t>
                      </a:r>
                      <a:r>
                        <a:rPr sz="1400" b="1" spc="-10" dirty="0">
                          <a:latin typeface="Calibri"/>
                          <a:cs typeface="Calibri"/>
                        </a:rPr>
                        <a:t>n</a:t>
                      </a:r>
                      <a:r>
                        <a:rPr sz="1400" b="1" dirty="0">
                          <a:latin typeface="Calibri"/>
                          <a:cs typeface="Calibri"/>
                        </a:rPr>
                        <a:t>ts,  n/N</a:t>
                      </a:r>
                      <a:endParaRPr sz="1400">
                        <a:latin typeface="Calibri"/>
                        <a:cs typeface="Calibri"/>
                      </a:endParaRPr>
                    </a:p>
                  </a:txBody>
                  <a:tcPr marL="0" marR="0" marT="34290" marB="0">
                    <a:lnT w="9525">
                      <a:solidFill>
                        <a:srgbClr val="AEABAB"/>
                      </a:solidFill>
                      <a:prstDash val="solid"/>
                    </a:lnT>
                    <a:lnB w="9525">
                      <a:solidFill>
                        <a:srgbClr val="AEABAB"/>
                      </a:solidFill>
                      <a:prstDash val="solid"/>
                    </a:lnB>
                    <a:solidFill>
                      <a:srgbClr val="F0EFEF"/>
                    </a:solidFill>
                  </a:tcPr>
                </a:tc>
                <a:tc>
                  <a:txBody>
                    <a:bodyPr/>
                    <a:lstStyle/>
                    <a:p>
                      <a:pPr marL="245745" marR="231140" indent="179705">
                        <a:lnSpc>
                          <a:spcPct val="100000"/>
                        </a:lnSpc>
                        <a:spcBef>
                          <a:spcPts val="270"/>
                        </a:spcBef>
                      </a:pPr>
                      <a:r>
                        <a:rPr sz="1400" b="1" dirty="0">
                          <a:latin typeface="Calibri"/>
                          <a:cs typeface="Calibri"/>
                        </a:rPr>
                        <a:t>Median </a:t>
                      </a:r>
                      <a:r>
                        <a:rPr sz="1400" b="1" spc="5" dirty="0">
                          <a:latin typeface="Calibri"/>
                          <a:cs typeface="Calibri"/>
                        </a:rPr>
                        <a:t> </a:t>
                      </a:r>
                      <a:r>
                        <a:rPr sz="1400" b="1" spc="-5" dirty="0">
                          <a:latin typeface="Calibri"/>
                          <a:cs typeface="Calibri"/>
                        </a:rPr>
                        <a:t>(95%</a:t>
                      </a:r>
                      <a:r>
                        <a:rPr sz="1400" b="1" spc="-30" dirty="0">
                          <a:latin typeface="Calibri"/>
                          <a:cs typeface="Calibri"/>
                        </a:rPr>
                        <a:t> </a:t>
                      </a:r>
                      <a:r>
                        <a:rPr sz="1400" b="1" spc="-5" dirty="0">
                          <a:latin typeface="Calibri"/>
                          <a:cs typeface="Calibri"/>
                        </a:rPr>
                        <a:t>CI),</a:t>
                      </a:r>
                      <a:r>
                        <a:rPr sz="1400" b="1" spc="-45" dirty="0">
                          <a:latin typeface="Calibri"/>
                          <a:cs typeface="Calibri"/>
                        </a:rPr>
                        <a:t> </a:t>
                      </a:r>
                      <a:r>
                        <a:rPr sz="1400" b="1" spc="-5" dirty="0">
                          <a:latin typeface="Calibri"/>
                          <a:cs typeface="Calibri"/>
                        </a:rPr>
                        <a:t>mo</a:t>
                      </a:r>
                      <a:endParaRPr sz="1400">
                        <a:latin typeface="Calibri"/>
                        <a:cs typeface="Calibri"/>
                      </a:endParaRPr>
                    </a:p>
                  </a:txBody>
                  <a:tcPr marL="0" marR="0" marT="34290" marB="0">
                    <a:lnT w="9525">
                      <a:solidFill>
                        <a:srgbClr val="AEABAB"/>
                      </a:solidFill>
                      <a:prstDash val="solid"/>
                    </a:lnT>
                    <a:lnB w="9525">
                      <a:solidFill>
                        <a:srgbClr val="AEABAB"/>
                      </a:solidFill>
                      <a:prstDash val="solid"/>
                    </a:lnB>
                    <a:solidFill>
                      <a:srgbClr val="F0EFEF"/>
                    </a:solidFill>
                  </a:tcPr>
                </a:tc>
                <a:tc>
                  <a:txBody>
                    <a:bodyPr/>
                    <a:lstStyle/>
                    <a:p>
                      <a:pPr marL="113030">
                        <a:lnSpc>
                          <a:spcPct val="100000"/>
                        </a:lnSpc>
                        <a:spcBef>
                          <a:spcPts val="1110"/>
                        </a:spcBef>
                      </a:pPr>
                      <a:r>
                        <a:rPr sz="1400" b="1" dirty="0">
                          <a:latin typeface="Calibri"/>
                          <a:cs typeface="Calibri"/>
                        </a:rPr>
                        <a:t>HR</a:t>
                      </a:r>
                      <a:r>
                        <a:rPr sz="1400" b="1" spc="-20" dirty="0">
                          <a:latin typeface="Calibri"/>
                          <a:cs typeface="Calibri"/>
                        </a:rPr>
                        <a:t> </a:t>
                      </a:r>
                      <a:r>
                        <a:rPr sz="1400" b="1" spc="-5" dirty="0">
                          <a:latin typeface="Calibri"/>
                          <a:cs typeface="Calibri"/>
                        </a:rPr>
                        <a:t>(stratified;</a:t>
                      </a:r>
                      <a:r>
                        <a:rPr sz="1400" b="1" spc="-60" dirty="0">
                          <a:latin typeface="Calibri"/>
                          <a:cs typeface="Calibri"/>
                        </a:rPr>
                        <a:t> </a:t>
                      </a:r>
                      <a:r>
                        <a:rPr sz="1400" b="1" spc="-5" dirty="0">
                          <a:latin typeface="Calibri"/>
                          <a:cs typeface="Calibri"/>
                        </a:rPr>
                        <a:t>95%</a:t>
                      </a:r>
                      <a:r>
                        <a:rPr sz="1400" b="1" spc="-20" dirty="0">
                          <a:latin typeface="Calibri"/>
                          <a:cs typeface="Calibri"/>
                        </a:rPr>
                        <a:t> </a:t>
                      </a:r>
                      <a:r>
                        <a:rPr sz="1400" b="1" dirty="0">
                          <a:latin typeface="Calibri"/>
                          <a:cs typeface="Calibri"/>
                        </a:rPr>
                        <a:t>CI)</a:t>
                      </a:r>
                      <a:endParaRPr sz="1400">
                        <a:latin typeface="Calibri"/>
                        <a:cs typeface="Calibri"/>
                      </a:endParaRPr>
                    </a:p>
                  </a:txBody>
                  <a:tcPr marL="0" marR="0" marT="140970" marB="0">
                    <a:lnT w="9525">
                      <a:solidFill>
                        <a:srgbClr val="AEABAB"/>
                      </a:solidFill>
                      <a:prstDash val="solid"/>
                    </a:lnT>
                    <a:lnB w="9525">
                      <a:solidFill>
                        <a:srgbClr val="AEABAB"/>
                      </a:solidFill>
                      <a:prstDash val="solid"/>
                    </a:lnB>
                    <a:solidFill>
                      <a:srgbClr val="F0EFEF"/>
                    </a:solidFill>
                  </a:tcPr>
                </a:tc>
                <a:extLst>
                  <a:ext uri="{0D108BD9-81ED-4DB2-BD59-A6C34878D82A}">
                    <a16:rowId xmlns:a16="http://schemas.microsoft.com/office/drawing/2014/main" val="10000"/>
                  </a:ext>
                </a:extLst>
              </a:tr>
              <a:tr h="320205">
                <a:tc>
                  <a:txBody>
                    <a:bodyPr/>
                    <a:lstStyle/>
                    <a:p>
                      <a:pPr marL="92075">
                        <a:lnSpc>
                          <a:spcPct val="100000"/>
                        </a:lnSpc>
                        <a:spcBef>
                          <a:spcPts val="270"/>
                        </a:spcBef>
                      </a:pPr>
                      <a:r>
                        <a:rPr sz="1400" b="1" spc="-10" dirty="0">
                          <a:solidFill>
                            <a:srgbClr val="871700"/>
                          </a:solidFill>
                          <a:latin typeface="Calibri"/>
                          <a:cs typeface="Calibri"/>
                        </a:rPr>
                        <a:t>Pembro</a:t>
                      </a:r>
                      <a:r>
                        <a:rPr sz="1400" b="1" spc="-50" dirty="0">
                          <a:solidFill>
                            <a:srgbClr val="871700"/>
                          </a:solidFill>
                          <a:latin typeface="Calibri"/>
                          <a:cs typeface="Calibri"/>
                        </a:rPr>
                        <a:t> </a:t>
                      </a:r>
                      <a:r>
                        <a:rPr sz="1400" b="1" dirty="0">
                          <a:solidFill>
                            <a:srgbClr val="871700"/>
                          </a:solidFill>
                          <a:latin typeface="Calibri"/>
                          <a:cs typeface="Calibri"/>
                        </a:rPr>
                        <a:t>+</a:t>
                      </a:r>
                      <a:r>
                        <a:rPr sz="1400" b="1" spc="-30" dirty="0">
                          <a:solidFill>
                            <a:srgbClr val="871700"/>
                          </a:solidFill>
                          <a:latin typeface="Calibri"/>
                          <a:cs typeface="Calibri"/>
                        </a:rPr>
                        <a:t> </a:t>
                      </a:r>
                      <a:r>
                        <a:rPr sz="1400" b="1" spc="5" dirty="0">
                          <a:solidFill>
                            <a:srgbClr val="871700"/>
                          </a:solidFill>
                          <a:latin typeface="Calibri"/>
                          <a:cs typeface="Calibri"/>
                        </a:rPr>
                        <a:t>CT</a:t>
                      </a:r>
                      <a:endParaRPr sz="1400">
                        <a:latin typeface="Calibri"/>
                        <a:cs typeface="Calibri"/>
                      </a:endParaRPr>
                    </a:p>
                  </a:txBody>
                  <a:tcPr marL="0" marR="0" marT="34290" marB="0">
                    <a:lnT w="9525">
                      <a:solidFill>
                        <a:srgbClr val="AEABAB"/>
                      </a:solidFill>
                      <a:prstDash val="solid"/>
                    </a:lnT>
                    <a:solidFill>
                      <a:srgbClr val="FBFBFB"/>
                    </a:solidFill>
                  </a:tcPr>
                </a:tc>
                <a:tc>
                  <a:txBody>
                    <a:bodyPr/>
                    <a:lstStyle/>
                    <a:p>
                      <a:pPr marL="39370" algn="ctr">
                        <a:lnSpc>
                          <a:spcPct val="100000"/>
                        </a:lnSpc>
                        <a:spcBef>
                          <a:spcPts val="270"/>
                        </a:spcBef>
                      </a:pPr>
                      <a:r>
                        <a:rPr sz="1400" spc="-5" dirty="0">
                          <a:latin typeface="Calibri"/>
                          <a:cs typeface="Calibri"/>
                        </a:rPr>
                        <a:t>89/290</a:t>
                      </a:r>
                      <a:endParaRPr sz="1400">
                        <a:latin typeface="Calibri"/>
                        <a:cs typeface="Calibri"/>
                      </a:endParaRPr>
                    </a:p>
                  </a:txBody>
                  <a:tcPr marL="0" marR="0" marT="34290" marB="0">
                    <a:lnT w="9525">
                      <a:solidFill>
                        <a:srgbClr val="AEABAB"/>
                      </a:solidFill>
                      <a:prstDash val="solid"/>
                    </a:lnT>
                    <a:solidFill>
                      <a:srgbClr val="FBFBFB"/>
                    </a:solidFill>
                  </a:tcPr>
                </a:tc>
                <a:tc>
                  <a:txBody>
                    <a:bodyPr/>
                    <a:lstStyle/>
                    <a:p>
                      <a:pPr marL="5715" algn="ctr">
                        <a:lnSpc>
                          <a:spcPct val="100000"/>
                        </a:lnSpc>
                        <a:spcBef>
                          <a:spcPts val="270"/>
                        </a:spcBef>
                      </a:pPr>
                      <a:r>
                        <a:rPr sz="1400" spc="-5" dirty="0">
                          <a:latin typeface="Calibri"/>
                          <a:cs typeface="Calibri"/>
                        </a:rPr>
                        <a:t>13.1</a:t>
                      </a:r>
                      <a:r>
                        <a:rPr sz="1400" spc="-40" dirty="0">
                          <a:latin typeface="Calibri"/>
                          <a:cs typeface="Calibri"/>
                        </a:rPr>
                        <a:t> </a:t>
                      </a:r>
                      <a:r>
                        <a:rPr sz="1400" spc="-5" dirty="0">
                          <a:latin typeface="Calibri"/>
                          <a:cs typeface="Calibri"/>
                        </a:rPr>
                        <a:t>(10.5–18.8)</a:t>
                      </a:r>
                      <a:endParaRPr sz="1400">
                        <a:latin typeface="Calibri"/>
                        <a:cs typeface="Calibri"/>
                      </a:endParaRPr>
                    </a:p>
                  </a:txBody>
                  <a:tcPr marL="0" marR="0" marT="34290" marB="0">
                    <a:lnT w="9525">
                      <a:solidFill>
                        <a:srgbClr val="AEABAB"/>
                      </a:solidFill>
                      <a:prstDash val="solid"/>
                    </a:lnT>
                    <a:solidFill>
                      <a:srgbClr val="FBFBFB"/>
                    </a:solidFill>
                  </a:tcPr>
                </a:tc>
                <a:tc rowSpan="2">
                  <a:txBody>
                    <a:bodyPr/>
                    <a:lstStyle/>
                    <a:p>
                      <a:pPr marL="10795" algn="ctr">
                        <a:lnSpc>
                          <a:spcPct val="100000"/>
                        </a:lnSpc>
                        <a:spcBef>
                          <a:spcPts val="630"/>
                        </a:spcBef>
                      </a:pPr>
                      <a:r>
                        <a:rPr sz="1400" b="1" spc="-5" dirty="0">
                          <a:latin typeface="Calibri"/>
                          <a:cs typeface="Calibri"/>
                        </a:rPr>
                        <a:t>0.54</a:t>
                      </a:r>
                      <a:r>
                        <a:rPr sz="1400" b="1" spc="-35" dirty="0">
                          <a:latin typeface="Calibri"/>
                          <a:cs typeface="Calibri"/>
                        </a:rPr>
                        <a:t> </a:t>
                      </a:r>
                      <a:r>
                        <a:rPr sz="1400" b="1" spc="-5" dirty="0">
                          <a:latin typeface="Calibri"/>
                          <a:cs typeface="Calibri"/>
                        </a:rPr>
                        <a:t>(0.41–0.71)</a:t>
                      </a:r>
                      <a:endParaRPr sz="1400">
                        <a:latin typeface="Calibri"/>
                        <a:cs typeface="Calibri"/>
                      </a:endParaRPr>
                    </a:p>
                    <a:p>
                      <a:pPr marL="13335" algn="ctr">
                        <a:lnSpc>
                          <a:spcPct val="100000"/>
                        </a:lnSpc>
                      </a:pPr>
                      <a:r>
                        <a:rPr sz="1400" b="1" i="1" dirty="0">
                          <a:latin typeface="Calibri"/>
                          <a:cs typeface="Calibri"/>
                        </a:rPr>
                        <a:t>P</a:t>
                      </a:r>
                      <a:r>
                        <a:rPr sz="1400" b="1" i="1" spc="-25" dirty="0">
                          <a:latin typeface="Calibri"/>
                          <a:cs typeface="Calibri"/>
                        </a:rPr>
                        <a:t> </a:t>
                      </a:r>
                      <a:r>
                        <a:rPr sz="1400" b="1" dirty="0">
                          <a:latin typeface="Calibri"/>
                          <a:cs typeface="Calibri"/>
                        </a:rPr>
                        <a:t>&lt;</a:t>
                      </a:r>
                      <a:r>
                        <a:rPr sz="1400" b="1" spc="-30" dirty="0">
                          <a:latin typeface="Calibri"/>
                          <a:cs typeface="Calibri"/>
                        </a:rPr>
                        <a:t> </a:t>
                      </a:r>
                      <a:r>
                        <a:rPr sz="1400" b="1" spc="-5" dirty="0">
                          <a:latin typeface="Calibri"/>
                          <a:cs typeface="Calibri"/>
                        </a:rPr>
                        <a:t>0.00001</a:t>
                      </a:r>
                      <a:endParaRPr sz="1400">
                        <a:latin typeface="Calibri"/>
                        <a:cs typeface="Calibri"/>
                      </a:endParaRPr>
                    </a:p>
                  </a:txBody>
                  <a:tcPr marL="0" marR="0" marT="80010" marB="0">
                    <a:lnT w="9525">
                      <a:solidFill>
                        <a:srgbClr val="AEABAB"/>
                      </a:solidFill>
                      <a:prstDash val="solid"/>
                    </a:lnT>
                    <a:lnB w="9525">
                      <a:solidFill>
                        <a:srgbClr val="AEABAB"/>
                      </a:solidFill>
                      <a:prstDash val="solid"/>
                    </a:lnB>
                    <a:solidFill>
                      <a:srgbClr val="FBFBFB"/>
                    </a:solidFill>
                  </a:tcPr>
                </a:tc>
                <a:extLst>
                  <a:ext uri="{0D108BD9-81ED-4DB2-BD59-A6C34878D82A}">
                    <a16:rowId xmlns:a16="http://schemas.microsoft.com/office/drawing/2014/main" val="10001"/>
                  </a:ext>
                </a:extLst>
              </a:tr>
              <a:tr h="289394">
                <a:tc>
                  <a:txBody>
                    <a:bodyPr/>
                    <a:lstStyle/>
                    <a:p>
                      <a:pPr marL="92075">
                        <a:lnSpc>
                          <a:spcPct val="100000"/>
                        </a:lnSpc>
                        <a:spcBef>
                          <a:spcPts val="150"/>
                        </a:spcBef>
                      </a:pPr>
                      <a:r>
                        <a:rPr sz="1400" b="1" spc="-5" dirty="0">
                          <a:solidFill>
                            <a:srgbClr val="2E5496"/>
                          </a:solidFill>
                          <a:latin typeface="Calibri"/>
                          <a:cs typeface="Calibri"/>
                        </a:rPr>
                        <a:t>Placebo</a:t>
                      </a:r>
                      <a:r>
                        <a:rPr sz="1400" b="1" spc="-45" dirty="0">
                          <a:solidFill>
                            <a:srgbClr val="2E5496"/>
                          </a:solidFill>
                          <a:latin typeface="Calibri"/>
                          <a:cs typeface="Calibri"/>
                        </a:rPr>
                        <a:t> </a:t>
                      </a:r>
                      <a:r>
                        <a:rPr sz="1400" b="1" dirty="0">
                          <a:solidFill>
                            <a:srgbClr val="2E5496"/>
                          </a:solidFill>
                          <a:latin typeface="Calibri"/>
                          <a:cs typeface="Calibri"/>
                        </a:rPr>
                        <a:t>+</a:t>
                      </a:r>
                      <a:r>
                        <a:rPr sz="1400" b="1" spc="-15" dirty="0">
                          <a:solidFill>
                            <a:srgbClr val="2E5496"/>
                          </a:solidFill>
                          <a:latin typeface="Calibri"/>
                          <a:cs typeface="Calibri"/>
                        </a:rPr>
                        <a:t> </a:t>
                      </a:r>
                      <a:r>
                        <a:rPr sz="1400" b="1" spc="5" dirty="0">
                          <a:solidFill>
                            <a:srgbClr val="2E5496"/>
                          </a:solidFill>
                          <a:latin typeface="Calibri"/>
                          <a:cs typeface="Calibri"/>
                        </a:rPr>
                        <a:t>CT</a:t>
                      </a:r>
                      <a:endParaRPr sz="1400">
                        <a:latin typeface="Calibri"/>
                        <a:cs typeface="Calibri"/>
                      </a:endParaRPr>
                    </a:p>
                  </a:txBody>
                  <a:tcPr marL="0" marR="0" marT="19050" marB="0">
                    <a:lnB w="9525">
                      <a:solidFill>
                        <a:srgbClr val="AEABAB"/>
                      </a:solidFill>
                      <a:prstDash val="solid"/>
                    </a:lnB>
                    <a:solidFill>
                      <a:srgbClr val="FBFBFB"/>
                    </a:solidFill>
                  </a:tcPr>
                </a:tc>
                <a:tc>
                  <a:txBody>
                    <a:bodyPr/>
                    <a:lstStyle/>
                    <a:p>
                      <a:pPr marL="41910" algn="ctr">
                        <a:lnSpc>
                          <a:spcPct val="100000"/>
                        </a:lnSpc>
                        <a:spcBef>
                          <a:spcPts val="150"/>
                        </a:spcBef>
                      </a:pPr>
                      <a:r>
                        <a:rPr sz="1400" spc="-5" dirty="0">
                          <a:latin typeface="Calibri"/>
                          <a:cs typeface="Calibri"/>
                        </a:rPr>
                        <a:t>133/292</a:t>
                      </a:r>
                      <a:endParaRPr sz="1400">
                        <a:latin typeface="Calibri"/>
                        <a:cs typeface="Calibri"/>
                      </a:endParaRPr>
                    </a:p>
                  </a:txBody>
                  <a:tcPr marL="0" marR="0" marT="19050" marB="0">
                    <a:lnB w="9525">
                      <a:solidFill>
                        <a:srgbClr val="AEABAB"/>
                      </a:solidFill>
                      <a:prstDash val="solid"/>
                    </a:lnB>
                    <a:solidFill>
                      <a:srgbClr val="FBFBFB"/>
                    </a:solidFill>
                  </a:tcPr>
                </a:tc>
                <a:tc>
                  <a:txBody>
                    <a:bodyPr/>
                    <a:lstStyle/>
                    <a:p>
                      <a:pPr marL="6350" algn="ctr">
                        <a:lnSpc>
                          <a:spcPct val="100000"/>
                        </a:lnSpc>
                        <a:spcBef>
                          <a:spcPts val="150"/>
                        </a:spcBef>
                      </a:pPr>
                      <a:r>
                        <a:rPr sz="1400" dirty="0">
                          <a:latin typeface="Calibri"/>
                          <a:cs typeface="Calibri"/>
                        </a:rPr>
                        <a:t>8.7</a:t>
                      </a:r>
                      <a:r>
                        <a:rPr sz="1400" spc="-35" dirty="0">
                          <a:latin typeface="Calibri"/>
                          <a:cs typeface="Calibri"/>
                        </a:rPr>
                        <a:t> </a:t>
                      </a:r>
                      <a:r>
                        <a:rPr sz="1400" spc="-5" dirty="0">
                          <a:latin typeface="Calibri"/>
                          <a:cs typeface="Calibri"/>
                        </a:rPr>
                        <a:t>(8.4–10.7)</a:t>
                      </a:r>
                      <a:endParaRPr sz="1400">
                        <a:latin typeface="Calibri"/>
                        <a:cs typeface="Calibri"/>
                      </a:endParaRPr>
                    </a:p>
                  </a:txBody>
                  <a:tcPr marL="0" marR="0" marT="19050" marB="0">
                    <a:lnB w="9525">
                      <a:solidFill>
                        <a:srgbClr val="AEABAB"/>
                      </a:solidFill>
                      <a:prstDash val="solid"/>
                    </a:lnB>
                    <a:solidFill>
                      <a:srgbClr val="FBFBFB"/>
                    </a:solidFill>
                  </a:tcPr>
                </a:tc>
                <a:tc vMerge="1">
                  <a:txBody>
                    <a:bodyPr/>
                    <a:lstStyle/>
                    <a:p>
                      <a:endParaRPr/>
                    </a:p>
                  </a:txBody>
                  <a:tcPr marL="0" marR="0" marT="80010" marB="0">
                    <a:lnT w="9525">
                      <a:solidFill>
                        <a:srgbClr val="AEABAB"/>
                      </a:solidFill>
                      <a:prstDash val="solid"/>
                    </a:lnT>
                    <a:lnB w="9525">
                      <a:solidFill>
                        <a:srgbClr val="AEABAB"/>
                      </a:solidFill>
                      <a:prstDash val="solid"/>
                    </a:lnB>
                    <a:solidFill>
                      <a:srgbClr val="FBFBFB"/>
                    </a:solidFill>
                  </a:tcPr>
                </a:tc>
                <a:extLst>
                  <a:ext uri="{0D108BD9-81ED-4DB2-BD59-A6C34878D82A}">
                    <a16:rowId xmlns:a16="http://schemas.microsoft.com/office/drawing/2014/main" val="10002"/>
                  </a:ext>
                </a:extLst>
              </a:tr>
            </a:tbl>
          </a:graphicData>
        </a:graphic>
      </p:graphicFrame>
      <p:grpSp>
        <p:nvGrpSpPr>
          <p:cNvPr id="15" name="object 15"/>
          <p:cNvGrpSpPr/>
          <p:nvPr/>
        </p:nvGrpSpPr>
        <p:grpSpPr>
          <a:xfrm>
            <a:off x="3226317" y="1267977"/>
            <a:ext cx="4765675" cy="3104515"/>
            <a:chOff x="3226317" y="1267977"/>
            <a:chExt cx="4765675" cy="3104515"/>
          </a:xfrm>
        </p:grpSpPr>
        <p:sp>
          <p:nvSpPr>
            <p:cNvPr id="16" name="object 16"/>
            <p:cNvSpPr/>
            <p:nvPr/>
          </p:nvSpPr>
          <p:spPr>
            <a:xfrm>
              <a:off x="3233166" y="1274826"/>
              <a:ext cx="4752340" cy="3091180"/>
            </a:xfrm>
            <a:custGeom>
              <a:avLst/>
              <a:gdLst/>
              <a:ahLst/>
              <a:cxnLst/>
              <a:rect l="l" t="t" r="r" b="b"/>
              <a:pathLst>
                <a:path w="4752340" h="3091179">
                  <a:moveTo>
                    <a:pt x="0" y="0"/>
                  </a:moveTo>
                  <a:lnTo>
                    <a:pt x="5079" y="0"/>
                  </a:lnTo>
                  <a:lnTo>
                    <a:pt x="75818" y="0"/>
                  </a:lnTo>
                  <a:lnTo>
                    <a:pt x="75818" y="13081"/>
                  </a:lnTo>
                  <a:lnTo>
                    <a:pt x="85979" y="13081"/>
                  </a:lnTo>
                  <a:lnTo>
                    <a:pt x="106171" y="13081"/>
                  </a:lnTo>
                  <a:lnTo>
                    <a:pt x="121411" y="13081"/>
                  </a:lnTo>
                  <a:lnTo>
                    <a:pt x="131444" y="13081"/>
                  </a:lnTo>
                  <a:lnTo>
                    <a:pt x="131444" y="26415"/>
                  </a:lnTo>
                  <a:lnTo>
                    <a:pt x="247776" y="26415"/>
                  </a:lnTo>
                  <a:lnTo>
                    <a:pt x="247776" y="40132"/>
                  </a:lnTo>
                  <a:lnTo>
                    <a:pt x="252856" y="40132"/>
                  </a:lnTo>
                  <a:lnTo>
                    <a:pt x="257936" y="40132"/>
                  </a:lnTo>
                  <a:lnTo>
                    <a:pt x="267843" y="40132"/>
                  </a:lnTo>
                  <a:lnTo>
                    <a:pt x="278003" y="40132"/>
                  </a:lnTo>
                  <a:lnTo>
                    <a:pt x="278003" y="54228"/>
                  </a:lnTo>
                  <a:lnTo>
                    <a:pt x="283082" y="54228"/>
                  </a:lnTo>
                  <a:lnTo>
                    <a:pt x="298195" y="54228"/>
                  </a:lnTo>
                  <a:lnTo>
                    <a:pt x="298195" y="82550"/>
                  </a:lnTo>
                  <a:lnTo>
                    <a:pt x="308356" y="82550"/>
                  </a:lnTo>
                  <a:lnTo>
                    <a:pt x="318516" y="82550"/>
                  </a:lnTo>
                  <a:lnTo>
                    <a:pt x="318516" y="110744"/>
                  </a:lnTo>
                  <a:lnTo>
                    <a:pt x="328675" y="110744"/>
                  </a:lnTo>
                  <a:lnTo>
                    <a:pt x="328675" y="167512"/>
                  </a:lnTo>
                  <a:lnTo>
                    <a:pt x="333629" y="167512"/>
                  </a:lnTo>
                  <a:lnTo>
                    <a:pt x="333629" y="181863"/>
                  </a:lnTo>
                  <a:lnTo>
                    <a:pt x="343788" y="181863"/>
                  </a:lnTo>
                  <a:lnTo>
                    <a:pt x="348869" y="181863"/>
                  </a:lnTo>
                  <a:lnTo>
                    <a:pt x="348869" y="196214"/>
                  </a:lnTo>
                  <a:lnTo>
                    <a:pt x="353948" y="196214"/>
                  </a:lnTo>
                  <a:lnTo>
                    <a:pt x="353948" y="239395"/>
                  </a:lnTo>
                  <a:lnTo>
                    <a:pt x="359029" y="239395"/>
                  </a:lnTo>
                  <a:lnTo>
                    <a:pt x="359029" y="253873"/>
                  </a:lnTo>
                  <a:lnTo>
                    <a:pt x="364108" y="253873"/>
                  </a:lnTo>
                  <a:lnTo>
                    <a:pt x="364108" y="268604"/>
                  </a:lnTo>
                  <a:lnTo>
                    <a:pt x="374014" y="268604"/>
                  </a:lnTo>
                  <a:lnTo>
                    <a:pt x="379094" y="268604"/>
                  </a:lnTo>
                  <a:lnTo>
                    <a:pt x="379094" y="283590"/>
                  </a:lnTo>
                  <a:lnTo>
                    <a:pt x="424687" y="283590"/>
                  </a:lnTo>
                  <a:lnTo>
                    <a:pt x="424687" y="298450"/>
                  </a:lnTo>
                  <a:lnTo>
                    <a:pt x="505459" y="298450"/>
                  </a:lnTo>
                  <a:lnTo>
                    <a:pt x="505459" y="313944"/>
                  </a:lnTo>
                  <a:lnTo>
                    <a:pt x="545972" y="313944"/>
                  </a:lnTo>
                  <a:lnTo>
                    <a:pt x="556132" y="313944"/>
                  </a:lnTo>
                  <a:lnTo>
                    <a:pt x="561212" y="313944"/>
                  </a:lnTo>
                  <a:lnTo>
                    <a:pt x="566293" y="313944"/>
                  </a:lnTo>
                  <a:lnTo>
                    <a:pt x="566293" y="329691"/>
                  </a:lnTo>
                  <a:lnTo>
                    <a:pt x="571372" y="329691"/>
                  </a:lnTo>
                  <a:lnTo>
                    <a:pt x="581279" y="329691"/>
                  </a:lnTo>
                  <a:lnTo>
                    <a:pt x="596519" y="329691"/>
                  </a:lnTo>
                  <a:lnTo>
                    <a:pt x="596519" y="345821"/>
                  </a:lnTo>
                  <a:lnTo>
                    <a:pt x="606679" y="345821"/>
                  </a:lnTo>
                  <a:lnTo>
                    <a:pt x="626871" y="345821"/>
                  </a:lnTo>
                  <a:lnTo>
                    <a:pt x="637032" y="345821"/>
                  </a:lnTo>
                  <a:lnTo>
                    <a:pt x="641984" y="345821"/>
                  </a:lnTo>
                  <a:lnTo>
                    <a:pt x="641984" y="378713"/>
                  </a:lnTo>
                  <a:lnTo>
                    <a:pt x="647064" y="378713"/>
                  </a:lnTo>
                  <a:lnTo>
                    <a:pt x="647064" y="411734"/>
                  </a:lnTo>
                  <a:lnTo>
                    <a:pt x="652144" y="411734"/>
                  </a:lnTo>
                  <a:lnTo>
                    <a:pt x="652144" y="428371"/>
                  </a:lnTo>
                  <a:lnTo>
                    <a:pt x="657224" y="428371"/>
                  </a:lnTo>
                  <a:lnTo>
                    <a:pt x="657224" y="444881"/>
                  </a:lnTo>
                  <a:lnTo>
                    <a:pt x="662305" y="444881"/>
                  </a:lnTo>
                  <a:lnTo>
                    <a:pt x="667384" y="444881"/>
                  </a:lnTo>
                  <a:lnTo>
                    <a:pt x="667384" y="478027"/>
                  </a:lnTo>
                  <a:lnTo>
                    <a:pt x="672464" y="478027"/>
                  </a:lnTo>
                  <a:lnTo>
                    <a:pt x="677291" y="478027"/>
                  </a:lnTo>
                  <a:lnTo>
                    <a:pt x="677291" y="495046"/>
                  </a:lnTo>
                  <a:lnTo>
                    <a:pt x="682370" y="495046"/>
                  </a:lnTo>
                  <a:lnTo>
                    <a:pt x="682370" y="512445"/>
                  </a:lnTo>
                  <a:lnTo>
                    <a:pt x="687450" y="512445"/>
                  </a:lnTo>
                  <a:lnTo>
                    <a:pt x="687450" y="529716"/>
                  </a:lnTo>
                  <a:lnTo>
                    <a:pt x="692531" y="529716"/>
                  </a:lnTo>
                  <a:lnTo>
                    <a:pt x="692531" y="547497"/>
                  </a:lnTo>
                  <a:lnTo>
                    <a:pt x="697610" y="547497"/>
                  </a:lnTo>
                  <a:lnTo>
                    <a:pt x="702691" y="547497"/>
                  </a:lnTo>
                  <a:lnTo>
                    <a:pt x="702691" y="582929"/>
                  </a:lnTo>
                  <a:lnTo>
                    <a:pt x="707770" y="582929"/>
                  </a:lnTo>
                  <a:lnTo>
                    <a:pt x="712723" y="582929"/>
                  </a:lnTo>
                  <a:lnTo>
                    <a:pt x="712723" y="600963"/>
                  </a:lnTo>
                  <a:lnTo>
                    <a:pt x="727963" y="600963"/>
                  </a:lnTo>
                  <a:lnTo>
                    <a:pt x="727963" y="619125"/>
                  </a:lnTo>
                  <a:lnTo>
                    <a:pt x="733044" y="619125"/>
                  </a:lnTo>
                  <a:lnTo>
                    <a:pt x="758317" y="619125"/>
                  </a:lnTo>
                  <a:lnTo>
                    <a:pt x="758317" y="655574"/>
                  </a:lnTo>
                  <a:lnTo>
                    <a:pt x="788543" y="655574"/>
                  </a:lnTo>
                  <a:lnTo>
                    <a:pt x="793622" y="655574"/>
                  </a:lnTo>
                  <a:lnTo>
                    <a:pt x="798703" y="655574"/>
                  </a:lnTo>
                  <a:lnTo>
                    <a:pt x="798703" y="693293"/>
                  </a:lnTo>
                  <a:lnTo>
                    <a:pt x="813816" y="693293"/>
                  </a:lnTo>
                  <a:lnTo>
                    <a:pt x="813816" y="731012"/>
                  </a:lnTo>
                  <a:lnTo>
                    <a:pt x="834135" y="731012"/>
                  </a:lnTo>
                  <a:lnTo>
                    <a:pt x="834135" y="749808"/>
                  </a:lnTo>
                  <a:lnTo>
                    <a:pt x="864488" y="749808"/>
                  </a:lnTo>
                  <a:lnTo>
                    <a:pt x="869569" y="749808"/>
                  </a:lnTo>
                  <a:lnTo>
                    <a:pt x="869569" y="768731"/>
                  </a:lnTo>
                  <a:lnTo>
                    <a:pt x="874648" y="768731"/>
                  </a:lnTo>
                  <a:lnTo>
                    <a:pt x="879729" y="768731"/>
                  </a:lnTo>
                  <a:lnTo>
                    <a:pt x="945387" y="768731"/>
                  </a:lnTo>
                  <a:lnTo>
                    <a:pt x="945387" y="789304"/>
                  </a:lnTo>
                  <a:lnTo>
                    <a:pt x="950468" y="789304"/>
                  </a:lnTo>
                  <a:lnTo>
                    <a:pt x="950468" y="809751"/>
                  </a:lnTo>
                  <a:lnTo>
                    <a:pt x="955420" y="809751"/>
                  </a:lnTo>
                  <a:lnTo>
                    <a:pt x="955420" y="871601"/>
                  </a:lnTo>
                  <a:lnTo>
                    <a:pt x="960500" y="871601"/>
                  </a:lnTo>
                  <a:lnTo>
                    <a:pt x="960500" y="892301"/>
                  </a:lnTo>
                  <a:lnTo>
                    <a:pt x="965581" y="892301"/>
                  </a:lnTo>
                  <a:lnTo>
                    <a:pt x="965581" y="954151"/>
                  </a:lnTo>
                  <a:lnTo>
                    <a:pt x="970660" y="954151"/>
                  </a:lnTo>
                  <a:lnTo>
                    <a:pt x="970660" y="974598"/>
                  </a:lnTo>
                  <a:lnTo>
                    <a:pt x="975741" y="974598"/>
                  </a:lnTo>
                  <a:lnTo>
                    <a:pt x="975741" y="995426"/>
                  </a:lnTo>
                  <a:lnTo>
                    <a:pt x="980820" y="995426"/>
                  </a:lnTo>
                  <a:lnTo>
                    <a:pt x="980820" y="1057783"/>
                  </a:lnTo>
                  <a:lnTo>
                    <a:pt x="985900" y="1057783"/>
                  </a:lnTo>
                  <a:lnTo>
                    <a:pt x="985900" y="1099820"/>
                  </a:lnTo>
                  <a:lnTo>
                    <a:pt x="990726" y="1099820"/>
                  </a:lnTo>
                  <a:lnTo>
                    <a:pt x="990726" y="1121156"/>
                  </a:lnTo>
                  <a:lnTo>
                    <a:pt x="995807" y="1121156"/>
                  </a:lnTo>
                  <a:lnTo>
                    <a:pt x="995807" y="1142873"/>
                  </a:lnTo>
                  <a:lnTo>
                    <a:pt x="1011046" y="1142873"/>
                  </a:lnTo>
                  <a:lnTo>
                    <a:pt x="1011046" y="1186941"/>
                  </a:lnTo>
                  <a:lnTo>
                    <a:pt x="1021080" y="1186941"/>
                  </a:lnTo>
                  <a:lnTo>
                    <a:pt x="1021080" y="1209039"/>
                  </a:lnTo>
                  <a:lnTo>
                    <a:pt x="1041399" y="1209039"/>
                  </a:lnTo>
                  <a:lnTo>
                    <a:pt x="1051559" y="1209039"/>
                  </a:lnTo>
                  <a:lnTo>
                    <a:pt x="1056512" y="1209039"/>
                  </a:lnTo>
                  <a:lnTo>
                    <a:pt x="1056512" y="1231646"/>
                  </a:lnTo>
                  <a:lnTo>
                    <a:pt x="1091819" y="1231646"/>
                  </a:lnTo>
                  <a:lnTo>
                    <a:pt x="1096898" y="1231646"/>
                  </a:lnTo>
                  <a:lnTo>
                    <a:pt x="1096898" y="1277620"/>
                  </a:lnTo>
                  <a:lnTo>
                    <a:pt x="1112138" y="1277620"/>
                  </a:lnTo>
                  <a:lnTo>
                    <a:pt x="1122298" y="1277620"/>
                  </a:lnTo>
                  <a:lnTo>
                    <a:pt x="1122298" y="1300861"/>
                  </a:lnTo>
                  <a:lnTo>
                    <a:pt x="1167764" y="1300861"/>
                  </a:lnTo>
                  <a:lnTo>
                    <a:pt x="1203070" y="1300861"/>
                  </a:lnTo>
                  <a:lnTo>
                    <a:pt x="1218310" y="1300861"/>
                  </a:lnTo>
                  <a:lnTo>
                    <a:pt x="1218310" y="1324737"/>
                  </a:lnTo>
                  <a:lnTo>
                    <a:pt x="1233423" y="1324737"/>
                  </a:lnTo>
                  <a:lnTo>
                    <a:pt x="1263776" y="1324737"/>
                  </a:lnTo>
                  <a:lnTo>
                    <a:pt x="1268857" y="1324737"/>
                  </a:lnTo>
                  <a:lnTo>
                    <a:pt x="1273936" y="1324737"/>
                  </a:lnTo>
                  <a:lnTo>
                    <a:pt x="1273936" y="1374394"/>
                  </a:lnTo>
                  <a:lnTo>
                    <a:pt x="1284096" y="1374394"/>
                  </a:lnTo>
                  <a:lnTo>
                    <a:pt x="1284096" y="1399286"/>
                  </a:lnTo>
                  <a:lnTo>
                    <a:pt x="1289176" y="1399286"/>
                  </a:lnTo>
                  <a:lnTo>
                    <a:pt x="1289176" y="1449070"/>
                  </a:lnTo>
                  <a:lnTo>
                    <a:pt x="1299083" y="1449070"/>
                  </a:lnTo>
                  <a:lnTo>
                    <a:pt x="1299083" y="1474215"/>
                  </a:lnTo>
                  <a:lnTo>
                    <a:pt x="1304162" y="1474215"/>
                  </a:lnTo>
                  <a:lnTo>
                    <a:pt x="1304162" y="1549653"/>
                  </a:lnTo>
                  <a:lnTo>
                    <a:pt x="1309243" y="1549653"/>
                  </a:lnTo>
                  <a:lnTo>
                    <a:pt x="1309243" y="1600200"/>
                  </a:lnTo>
                  <a:lnTo>
                    <a:pt x="1314322" y="1600200"/>
                  </a:lnTo>
                  <a:lnTo>
                    <a:pt x="1314322" y="1625346"/>
                  </a:lnTo>
                  <a:lnTo>
                    <a:pt x="1329562" y="1625346"/>
                  </a:lnTo>
                  <a:lnTo>
                    <a:pt x="1329562" y="1650873"/>
                  </a:lnTo>
                  <a:lnTo>
                    <a:pt x="1339595" y="1650873"/>
                  </a:lnTo>
                  <a:lnTo>
                    <a:pt x="1339595" y="1676527"/>
                  </a:lnTo>
                  <a:lnTo>
                    <a:pt x="1344675" y="1676527"/>
                  </a:lnTo>
                  <a:lnTo>
                    <a:pt x="1344675" y="1753108"/>
                  </a:lnTo>
                  <a:lnTo>
                    <a:pt x="1380108" y="1753108"/>
                  </a:lnTo>
                  <a:lnTo>
                    <a:pt x="1380108" y="1804162"/>
                  </a:lnTo>
                  <a:lnTo>
                    <a:pt x="1405255" y="1804162"/>
                  </a:lnTo>
                  <a:lnTo>
                    <a:pt x="1455928" y="1804162"/>
                  </a:lnTo>
                  <a:lnTo>
                    <a:pt x="1455928" y="1830070"/>
                  </a:lnTo>
                  <a:lnTo>
                    <a:pt x="1481200" y="1830070"/>
                  </a:lnTo>
                  <a:lnTo>
                    <a:pt x="1481200" y="1856232"/>
                  </a:lnTo>
                  <a:lnTo>
                    <a:pt x="1511426" y="1856232"/>
                  </a:lnTo>
                  <a:lnTo>
                    <a:pt x="1572259" y="1856232"/>
                  </a:lnTo>
                  <a:lnTo>
                    <a:pt x="1617598" y="1856232"/>
                  </a:lnTo>
                  <a:lnTo>
                    <a:pt x="1617598" y="1882902"/>
                  </a:lnTo>
                  <a:lnTo>
                    <a:pt x="1627758" y="1882902"/>
                  </a:lnTo>
                  <a:lnTo>
                    <a:pt x="1627758" y="1909952"/>
                  </a:lnTo>
                  <a:lnTo>
                    <a:pt x="1642871" y="1909952"/>
                  </a:lnTo>
                  <a:lnTo>
                    <a:pt x="1642871" y="1963674"/>
                  </a:lnTo>
                  <a:lnTo>
                    <a:pt x="1668271" y="1963674"/>
                  </a:lnTo>
                  <a:lnTo>
                    <a:pt x="1668271" y="1990598"/>
                  </a:lnTo>
                  <a:lnTo>
                    <a:pt x="1683384" y="1990598"/>
                  </a:lnTo>
                  <a:lnTo>
                    <a:pt x="1683384" y="2017395"/>
                  </a:lnTo>
                  <a:lnTo>
                    <a:pt x="1693545" y="2017395"/>
                  </a:lnTo>
                  <a:lnTo>
                    <a:pt x="1693545" y="2044319"/>
                  </a:lnTo>
                  <a:lnTo>
                    <a:pt x="1713610" y="2044319"/>
                  </a:lnTo>
                  <a:lnTo>
                    <a:pt x="1713610" y="2098040"/>
                  </a:lnTo>
                  <a:lnTo>
                    <a:pt x="1723770" y="2098040"/>
                  </a:lnTo>
                  <a:lnTo>
                    <a:pt x="1723770" y="2124964"/>
                  </a:lnTo>
                  <a:lnTo>
                    <a:pt x="1728850" y="2124964"/>
                  </a:lnTo>
                  <a:lnTo>
                    <a:pt x="1728850" y="2178685"/>
                  </a:lnTo>
                  <a:lnTo>
                    <a:pt x="1733931" y="2178685"/>
                  </a:lnTo>
                  <a:lnTo>
                    <a:pt x="1733931" y="2205609"/>
                  </a:lnTo>
                  <a:lnTo>
                    <a:pt x="1739010" y="2205609"/>
                  </a:lnTo>
                  <a:lnTo>
                    <a:pt x="1739010" y="2232406"/>
                  </a:lnTo>
                  <a:lnTo>
                    <a:pt x="1749044" y="2232406"/>
                  </a:lnTo>
                  <a:lnTo>
                    <a:pt x="1749044" y="2259329"/>
                  </a:lnTo>
                  <a:lnTo>
                    <a:pt x="1754123" y="2259329"/>
                  </a:lnTo>
                  <a:lnTo>
                    <a:pt x="1754123" y="2314321"/>
                  </a:lnTo>
                  <a:lnTo>
                    <a:pt x="1764283" y="2314321"/>
                  </a:lnTo>
                  <a:lnTo>
                    <a:pt x="1764283" y="2341880"/>
                  </a:lnTo>
                  <a:lnTo>
                    <a:pt x="1769363" y="2341880"/>
                  </a:lnTo>
                  <a:lnTo>
                    <a:pt x="1769363" y="2396871"/>
                  </a:lnTo>
                  <a:lnTo>
                    <a:pt x="1804796" y="2396871"/>
                  </a:lnTo>
                  <a:lnTo>
                    <a:pt x="1804796" y="2479548"/>
                  </a:lnTo>
                  <a:lnTo>
                    <a:pt x="1875535" y="2479548"/>
                  </a:lnTo>
                  <a:lnTo>
                    <a:pt x="1946274" y="2479548"/>
                  </a:lnTo>
                  <a:lnTo>
                    <a:pt x="1946274" y="2507996"/>
                  </a:lnTo>
                  <a:lnTo>
                    <a:pt x="1981708" y="2507996"/>
                  </a:lnTo>
                  <a:lnTo>
                    <a:pt x="2047367" y="2507996"/>
                  </a:lnTo>
                  <a:lnTo>
                    <a:pt x="2047367" y="2537333"/>
                  </a:lnTo>
                  <a:lnTo>
                    <a:pt x="2097912" y="2537333"/>
                  </a:lnTo>
                  <a:lnTo>
                    <a:pt x="2097912" y="2566670"/>
                  </a:lnTo>
                  <a:lnTo>
                    <a:pt x="2123312" y="2566670"/>
                  </a:lnTo>
                  <a:lnTo>
                    <a:pt x="2123312" y="2595880"/>
                  </a:lnTo>
                  <a:lnTo>
                    <a:pt x="2138298" y="2595880"/>
                  </a:lnTo>
                  <a:lnTo>
                    <a:pt x="2138298" y="2654681"/>
                  </a:lnTo>
                  <a:lnTo>
                    <a:pt x="2158492" y="2654681"/>
                  </a:lnTo>
                  <a:lnTo>
                    <a:pt x="2158492" y="2684018"/>
                  </a:lnTo>
                  <a:lnTo>
                    <a:pt x="2193924" y="2684018"/>
                  </a:lnTo>
                  <a:lnTo>
                    <a:pt x="2193924" y="2713355"/>
                  </a:lnTo>
                  <a:lnTo>
                    <a:pt x="2199005" y="2713355"/>
                  </a:lnTo>
                  <a:lnTo>
                    <a:pt x="2269744" y="2713355"/>
                  </a:lnTo>
                  <a:lnTo>
                    <a:pt x="2290063" y="2713355"/>
                  </a:lnTo>
                  <a:lnTo>
                    <a:pt x="2295144" y="2713355"/>
                  </a:lnTo>
                  <a:lnTo>
                    <a:pt x="2295144" y="2747137"/>
                  </a:lnTo>
                  <a:lnTo>
                    <a:pt x="2391156" y="2747137"/>
                  </a:lnTo>
                  <a:lnTo>
                    <a:pt x="2507360" y="2747137"/>
                  </a:lnTo>
                  <a:lnTo>
                    <a:pt x="2522600" y="2747137"/>
                  </a:lnTo>
                  <a:lnTo>
                    <a:pt x="2522600" y="2787269"/>
                  </a:lnTo>
                  <a:lnTo>
                    <a:pt x="2552826" y="2787269"/>
                  </a:lnTo>
                  <a:lnTo>
                    <a:pt x="2552826" y="2827147"/>
                  </a:lnTo>
                  <a:lnTo>
                    <a:pt x="2583180" y="2827147"/>
                  </a:lnTo>
                  <a:lnTo>
                    <a:pt x="2658998" y="2827147"/>
                  </a:lnTo>
                  <a:lnTo>
                    <a:pt x="2729864" y="2827147"/>
                  </a:lnTo>
                  <a:lnTo>
                    <a:pt x="2729864" y="2878201"/>
                  </a:lnTo>
                  <a:lnTo>
                    <a:pt x="2856103" y="2878201"/>
                  </a:lnTo>
                  <a:lnTo>
                    <a:pt x="2977514" y="2878201"/>
                  </a:lnTo>
                  <a:lnTo>
                    <a:pt x="2977514" y="2934970"/>
                  </a:lnTo>
                  <a:lnTo>
                    <a:pt x="3002787" y="2934970"/>
                  </a:lnTo>
                  <a:lnTo>
                    <a:pt x="3002787" y="2991485"/>
                  </a:lnTo>
                  <a:lnTo>
                    <a:pt x="3058286" y="2991485"/>
                  </a:lnTo>
                  <a:lnTo>
                    <a:pt x="3189859" y="2991485"/>
                  </a:lnTo>
                  <a:lnTo>
                    <a:pt x="3290951" y="2991485"/>
                  </a:lnTo>
                  <a:lnTo>
                    <a:pt x="3290951" y="3090672"/>
                  </a:lnTo>
                  <a:lnTo>
                    <a:pt x="3457829" y="3090672"/>
                  </a:lnTo>
                  <a:lnTo>
                    <a:pt x="4337304" y="3090672"/>
                  </a:lnTo>
                  <a:lnTo>
                    <a:pt x="4751832" y="3090672"/>
                  </a:lnTo>
                </a:path>
              </a:pathLst>
            </a:custGeom>
            <a:ln w="13696">
              <a:solidFill>
                <a:srgbClr val="2E549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3233166" y="1274826"/>
              <a:ext cx="4697095" cy="2402205"/>
            </a:xfrm>
            <a:custGeom>
              <a:avLst/>
              <a:gdLst/>
              <a:ahLst/>
              <a:cxnLst/>
              <a:rect l="l" t="t" r="r" b="b"/>
              <a:pathLst>
                <a:path w="4697095" h="2402204">
                  <a:moveTo>
                    <a:pt x="0" y="0"/>
                  </a:moveTo>
                  <a:lnTo>
                    <a:pt x="15239" y="0"/>
                  </a:lnTo>
                  <a:lnTo>
                    <a:pt x="75818" y="0"/>
                  </a:lnTo>
                  <a:lnTo>
                    <a:pt x="75818" y="12953"/>
                  </a:lnTo>
                  <a:lnTo>
                    <a:pt x="90931" y="12953"/>
                  </a:lnTo>
                  <a:lnTo>
                    <a:pt x="101092" y="12953"/>
                  </a:lnTo>
                  <a:lnTo>
                    <a:pt x="101092" y="25908"/>
                  </a:lnTo>
                  <a:lnTo>
                    <a:pt x="126364" y="25908"/>
                  </a:lnTo>
                  <a:lnTo>
                    <a:pt x="126364" y="39115"/>
                  </a:lnTo>
                  <a:lnTo>
                    <a:pt x="131444" y="39115"/>
                  </a:lnTo>
                  <a:lnTo>
                    <a:pt x="136524" y="39115"/>
                  </a:lnTo>
                  <a:lnTo>
                    <a:pt x="136524" y="52070"/>
                  </a:lnTo>
                  <a:lnTo>
                    <a:pt x="141605" y="52070"/>
                  </a:lnTo>
                  <a:lnTo>
                    <a:pt x="217423" y="52070"/>
                  </a:lnTo>
                  <a:lnTo>
                    <a:pt x="217423" y="65786"/>
                  </a:lnTo>
                  <a:lnTo>
                    <a:pt x="232536" y="65786"/>
                  </a:lnTo>
                  <a:lnTo>
                    <a:pt x="237617" y="65786"/>
                  </a:lnTo>
                  <a:lnTo>
                    <a:pt x="237617" y="79501"/>
                  </a:lnTo>
                  <a:lnTo>
                    <a:pt x="328675" y="79501"/>
                  </a:lnTo>
                  <a:lnTo>
                    <a:pt x="328675" y="108076"/>
                  </a:lnTo>
                  <a:lnTo>
                    <a:pt x="338708" y="108076"/>
                  </a:lnTo>
                  <a:lnTo>
                    <a:pt x="338708" y="122300"/>
                  </a:lnTo>
                  <a:lnTo>
                    <a:pt x="343788" y="122300"/>
                  </a:lnTo>
                  <a:lnTo>
                    <a:pt x="343788" y="165226"/>
                  </a:lnTo>
                  <a:lnTo>
                    <a:pt x="348869" y="165226"/>
                  </a:lnTo>
                  <a:lnTo>
                    <a:pt x="353948" y="165226"/>
                  </a:lnTo>
                  <a:lnTo>
                    <a:pt x="353948" y="179704"/>
                  </a:lnTo>
                  <a:lnTo>
                    <a:pt x="359029" y="179704"/>
                  </a:lnTo>
                  <a:lnTo>
                    <a:pt x="369061" y="179704"/>
                  </a:lnTo>
                  <a:lnTo>
                    <a:pt x="374142" y="179704"/>
                  </a:lnTo>
                  <a:lnTo>
                    <a:pt x="389381" y="179704"/>
                  </a:lnTo>
                  <a:lnTo>
                    <a:pt x="399542" y="179704"/>
                  </a:lnTo>
                  <a:lnTo>
                    <a:pt x="404368" y="179704"/>
                  </a:lnTo>
                  <a:lnTo>
                    <a:pt x="404368" y="194818"/>
                  </a:lnTo>
                  <a:lnTo>
                    <a:pt x="530986" y="194818"/>
                  </a:lnTo>
                  <a:lnTo>
                    <a:pt x="530986" y="210693"/>
                  </a:lnTo>
                  <a:lnTo>
                    <a:pt x="540893" y="210693"/>
                  </a:lnTo>
                  <a:lnTo>
                    <a:pt x="561212" y="210693"/>
                  </a:lnTo>
                  <a:lnTo>
                    <a:pt x="566293" y="210693"/>
                  </a:lnTo>
                  <a:lnTo>
                    <a:pt x="571372" y="210693"/>
                  </a:lnTo>
                  <a:lnTo>
                    <a:pt x="571372" y="227202"/>
                  </a:lnTo>
                  <a:lnTo>
                    <a:pt x="581406" y="227202"/>
                  </a:lnTo>
                  <a:lnTo>
                    <a:pt x="586485" y="227202"/>
                  </a:lnTo>
                  <a:lnTo>
                    <a:pt x="596645" y="227202"/>
                  </a:lnTo>
                  <a:lnTo>
                    <a:pt x="596645" y="243712"/>
                  </a:lnTo>
                  <a:lnTo>
                    <a:pt x="601725" y="243712"/>
                  </a:lnTo>
                  <a:lnTo>
                    <a:pt x="611758" y="243712"/>
                  </a:lnTo>
                  <a:lnTo>
                    <a:pt x="632079" y="243712"/>
                  </a:lnTo>
                  <a:lnTo>
                    <a:pt x="632079" y="260603"/>
                  </a:lnTo>
                  <a:lnTo>
                    <a:pt x="647064" y="260603"/>
                  </a:lnTo>
                  <a:lnTo>
                    <a:pt x="662305" y="260603"/>
                  </a:lnTo>
                  <a:lnTo>
                    <a:pt x="667384" y="260603"/>
                  </a:lnTo>
                  <a:lnTo>
                    <a:pt x="672464" y="260603"/>
                  </a:lnTo>
                  <a:lnTo>
                    <a:pt x="672464" y="278129"/>
                  </a:lnTo>
                  <a:lnTo>
                    <a:pt x="677418" y="278129"/>
                  </a:lnTo>
                  <a:lnTo>
                    <a:pt x="677418" y="295910"/>
                  </a:lnTo>
                  <a:lnTo>
                    <a:pt x="682497" y="295910"/>
                  </a:lnTo>
                  <a:lnTo>
                    <a:pt x="682497" y="313689"/>
                  </a:lnTo>
                  <a:lnTo>
                    <a:pt x="687578" y="313689"/>
                  </a:lnTo>
                  <a:lnTo>
                    <a:pt x="692657" y="313689"/>
                  </a:lnTo>
                  <a:lnTo>
                    <a:pt x="692657" y="331850"/>
                  </a:lnTo>
                  <a:lnTo>
                    <a:pt x="697737" y="331850"/>
                  </a:lnTo>
                  <a:lnTo>
                    <a:pt x="697737" y="350393"/>
                  </a:lnTo>
                  <a:lnTo>
                    <a:pt x="702818" y="350393"/>
                  </a:lnTo>
                  <a:lnTo>
                    <a:pt x="702818" y="368808"/>
                  </a:lnTo>
                  <a:lnTo>
                    <a:pt x="707897" y="368808"/>
                  </a:lnTo>
                  <a:lnTo>
                    <a:pt x="768604" y="368808"/>
                  </a:lnTo>
                  <a:lnTo>
                    <a:pt x="768604" y="387476"/>
                  </a:lnTo>
                  <a:lnTo>
                    <a:pt x="773683" y="387476"/>
                  </a:lnTo>
                  <a:lnTo>
                    <a:pt x="773683" y="406019"/>
                  </a:lnTo>
                  <a:lnTo>
                    <a:pt x="788669" y="406019"/>
                  </a:lnTo>
                  <a:lnTo>
                    <a:pt x="803909" y="406019"/>
                  </a:lnTo>
                  <a:lnTo>
                    <a:pt x="874775" y="406019"/>
                  </a:lnTo>
                  <a:lnTo>
                    <a:pt x="879856" y="406019"/>
                  </a:lnTo>
                  <a:lnTo>
                    <a:pt x="884682" y="406019"/>
                  </a:lnTo>
                  <a:lnTo>
                    <a:pt x="889761" y="406019"/>
                  </a:lnTo>
                  <a:lnTo>
                    <a:pt x="889761" y="444500"/>
                  </a:lnTo>
                  <a:lnTo>
                    <a:pt x="940434" y="444500"/>
                  </a:lnTo>
                  <a:lnTo>
                    <a:pt x="940434" y="464058"/>
                  </a:lnTo>
                  <a:lnTo>
                    <a:pt x="945514" y="464058"/>
                  </a:lnTo>
                  <a:lnTo>
                    <a:pt x="950594" y="464058"/>
                  </a:lnTo>
                  <a:lnTo>
                    <a:pt x="950594" y="483997"/>
                  </a:lnTo>
                  <a:lnTo>
                    <a:pt x="960628" y="483997"/>
                  </a:lnTo>
                  <a:lnTo>
                    <a:pt x="960628" y="503682"/>
                  </a:lnTo>
                  <a:lnTo>
                    <a:pt x="970787" y="503682"/>
                  </a:lnTo>
                  <a:lnTo>
                    <a:pt x="970787" y="563752"/>
                  </a:lnTo>
                  <a:lnTo>
                    <a:pt x="975868" y="563752"/>
                  </a:lnTo>
                  <a:lnTo>
                    <a:pt x="975868" y="624204"/>
                  </a:lnTo>
                  <a:lnTo>
                    <a:pt x="980947" y="624204"/>
                  </a:lnTo>
                  <a:lnTo>
                    <a:pt x="980947" y="644398"/>
                  </a:lnTo>
                  <a:lnTo>
                    <a:pt x="986028" y="644398"/>
                  </a:lnTo>
                  <a:lnTo>
                    <a:pt x="986028" y="664590"/>
                  </a:lnTo>
                  <a:lnTo>
                    <a:pt x="990854" y="664590"/>
                  </a:lnTo>
                  <a:lnTo>
                    <a:pt x="990854" y="725043"/>
                  </a:lnTo>
                  <a:lnTo>
                    <a:pt x="995933" y="725043"/>
                  </a:lnTo>
                  <a:lnTo>
                    <a:pt x="995933" y="745489"/>
                  </a:lnTo>
                  <a:lnTo>
                    <a:pt x="1001013" y="745489"/>
                  </a:lnTo>
                  <a:lnTo>
                    <a:pt x="1001013" y="765810"/>
                  </a:lnTo>
                  <a:lnTo>
                    <a:pt x="1011300" y="765810"/>
                  </a:lnTo>
                  <a:lnTo>
                    <a:pt x="1011300" y="786129"/>
                  </a:lnTo>
                  <a:lnTo>
                    <a:pt x="1016381" y="786129"/>
                  </a:lnTo>
                  <a:lnTo>
                    <a:pt x="1021207" y="786129"/>
                  </a:lnTo>
                  <a:lnTo>
                    <a:pt x="1021207" y="806958"/>
                  </a:lnTo>
                  <a:lnTo>
                    <a:pt x="1036446" y="806958"/>
                  </a:lnTo>
                  <a:lnTo>
                    <a:pt x="1066799" y="806958"/>
                  </a:lnTo>
                  <a:lnTo>
                    <a:pt x="1066799" y="827786"/>
                  </a:lnTo>
                  <a:lnTo>
                    <a:pt x="1092072" y="827786"/>
                  </a:lnTo>
                  <a:lnTo>
                    <a:pt x="1097153" y="827786"/>
                  </a:lnTo>
                  <a:lnTo>
                    <a:pt x="1112393" y="827786"/>
                  </a:lnTo>
                  <a:lnTo>
                    <a:pt x="1117472" y="827786"/>
                  </a:lnTo>
                  <a:lnTo>
                    <a:pt x="1117472" y="849376"/>
                  </a:lnTo>
                  <a:lnTo>
                    <a:pt x="1132458" y="849376"/>
                  </a:lnTo>
                  <a:lnTo>
                    <a:pt x="1132458" y="870712"/>
                  </a:lnTo>
                  <a:lnTo>
                    <a:pt x="1137538" y="870712"/>
                  </a:lnTo>
                  <a:lnTo>
                    <a:pt x="1193164" y="870712"/>
                  </a:lnTo>
                  <a:lnTo>
                    <a:pt x="1193164" y="894079"/>
                  </a:lnTo>
                  <a:lnTo>
                    <a:pt x="1203324" y="894079"/>
                  </a:lnTo>
                  <a:lnTo>
                    <a:pt x="1213484" y="894079"/>
                  </a:lnTo>
                  <a:lnTo>
                    <a:pt x="1218564" y="894079"/>
                  </a:lnTo>
                  <a:lnTo>
                    <a:pt x="1238631" y="894079"/>
                  </a:lnTo>
                  <a:lnTo>
                    <a:pt x="1238631" y="918083"/>
                  </a:lnTo>
                  <a:lnTo>
                    <a:pt x="1263904" y="918083"/>
                  </a:lnTo>
                  <a:lnTo>
                    <a:pt x="1263904" y="942086"/>
                  </a:lnTo>
                  <a:lnTo>
                    <a:pt x="1274063" y="942086"/>
                  </a:lnTo>
                  <a:lnTo>
                    <a:pt x="1274063" y="989964"/>
                  </a:lnTo>
                  <a:lnTo>
                    <a:pt x="1289304" y="989964"/>
                  </a:lnTo>
                  <a:lnTo>
                    <a:pt x="1289304" y="1013968"/>
                  </a:lnTo>
                  <a:lnTo>
                    <a:pt x="1294383" y="1013968"/>
                  </a:lnTo>
                  <a:lnTo>
                    <a:pt x="1294383" y="1037971"/>
                  </a:lnTo>
                  <a:lnTo>
                    <a:pt x="1299336" y="1037971"/>
                  </a:lnTo>
                  <a:lnTo>
                    <a:pt x="1304417" y="1037971"/>
                  </a:lnTo>
                  <a:lnTo>
                    <a:pt x="1304417" y="1062227"/>
                  </a:lnTo>
                  <a:lnTo>
                    <a:pt x="1309496" y="1062227"/>
                  </a:lnTo>
                  <a:lnTo>
                    <a:pt x="1309496" y="1111123"/>
                  </a:lnTo>
                  <a:lnTo>
                    <a:pt x="1314576" y="1111123"/>
                  </a:lnTo>
                  <a:lnTo>
                    <a:pt x="1314576" y="1135888"/>
                  </a:lnTo>
                  <a:lnTo>
                    <a:pt x="1319657" y="1135888"/>
                  </a:lnTo>
                  <a:lnTo>
                    <a:pt x="1324736" y="1135888"/>
                  </a:lnTo>
                  <a:lnTo>
                    <a:pt x="1324736" y="1161161"/>
                  </a:lnTo>
                  <a:lnTo>
                    <a:pt x="1329817" y="1161161"/>
                  </a:lnTo>
                  <a:lnTo>
                    <a:pt x="1334643" y="1161161"/>
                  </a:lnTo>
                  <a:lnTo>
                    <a:pt x="1334643" y="1186814"/>
                  </a:lnTo>
                  <a:lnTo>
                    <a:pt x="1344930" y="1186814"/>
                  </a:lnTo>
                  <a:lnTo>
                    <a:pt x="1344930" y="1212341"/>
                  </a:lnTo>
                  <a:lnTo>
                    <a:pt x="1355089" y="1212341"/>
                  </a:lnTo>
                  <a:lnTo>
                    <a:pt x="1360170" y="1212341"/>
                  </a:lnTo>
                  <a:lnTo>
                    <a:pt x="1370075" y="1212341"/>
                  </a:lnTo>
                  <a:lnTo>
                    <a:pt x="1370075" y="1265427"/>
                  </a:lnTo>
                  <a:lnTo>
                    <a:pt x="1395475" y="1265427"/>
                  </a:lnTo>
                  <a:lnTo>
                    <a:pt x="1425829" y="1265427"/>
                  </a:lnTo>
                  <a:lnTo>
                    <a:pt x="1425829" y="1292352"/>
                  </a:lnTo>
                  <a:lnTo>
                    <a:pt x="1440942" y="1292352"/>
                  </a:lnTo>
                  <a:lnTo>
                    <a:pt x="1481328" y="1292352"/>
                  </a:lnTo>
                  <a:lnTo>
                    <a:pt x="1481328" y="1319402"/>
                  </a:lnTo>
                  <a:lnTo>
                    <a:pt x="1516760" y="1319402"/>
                  </a:lnTo>
                  <a:lnTo>
                    <a:pt x="1521841" y="1319402"/>
                  </a:lnTo>
                  <a:lnTo>
                    <a:pt x="1521841" y="1347089"/>
                  </a:lnTo>
                  <a:lnTo>
                    <a:pt x="1537081" y="1347089"/>
                  </a:lnTo>
                  <a:lnTo>
                    <a:pt x="1557273" y="1347089"/>
                  </a:lnTo>
                  <a:lnTo>
                    <a:pt x="1597786" y="1347089"/>
                  </a:lnTo>
                  <a:lnTo>
                    <a:pt x="1597786" y="1375537"/>
                  </a:lnTo>
                  <a:lnTo>
                    <a:pt x="1622933" y="1375537"/>
                  </a:lnTo>
                  <a:lnTo>
                    <a:pt x="1622933" y="1432052"/>
                  </a:lnTo>
                  <a:lnTo>
                    <a:pt x="1628012" y="1432052"/>
                  </a:lnTo>
                  <a:lnTo>
                    <a:pt x="1638172" y="1432052"/>
                  </a:lnTo>
                  <a:lnTo>
                    <a:pt x="1638172" y="1460881"/>
                  </a:lnTo>
                  <a:lnTo>
                    <a:pt x="1643125" y="1460881"/>
                  </a:lnTo>
                  <a:lnTo>
                    <a:pt x="1643125" y="1489710"/>
                  </a:lnTo>
                  <a:lnTo>
                    <a:pt x="1698879" y="1489710"/>
                  </a:lnTo>
                  <a:lnTo>
                    <a:pt x="1698879" y="1518539"/>
                  </a:lnTo>
                  <a:lnTo>
                    <a:pt x="1709038" y="1518539"/>
                  </a:lnTo>
                  <a:lnTo>
                    <a:pt x="1709038" y="1547240"/>
                  </a:lnTo>
                  <a:lnTo>
                    <a:pt x="1724024" y="1547240"/>
                  </a:lnTo>
                  <a:lnTo>
                    <a:pt x="1729105" y="1547240"/>
                  </a:lnTo>
                  <a:lnTo>
                    <a:pt x="1734184" y="1547240"/>
                  </a:lnTo>
                  <a:lnTo>
                    <a:pt x="1739264" y="1547240"/>
                  </a:lnTo>
                  <a:lnTo>
                    <a:pt x="1739264" y="1577975"/>
                  </a:lnTo>
                  <a:lnTo>
                    <a:pt x="1784731" y="1577975"/>
                  </a:lnTo>
                  <a:lnTo>
                    <a:pt x="1784731" y="1614170"/>
                  </a:lnTo>
                  <a:lnTo>
                    <a:pt x="1794891" y="1614170"/>
                  </a:lnTo>
                  <a:lnTo>
                    <a:pt x="1794891" y="1650364"/>
                  </a:lnTo>
                  <a:lnTo>
                    <a:pt x="1799970" y="1650364"/>
                  </a:lnTo>
                  <a:lnTo>
                    <a:pt x="2012314" y="1650364"/>
                  </a:lnTo>
                  <a:lnTo>
                    <a:pt x="2012314" y="1690751"/>
                  </a:lnTo>
                  <a:lnTo>
                    <a:pt x="2017395" y="1690751"/>
                  </a:lnTo>
                  <a:lnTo>
                    <a:pt x="2017395" y="1731137"/>
                  </a:lnTo>
                  <a:lnTo>
                    <a:pt x="2052828" y="1731137"/>
                  </a:lnTo>
                  <a:lnTo>
                    <a:pt x="2077973" y="1731137"/>
                  </a:lnTo>
                  <a:lnTo>
                    <a:pt x="2077973" y="1772539"/>
                  </a:lnTo>
                  <a:lnTo>
                    <a:pt x="2088133" y="1772539"/>
                  </a:lnTo>
                  <a:lnTo>
                    <a:pt x="2088133" y="1813940"/>
                  </a:lnTo>
                  <a:lnTo>
                    <a:pt x="2153920" y="1813940"/>
                  </a:lnTo>
                  <a:lnTo>
                    <a:pt x="2153920" y="1855470"/>
                  </a:lnTo>
                  <a:lnTo>
                    <a:pt x="2315591" y="1855470"/>
                  </a:lnTo>
                  <a:lnTo>
                    <a:pt x="2315591" y="1904746"/>
                  </a:lnTo>
                  <a:lnTo>
                    <a:pt x="2361184" y="1904746"/>
                  </a:lnTo>
                  <a:lnTo>
                    <a:pt x="2396617" y="1904746"/>
                  </a:lnTo>
                  <a:lnTo>
                    <a:pt x="2396617" y="1955927"/>
                  </a:lnTo>
                  <a:lnTo>
                    <a:pt x="2886836" y="1955927"/>
                  </a:lnTo>
                  <a:lnTo>
                    <a:pt x="2886836" y="2035556"/>
                  </a:lnTo>
                  <a:lnTo>
                    <a:pt x="2917317" y="2035556"/>
                  </a:lnTo>
                  <a:lnTo>
                    <a:pt x="2987929" y="2035556"/>
                  </a:lnTo>
                  <a:lnTo>
                    <a:pt x="2987929" y="2120138"/>
                  </a:lnTo>
                  <a:lnTo>
                    <a:pt x="2993009" y="2120138"/>
                  </a:lnTo>
                  <a:lnTo>
                    <a:pt x="2993009" y="2204593"/>
                  </a:lnTo>
                  <a:lnTo>
                    <a:pt x="3013329" y="2204593"/>
                  </a:lnTo>
                  <a:lnTo>
                    <a:pt x="4206493" y="2204593"/>
                  </a:lnTo>
                  <a:lnTo>
                    <a:pt x="4206493" y="2401824"/>
                  </a:lnTo>
                  <a:lnTo>
                    <a:pt x="4449190" y="2401824"/>
                  </a:lnTo>
                  <a:lnTo>
                    <a:pt x="4509769" y="2401824"/>
                  </a:lnTo>
                  <a:lnTo>
                    <a:pt x="4651375" y="2401824"/>
                  </a:lnTo>
                  <a:lnTo>
                    <a:pt x="4671694" y="2401824"/>
                  </a:lnTo>
                  <a:lnTo>
                    <a:pt x="4696967" y="2401824"/>
                  </a:lnTo>
                </a:path>
              </a:pathLst>
            </a:custGeom>
            <a:ln w="13696">
              <a:solidFill>
                <a:srgbClr val="8717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object 18"/>
          <p:cNvGrpSpPr/>
          <p:nvPr/>
        </p:nvGrpSpPr>
        <p:grpSpPr>
          <a:xfrm>
            <a:off x="3179826" y="1226058"/>
            <a:ext cx="4860290" cy="3188335"/>
            <a:chOff x="3179826" y="1226058"/>
            <a:chExt cx="4860290" cy="3188335"/>
          </a:xfrm>
        </p:grpSpPr>
        <p:sp>
          <p:nvSpPr>
            <p:cNvPr id="19" name="object 19"/>
            <p:cNvSpPr/>
            <p:nvPr/>
          </p:nvSpPr>
          <p:spPr>
            <a:xfrm>
              <a:off x="3179826" y="1226058"/>
              <a:ext cx="4860290" cy="3188335"/>
            </a:xfrm>
            <a:custGeom>
              <a:avLst/>
              <a:gdLst/>
              <a:ahLst/>
              <a:cxnLst/>
              <a:rect l="l" t="t" r="r" b="b"/>
              <a:pathLst>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0" y="48767"/>
                  </a:moveTo>
                  <a:lnTo>
                    <a:pt x="108203" y="48767"/>
                  </a:lnTo>
                </a:path>
                <a:path w="4860290" h="3188335">
                  <a:moveTo>
                    <a:pt x="53340" y="0"/>
                  </a:moveTo>
                  <a:lnTo>
                    <a:pt x="53340" y="97536"/>
                  </a:lnTo>
                </a:path>
                <a:path w="4860290" h="3188335">
                  <a:moveTo>
                    <a:pt x="4572" y="48767"/>
                  </a:moveTo>
                  <a:lnTo>
                    <a:pt x="112775" y="48767"/>
                  </a:lnTo>
                </a:path>
                <a:path w="4860290" h="3188335">
                  <a:moveTo>
                    <a:pt x="59436" y="0"/>
                  </a:moveTo>
                  <a:lnTo>
                    <a:pt x="59436" y="97536"/>
                  </a:lnTo>
                </a:path>
                <a:path w="4860290" h="3188335">
                  <a:moveTo>
                    <a:pt x="19812" y="48767"/>
                  </a:moveTo>
                  <a:lnTo>
                    <a:pt x="128015" y="48767"/>
                  </a:lnTo>
                </a:path>
                <a:path w="4860290" h="3188335">
                  <a:moveTo>
                    <a:pt x="74675" y="0"/>
                  </a:moveTo>
                  <a:lnTo>
                    <a:pt x="74675" y="97536"/>
                  </a:lnTo>
                </a:path>
                <a:path w="4860290" h="3188335">
                  <a:moveTo>
                    <a:pt x="19812" y="48767"/>
                  </a:moveTo>
                  <a:lnTo>
                    <a:pt x="128015" y="48767"/>
                  </a:lnTo>
                </a:path>
                <a:path w="4860290" h="3188335">
                  <a:moveTo>
                    <a:pt x="74675" y="0"/>
                  </a:moveTo>
                  <a:lnTo>
                    <a:pt x="74675" y="97536"/>
                  </a:lnTo>
                </a:path>
                <a:path w="4860290" h="3188335">
                  <a:moveTo>
                    <a:pt x="24384" y="48767"/>
                  </a:moveTo>
                  <a:lnTo>
                    <a:pt x="134112" y="48767"/>
                  </a:lnTo>
                </a:path>
                <a:path w="4860290" h="3188335">
                  <a:moveTo>
                    <a:pt x="79248" y="0"/>
                  </a:moveTo>
                  <a:lnTo>
                    <a:pt x="79248" y="97536"/>
                  </a:lnTo>
                </a:path>
                <a:path w="4860290" h="3188335">
                  <a:moveTo>
                    <a:pt x="24384" y="48767"/>
                  </a:moveTo>
                  <a:lnTo>
                    <a:pt x="134112" y="48767"/>
                  </a:lnTo>
                </a:path>
                <a:path w="4860290" h="3188335">
                  <a:moveTo>
                    <a:pt x="79248" y="0"/>
                  </a:moveTo>
                  <a:lnTo>
                    <a:pt x="79248" y="97536"/>
                  </a:lnTo>
                </a:path>
                <a:path w="4860290" h="3188335">
                  <a:moveTo>
                    <a:pt x="30480" y="48767"/>
                  </a:moveTo>
                  <a:lnTo>
                    <a:pt x="138684" y="48767"/>
                  </a:lnTo>
                </a:path>
                <a:path w="4860290" h="3188335">
                  <a:moveTo>
                    <a:pt x="83820" y="0"/>
                  </a:moveTo>
                  <a:lnTo>
                    <a:pt x="83820" y="97536"/>
                  </a:lnTo>
                </a:path>
                <a:path w="4860290" h="3188335">
                  <a:moveTo>
                    <a:pt x="35051" y="48767"/>
                  </a:moveTo>
                  <a:lnTo>
                    <a:pt x="143256" y="48767"/>
                  </a:lnTo>
                </a:path>
                <a:path w="4860290" h="3188335">
                  <a:moveTo>
                    <a:pt x="89915" y="0"/>
                  </a:moveTo>
                  <a:lnTo>
                    <a:pt x="89915" y="97536"/>
                  </a:lnTo>
                </a:path>
                <a:path w="4860290" h="3188335">
                  <a:moveTo>
                    <a:pt x="35051" y="48767"/>
                  </a:moveTo>
                  <a:lnTo>
                    <a:pt x="143256" y="48767"/>
                  </a:lnTo>
                </a:path>
                <a:path w="4860290" h="3188335">
                  <a:moveTo>
                    <a:pt x="89915" y="0"/>
                  </a:moveTo>
                  <a:lnTo>
                    <a:pt x="89915" y="97536"/>
                  </a:lnTo>
                </a:path>
                <a:path w="4860290" h="3188335">
                  <a:moveTo>
                    <a:pt x="35051" y="48767"/>
                  </a:moveTo>
                  <a:lnTo>
                    <a:pt x="143256" y="48767"/>
                  </a:lnTo>
                </a:path>
                <a:path w="4860290" h="3188335">
                  <a:moveTo>
                    <a:pt x="89915" y="0"/>
                  </a:moveTo>
                  <a:lnTo>
                    <a:pt x="89915" y="97536"/>
                  </a:lnTo>
                </a:path>
                <a:path w="4860290" h="3188335">
                  <a:moveTo>
                    <a:pt x="35051" y="48767"/>
                  </a:moveTo>
                  <a:lnTo>
                    <a:pt x="143256" y="48767"/>
                  </a:lnTo>
                </a:path>
                <a:path w="4860290" h="3188335">
                  <a:moveTo>
                    <a:pt x="89915" y="0"/>
                  </a:moveTo>
                  <a:lnTo>
                    <a:pt x="89915" y="97536"/>
                  </a:lnTo>
                </a:path>
                <a:path w="4860290" h="3188335">
                  <a:moveTo>
                    <a:pt x="35051" y="48767"/>
                  </a:moveTo>
                  <a:lnTo>
                    <a:pt x="143256" y="48767"/>
                  </a:lnTo>
                </a:path>
                <a:path w="4860290" h="3188335">
                  <a:moveTo>
                    <a:pt x="89915" y="0"/>
                  </a:moveTo>
                  <a:lnTo>
                    <a:pt x="89915" y="97536"/>
                  </a:lnTo>
                </a:path>
                <a:path w="4860290" h="3188335">
                  <a:moveTo>
                    <a:pt x="39624" y="48767"/>
                  </a:moveTo>
                  <a:lnTo>
                    <a:pt x="149351" y="48767"/>
                  </a:lnTo>
                </a:path>
                <a:path w="4860290" h="3188335">
                  <a:moveTo>
                    <a:pt x="94487" y="0"/>
                  </a:moveTo>
                  <a:lnTo>
                    <a:pt x="94487" y="97536"/>
                  </a:lnTo>
                </a:path>
                <a:path w="4860290" h="3188335">
                  <a:moveTo>
                    <a:pt x="39624" y="48767"/>
                  </a:moveTo>
                  <a:lnTo>
                    <a:pt x="149351" y="48767"/>
                  </a:lnTo>
                </a:path>
                <a:path w="4860290" h="3188335">
                  <a:moveTo>
                    <a:pt x="94487" y="0"/>
                  </a:moveTo>
                  <a:lnTo>
                    <a:pt x="94487" y="97536"/>
                  </a:lnTo>
                </a:path>
                <a:path w="4860290" h="3188335">
                  <a:moveTo>
                    <a:pt x="45719" y="48767"/>
                  </a:moveTo>
                  <a:lnTo>
                    <a:pt x="153924" y="48767"/>
                  </a:lnTo>
                </a:path>
                <a:path w="4860290" h="3188335">
                  <a:moveTo>
                    <a:pt x="99060" y="0"/>
                  </a:moveTo>
                  <a:lnTo>
                    <a:pt x="99060" y="97536"/>
                  </a:lnTo>
                </a:path>
                <a:path w="4860290" h="3188335">
                  <a:moveTo>
                    <a:pt x="50292" y="48767"/>
                  </a:moveTo>
                  <a:lnTo>
                    <a:pt x="158496" y="48767"/>
                  </a:lnTo>
                </a:path>
                <a:path w="4860290" h="3188335">
                  <a:moveTo>
                    <a:pt x="105156" y="0"/>
                  </a:moveTo>
                  <a:lnTo>
                    <a:pt x="105156" y="97536"/>
                  </a:lnTo>
                </a:path>
                <a:path w="4860290" h="3188335">
                  <a:moveTo>
                    <a:pt x="50292" y="48767"/>
                  </a:moveTo>
                  <a:lnTo>
                    <a:pt x="158496" y="48767"/>
                  </a:lnTo>
                </a:path>
                <a:path w="4860290" h="3188335">
                  <a:moveTo>
                    <a:pt x="105156" y="0"/>
                  </a:moveTo>
                  <a:lnTo>
                    <a:pt x="105156" y="97536"/>
                  </a:lnTo>
                </a:path>
                <a:path w="4860290" h="3188335">
                  <a:moveTo>
                    <a:pt x="65531" y="48767"/>
                  </a:moveTo>
                  <a:lnTo>
                    <a:pt x="173736" y="48767"/>
                  </a:lnTo>
                </a:path>
                <a:path w="4860290" h="3188335">
                  <a:moveTo>
                    <a:pt x="120396" y="0"/>
                  </a:moveTo>
                  <a:lnTo>
                    <a:pt x="120396" y="97536"/>
                  </a:lnTo>
                </a:path>
                <a:path w="4860290" h="3188335">
                  <a:moveTo>
                    <a:pt x="70104" y="48767"/>
                  </a:moveTo>
                  <a:lnTo>
                    <a:pt x="178308" y="48767"/>
                  </a:lnTo>
                </a:path>
                <a:path w="4860290" h="3188335">
                  <a:moveTo>
                    <a:pt x="124968" y="0"/>
                  </a:moveTo>
                  <a:lnTo>
                    <a:pt x="124968" y="97536"/>
                  </a:lnTo>
                </a:path>
                <a:path w="4860290" h="3188335">
                  <a:moveTo>
                    <a:pt x="70104" y="48767"/>
                  </a:moveTo>
                  <a:lnTo>
                    <a:pt x="178308" y="48767"/>
                  </a:lnTo>
                </a:path>
                <a:path w="4860290" h="3188335">
                  <a:moveTo>
                    <a:pt x="124968" y="0"/>
                  </a:moveTo>
                  <a:lnTo>
                    <a:pt x="124968" y="97536"/>
                  </a:lnTo>
                </a:path>
                <a:path w="4860290" h="3188335">
                  <a:moveTo>
                    <a:pt x="85344" y="62483"/>
                  </a:moveTo>
                  <a:lnTo>
                    <a:pt x="193548" y="62483"/>
                  </a:lnTo>
                </a:path>
                <a:path w="4860290" h="3188335">
                  <a:moveTo>
                    <a:pt x="140208" y="13715"/>
                  </a:moveTo>
                  <a:lnTo>
                    <a:pt x="140208" y="109727"/>
                  </a:lnTo>
                </a:path>
                <a:path w="4860290" h="3188335">
                  <a:moveTo>
                    <a:pt x="106679" y="62483"/>
                  </a:moveTo>
                  <a:lnTo>
                    <a:pt x="214884" y="62483"/>
                  </a:lnTo>
                </a:path>
                <a:path w="4860290" h="3188335">
                  <a:moveTo>
                    <a:pt x="160020" y="13715"/>
                  </a:moveTo>
                  <a:lnTo>
                    <a:pt x="160020" y="109727"/>
                  </a:lnTo>
                </a:path>
                <a:path w="4860290" h="3188335">
                  <a:moveTo>
                    <a:pt x="121920" y="62483"/>
                  </a:moveTo>
                  <a:lnTo>
                    <a:pt x="230124" y="62483"/>
                  </a:lnTo>
                </a:path>
                <a:path w="4860290" h="3188335">
                  <a:moveTo>
                    <a:pt x="175260" y="13715"/>
                  </a:moveTo>
                  <a:lnTo>
                    <a:pt x="175260" y="109727"/>
                  </a:lnTo>
                </a:path>
                <a:path w="4860290" h="3188335">
                  <a:moveTo>
                    <a:pt x="135636" y="74675"/>
                  </a:moveTo>
                  <a:lnTo>
                    <a:pt x="245363" y="74675"/>
                  </a:lnTo>
                </a:path>
                <a:path w="4860290" h="3188335">
                  <a:moveTo>
                    <a:pt x="190500" y="25907"/>
                  </a:moveTo>
                  <a:lnTo>
                    <a:pt x="190500" y="123443"/>
                  </a:lnTo>
                </a:path>
                <a:path w="4860290" h="3188335">
                  <a:moveTo>
                    <a:pt x="141732" y="74675"/>
                  </a:moveTo>
                  <a:lnTo>
                    <a:pt x="249936" y="74675"/>
                  </a:lnTo>
                </a:path>
                <a:path w="4860290" h="3188335">
                  <a:moveTo>
                    <a:pt x="195072" y="25907"/>
                  </a:moveTo>
                  <a:lnTo>
                    <a:pt x="195072" y="123443"/>
                  </a:lnTo>
                </a:path>
                <a:path w="4860290" h="3188335">
                  <a:moveTo>
                    <a:pt x="141732" y="74675"/>
                  </a:moveTo>
                  <a:lnTo>
                    <a:pt x="249936" y="74675"/>
                  </a:lnTo>
                </a:path>
                <a:path w="4860290" h="3188335">
                  <a:moveTo>
                    <a:pt x="195072" y="25907"/>
                  </a:moveTo>
                  <a:lnTo>
                    <a:pt x="195072" y="123443"/>
                  </a:lnTo>
                </a:path>
                <a:path w="4860290" h="3188335">
                  <a:moveTo>
                    <a:pt x="146303" y="74675"/>
                  </a:moveTo>
                  <a:lnTo>
                    <a:pt x="254508" y="74675"/>
                  </a:lnTo>
                </a:path>
                <a:path w="4860290" h="3188335">
                  <a:moveTo>
                    <a:pt x="201168" y="25907"/>
                  </a:moveTo>
                  <a:lnTo>
                    <a:pt x="201168" y="123443"/>
                  </a:lnTo>
                </a:path>
                <a:path w="4860290" h="3188335">
                  <a:moveTo>
                    <a:pt x="146303" y="74675"/>
                  </a:moveTo>
                  <a:lnTo>
                    <a:pt x="254508" y="74675"/>
                  </a:lnTo>
                </a:path>
                <a:path w="4860290" h="3188335">
                  <a:moveTo>
                    <a:pt x="201168" y="25907"/>
                  </a:moveTo>
                  <a:lnTo>
                    <a:pt x="201168" y="123443"/>
                  </a:lnTo>
                </a:path>
                <a:path w="4860290" h="3188335">
                  <a:moveTo>
                    <a:pt x="150875" y="74675"/>
                  </a:moveTo>
                  <a:lnTo>
                    <a:pt x="260603" y="74675"/>
                  </a:lnTo>
                </a:path>
                <a:path w="4860290" h="3188335">
                  <a:moveTo>
                    <a:pt x="205739" y="25907"/>
                  </a:moveTo>
                  <a:lnTo>
                    <a:pt x="205739" y="123443"/>
                  </a:lnTo>
                </a:path>
                <a:path w="4860290" h="3188335">
                  <a:moveTo>
                    <a:pt x="166115" y="74675"/>
                  </a:moveTo>
                  <a:lnTo>
                    <a:pt x="274320" y="74675"/>
                  </a:lnTo>
                </a:path>
                <a:path w="4860290" h="3188335">
                  <a:moveTo>
                    <a:pt x="220979" y="25907"/>
                  </a:moveTo>
                  <a:lnTo>
                    <a:pt x="220979" y="123443"/>
                  </a:lnTo>
                </a:path>
                <a:path w="4860290" h="3188335">
                  <a:moveTo>
                    <a:pt x="242315" y="74675"/>
                  </a:moveTo>
                  <a:lnTo>
                    <a:pt x="350520" y="74675"/>
                  </a:lnTo>
                </a:path>
                <a:path w="4860290" h="3188335">
                  <a:moveTo>
                    <a:pt x="297179" y="25907"/>
                  </a:moveTo>
                  <a:lnTo>
                    <a:pt x="297179" y="123443"/>
                  </a:lnTo>
                </a:path>
                <a:path w="4860290" h="3188335">
                  <a:moveTo>
                    <a:pt x="242315" y="74675"/>
                  </a:moveTo>
                  <a:lnTo>
                    <a:pt x="350520" y="74675"/>
                  </a:lnTo>
                </a:path>
                <a:path w="4860290" h="3188335">
                  <a:moveTo>
                    <a:pt x="297179" y="25907"/>
                  </a:moveTo>
                  <a:lnTo>
                    <a:pt x="297179" y="123443"/>
                  </a:lnTo>
                </a:path>
                <a:path w="4860290" h="3188335">
                  <a:moveTo>
                    <a:pt x="242315" y="74675"/>
                  </a:moveTo>
                  <a:lnTo>
                    <a:pt x="350520" y="74675"/>
                  </a:lnTo>
                </a:path>
                <a:path w="4860290" h="3188335">
                  <a:moveTo>
                    <a:pt x="297179" y="25907"/>
                  </a:moveTo>
                  <a:lnTo>
                    <a:pt x="297179" y="123443"/>
                  </a:lnTo>
                </a:path>
                <a:path w="4860290" h="3188335">
                  <a:moveTo>
                    <a:pt x="246887" y="88391"/>
                  </a:moveTo>
                  <a:lnTo>
                    <a:pt x="356615" y="88391"/>
                  </a:lnTo>
                </a:path>
                <a:path w="4860290" h="3188335">
                  <a:moveTo>
                    <a:pt x="301751" y="39624"/>
                  </a:moveTo>
                  <a:lnTo>
                    <a:pt x="301751" y="137159"/>
                  </a:lnTo>
                </a:path>
                <a:path w="4860290" h="3188335">
                  <a:moveTo>
                    <a:pt x="246887" y="88391"/>
                  </a:moveTo>
                  <a:lnTo>
                    <a:pt x="356615" y="88391"/>
                  </a:lnTo>
                </a:path>
                <a:path w="4860290" h="3188335">
                  <a:moveTo>
                    <a:pt x="301751" y="39624"/>
                  </a:moveTo>
                  <a:lnTo>
                    <a:pt x="301751" y="137159"/>
                  </a:lnTo>
                </a:path>
                <a:path w="4860290" h="3188335">
                  <a:moveTo>
                    <a:pt x="252984" y="88391"/>
                  </a:moveTo>
                  <a:lnTo>
                    <a:pt x="361188" y="88391"/>
                  </a:lnTo>
                </a:path>
                <a:path w="4860290" h="3188335">
                  <a:moveTo>
                    <a:pt x="306324" y="39624"/>
                  </a:moveTo>
                  <a:lnTo>
                    <a:pt x="306324" y="137159"/>
                  </a:lnTo>
                </a:path>
                <a:path w="4860290" h="3188335">
                  <a:moveTo>
                    <a:pt x="257556" y="88391"/>
                  </a:moveTo>
                  <a:lnTo>
                    <a:pt x="365760" y="88391"/>
                  </a:lnTo>
                </a:path>
                <a:path w="4860290" h="3188335">
                  <a:moveTo>
                    <a:pt x="312420" y="39624"/>
                  </a:moveTo>
                  <a:lnTo>
                    <a:pt x="312420" y="137159"/>
                  </a:lnTo>
                </a:path>
                <a:path w="4860290" h="3188335">
                  <a:moveTo>
                    <a:pt x="268224" y="88391"/>
                  </a:moveTo>
                  <a:lnTo>
                    <a:pt x="376427" y="88391"/>
                  </a:lnTo>
                </a:path>
                <a:path w="4860290" h="3188335">
                  <a:moveTo>
                    <a:pt x="321563" y="39624"/>
                  </a:moveTo>
                  <a:lnTo>
                    <a:pt x="321563" y="137159"/>
                  </a:lnTo>
                </a:path>
                <a:path w="4860290" h="3188335">
                  <a:moveTo>
                    <a:pt x="283463" y="102107"/>
                  </a:moveTo>
                  <a:lnTo>
                    <a:pt x="391668" y="102107"/>
                  </a:lnTo>
                </a:path>
                <a:path w="4860290" h="3188335">
                  <a:moveTo>
                    <a:pt x="336803" y="54863"/>
                  </a:moveTo>
                  <a:lnTo>
                    <a:pt x="336803" y="150875"/>
                  </a:lnTo>
                </a:path>
                <a:path w="4860290" h="3188335">
                  <a:moveTo>
                    <a:pt x="307848" y="131063"/>
                  </a:moveTo>
                  <a:lnTo>
                    <a:pt x="416051" y="131063"/>
                  </a:lnTo>
                </a:path>
                <a:path w="4860290" h="3188335">
                  <a:moveTo>
                    <a:pt x="362712" y="82295"/>
                  </a:moveTo>
                  <a:lnTo>
                    <a:pt x="362712" y="179831"/>
                  </a:lnTo>
                </a:path>
                <a:path w="4860290" h="3188335">
                  <a:moveTo>
                    <a:pt x="329184" y="216407"/>
                  </a:moveTo>
                  <a:lnTo>
                    <a:pt x="437388" y="216407"/>
                  </a:lnTo>
                </a:path>
                <a:path w="4860290" h="3188335">
                  <a:moveTo>
                    <a:pt x="382524" y="167639"/>
                  </a:moveTo>
                  <a:lnTo>
                    <a:pt x="382524" y="265175"/>
                  </a:lnTo>
                </a:path>
                <a:path w="4860290" h="3188335">
                  <a:moveTo>
                    <a:pt x="342900" y="230124"/>
                  </a:moveTo>
                  <a:lnTo>
                    <a:pt x="452627" y="230124"/>
                  </a:lnTo>
                </a:path>
                <a:path w="4860290" h="3188335">
                  <a:moveTo>
                    <a:pt x="397763" y="181355"/>
                  </a:moveTo>
                  <a:lnTo>
                    <a:pt x="397763" y="278891"/>
                  </a:lnTo>
                </a:path>
                <a:path w="4860290" h="3188335">
                  <a:moveTo>
                    <a:pt x="348996" y="245363"/>
                  </a:moveTo>
                  <a:lnTo>
                    <a:pt x="457200" y="245363"/>
                  </a:lnTo>
                </a:path>
                <a:path w="4860290" h="3188335">
                  <a:moveTo>
                    <a:pt x="402336" y="196595"/>
                  </a:moveTo>
                  <a:lnTo>
                    <a:pt x="402336" y="292607"/>
                  </a:lnTo>
                </a:path>
                <a:path w="4860290" h="3188335">
                  <a:moveTo>
                    <a:pt x="348996" y="245363"/>
                  </a:moveTo>
                  <a:lnTo>
                    <a:pt x="457200" y="245363"/>
                  </a:lnTo>
                </a:path>
                <a:path w="4860290" h="3188335">
                  <a:moveTo>
                    <a:pt x="402336" y="196595"/>
                  </a:moveTo>
                  <a:lnTo>
                    <a:pt x="402336" y="292607"/>
                  </a:lnTo>
                </a:path>
                <a:path w="4860290" h="3188335">
                  <a:moveTo>
                    <a:pt x="353568" y="288036"/>
                  </a:moveTo>
                  <a:lnTo>
                    <a:pt x="461772" y="288036"/>
                  </a:lnTo>
                </a:path>
                <a:path w="4860290" h="3188335">
                  <a:moveTo>
                    <a:pt x="408432" y="239267"/>
                  </a:moveTo>
                  <a:lnTo>
                    <a:pt x="408432" y="336803"/>
                  </a:lnTo>
                </a:path>
                <a:path w="4860290" h="3188335">
                  <a:moveTo>
                    <a:pt x="358139" y="303275"/>
                  </a:moveTo>
                  <a:lnTo>
                    <a:pt x="467868" y="303275"/>
                  </a:lnTo>
                </a:path>
                <a:path w="4860290" h="3188335">
                  <a:moveTo>
                    <a:pt x="413003" y="254507"/>
                  </a:moveTo>
                  <a:lnTo>
                    <a:pt x="413003" y="350519"/>
                  </a:lnTo>
                </a:path>
                <a:path w="4860290" h="3188335">
                  <a:moveTo>
                    <a:pt x="358139" y="303275"/>
                  </a:moveTo>
                  <a:lnTo>
                    <a:pt x="467868" y="303275"/>
                  </a:lnTo>
                </a:path>
                <a:path w="4860290" h="3188335">
                  <a:moveTo>
                    <a:pt x="413003" y="254507"/>
                  </a:moveTo>
                  <a:lnTo>
                    <a:pt x="413003" y="350519"/>
                  </a:lnTo>
                </a:path>
                <a:path w="4860290" h="3188335">
                  <a:moveTo>
                    <a:pt x="373379" y="316991"/>
                  </a:moveTo>
                  <a:lnTo>
                    <a:pt x="481584" y="316991"/>
                  </a:lnTo>
                </a:path>
                <a:path w="4860290" h="3188335">
                  <a:moveTo>
                    <a:pt x="428244" y="268224"/>
                  </a:moveTo>
                  <a:lnTo>
                    <a:pt x="428244" y="365759"/>
                  </a:lnTo>
                </a:path>
                <a:path w="4860290" h="3188335">
                  <a:moveTo>
                    <a:pt x="373379" y="316991"/>
                  </a:moveTo>
                  <a:lnTo>
                    <a:pt x="481584" y="316991"/>
                  </a:lnTo>
                </a:path>
                <a:path w="4860290" h="3188335">
                  <a:moveTo>
                    <a:pt x="428244" y="268224"/>
                  </a:moveTo>
                  <a:lnTo>
                    <a:pt x="428244" y="365759"/>
                  </a:lnTo>
                </a:path>
                <a:path w="4860290" h="3188335">
                  <a:moveTo>
                    <a:pt x="373379" y="316991"/>
                  </a:moveTo>
                  <a:lnTo>
                    <a:pt x="481584" y="316991"/>
                  </a:lnTo>
                </a:path>
                <a:path w="4860290" h="3188335">
                  <a:moveTo>
                    <a:pt x="428244" y="268224"/>
                  </a:moveTo>
                  <a:lnTo>
                    <a:pt x="428244" y="365759"/>
                  </a:lnTo>
                </a:path>
                <a:path w="4860290" h="3188335">
                  <a:moveTo>
                    <a:pt x="434339" y="347471"/>
                  </a:moveTo>
                  <a:lnTo>
                    <a:pt x="542544" y="347471"/>
                  </a:lnTo>
                </a:path>
                <a:path w="4860290" h="3188335">
                  <a:moveTo>
                    <a:pt x="489203" y="298703"/>
                  </a:moveTo>
                  <a:lnTo>
                    <a:pt x="489203" y="396239"/>
                  </a:lnTo>
                </a:path>
                <a:path w="4860290" h="3188335">
                  <a:moveTo>
                    <a:pt x="460248" y="347471"/>
                  </a:moveTo>
                  <a:lnTo>
                    <a:pt x="568451" y="347471"/>
                  </a:lnTo>
                </a:path>
                <a:path w="4860290" h="3188335">
                  <a:moveTo>
                    <a:pt x="513588" y="298703"/>
                  </a:moveTo>
                  <a:lnTo>
                    <a:pt x="513588" y="396239"/>
                  </a:lnTo>
                </a:path>
                <a:path w="4860290" h="3188335">
                  <a:moveTo>
                    <a:pt x="460248" y="347471"/>
                  </a:moveTo>
                  <a:lnTo>
                    <a:pt x="568451" y="347471"/>
                  </a:lnTo>
                </a:path>
                <a:path w="4860290" h="3188335">
                  <a:moveTo>
                    <a:pt x="513588" y="298703"/>
                  </a:moveTo>
                  <a:lnTo>
                    <a:pt x="513588" y="396239"/>
                  </a:lnTo>
                </a:path>
                <a:path w="4860290" h="3188335">
                  <a:moveTo>
                    <a:pt x="464820" y="347471"/>
                  </a:moveTo>
                  <a:lnTo>
                    <a:pt x="573024" y="347471"/>
                  </a:lnTo>
                </a:path>
                <a:path w="4860290" h="3188335">
                  <a:moveTo>
                    <a:pt x="519684" y="298703"/>
                  </a:moveTo>
                  <a:lnTo>
                    <a:pt x="519684" y="396239"/>
                  </a:lnTo>
                </a:path>
                <a:path w="4860290" h="3188335">
                  <a:moveTo>
                    <a:pt x="469391" y="347471"/>
                  </a:moveTo>
                  <a:lnTo>
                    <a:pt x="577596" y="347471"/>
                  </a:lnTo>
                </a:path>
                <a:path w="4860290" h="3188335">
                  <a:moveTo>
                    <a:pt x="524256" y="298703"/>
                  </a:moveTo>
                  <a:lnTo>
                    <a:pt x="524256" y="396239"/>
                  </a:lnTo>
                </a:path>
                <a:path w="4860290" h="3188335">
                  <a:moveTo>
                    <a:pt x="484632" y="347471"/>
                  </a:moveTo>
                  <a:lnTo>
                    <a:pt x="592836" y="347471"/>
                  </a:lnTo>
                </a:path>
                <a:path w="4860290" h="3188335">
                  <a:moveTo>
                    <a:pt x="539496" y="298703"/>
                  </a:moveTo>
                  <a:lnTo>
                    <a:pt x="539496" y="396239"/>
                  </a:lnTo>
                </a:path>
                <a:path w="4860290" h="3188335">
                  <a:moveTo>
                    <a:pt x="490727" y="347471"/>
                  </a:moveTo>
                  <a:lnTo>
                    <a:pt x="598932" y="347471"/>
                  </a:lnTo>
                </a:path>
                <a:path w="4860290" h="3188335">
                  <a:moveTo>
                    <a:pt x="544068" y="298703"/>
                  </a:moveTo>
                  <a:lnTo>
                    <a:pt x="544068" y="396239"/>
                  </a:lnTo>
                </a:path>
                <a:path w="4860290" h="3188335">
                  <a:moveTo>
                    <a:pt x="495300" y="347471"/>
                  </a:moveTo>
                  <a:lnTo>
                    <a:pt x="603503" y="347471"/>
                  </a:lnTo>
                </a:path>
                <a:path w="4860290" h="3188335">
                  <a:moveTo>
                    <a:pt x="550163" y="298703"/>
                  </a:moveTo>
                  <a:lnTo>
                    <a:pt x="550163" y="396239"/>
                  </a:lnTo>
                </a:path>
                <a:path w="4860290" h="3188335">
                  <a:moveTo>
                    <a:pt x="545591" y="362712"/>
                  </a:moveTo>
                  <a:lnTo>
                    <a:pt x="653796" y="362712"/>
                  </a:lnTo>
                </a:path>
                <a:path w="4860290" h="3188335">
                  <a:moveTo>
                    <a:pt x="600456" y="313943"/>
                  </a:moveTo>
                  <a:lnTo>
                    <a:pt x="600456" y="411479"/>
                  </a:lnTo>
                </a:path>
                <a:path w="4860290" h="3188335">
                  <a:moveTo>
                    <a:pt x="556260" y="362712"/>
                  </a:moveTo>
                  <a:lnTo>
                    <a:pt x="664463" y="362712"/>
                  </a:lnTo>
                </a:path>
                <a:path w="4860290" h="3188335">
                  <a:moveTo>
                    <a:pt x="609600" y="313943"/>
                  </a:moveTo>
                  <a:lnTo>
                    <a:pt x="609600" y="411479"/>
                  </a:lnTo>
                </a:path>
                <a:path w="4860290" h="3188335">
                  <a:moveTo>
                    <a:pt x="556260" y="362712"/>
                  </a:moveTo>
                  <a:lnTo>
                    <a:pt x="664463" y="362712"/>
                  </a:lnTo>
                </a:path>
                <a:path w="4860290" h="3188335">
                  <a:moveTo>
                    <a:pt x="609600" y="313943"/>
                  </a:moveTo>
                  <a:lnTo>
                    <a:pt x="609600" y="411479"/>
                  </a:lnTo>
                </a:path>
                <a:path w="4860290" h="3188335">
                  <a:moveTo>
                    <a:pt x="560832" y="362712"/>
                  </a:moveTo>
                  <a:lnTo>
                    <a:pt x="669036" y="362712"/>
                  </a:lnTo>
                </a:path>
                <a:path w="4860290" h="3188335">
                  <a:moveTo>
                    <a:pt x="615696" y="313943"/>
                  </a:moveTo>
                  <a:lnTo>
                    <a:pt x="615696" y="411479"/>
                  </a:lnTo>
                </a:path>
                <a:path w="4860290" h="3188335">
                  <a:moveTo>
                    <a:pt x="560832" y="362712"/>
                  </a:moveTo>
                  <a:lnTo>
                    <a:pt x="669036" y="362712"/>
                  </a:lnTo>
                </a:path>
                <a:path w="4860290" h="3188335">
                  <a:moveTo>
                    <a:pt x="615696" y="313943"/>
                  </a:moveTo>
                  <a:lnTo>
                    <a:pt x="615696" y="411479"/>
                  </a:lnTo>
                </a:path>
                <a:path w="4860290" h="3188335">
                  <a:moveTo>
                    <a:pt x="565403" y="377951"/>
                  </a:moveTo>
                  <a:lnTo>
                    <a:pt x="675132" y="377951"/>
                  </a:lnTo>
                </a:path>
                <a:path w="4860290" h="3188335">
                  <a:moveTo>
                    <a:pt x="620268" y="329183"/>
                  </a:moveTo>
                  <a:lnTo>
                    <a:pt x="620268" y="426719"/>
                  </a:lnTo>
                </a:path>
                <a:path w="4860290" h="3188335">
                  <a:moveTo>
                    <a:pt x="571500" y="377951"/>
                  </a:moveTo>
                  <a:lnTo>
                    <a:pt x="679703" y="377951"/>
                  </a:lnTo>
                </a:path>
                <a:path w="4860290" h="3188335">
                  <a:moveTo>
                    <a:pt x="624839" y="329183"/>
                  </a:moveTo>
                  <a:lnTo>
                    <a:pt x="624839" y="426719"/>
                  </a:lnTo>
                </a:path>
                <a:path w="4860290" h="3188335">
                  <a:moveTo>
                    <a:pt x="571500" y="377951"/>
                  </a:moveTo>
                  <a:lnTo>
                    <a:pt x="679703" y="377951"/>
                  </a:lnTo>
                </a:path>
                <a:path w="4860290" h="3188335">
                  <a:moveTo>
                    <a:pt x="624839" y="329183"/>
                  </a:moveTo>
                  <a:lnTo>
                    <a:pt x="624839" y="426719"/>
                  </a:lnTo>
                </a:path>
                <a:path w="4860290" h="3188335">
                  <a:moveTo>
                    <a:pt x="580644" y="377951"/>
                  </a:moveTo>
                  <a:lnTo>
                    <a:pt x="688848" y="377951"/>
                  </a:lnTo>
                </a:path>
                <a:path w="4860290" h="3188335">
                  <a:moveTo>
                    <a:pt x="635508" y="329183"/>
                  </a:moveTo>
                  <a:lnTo>
                    <a:pt x="635508" y="426719"/>
                  </a:lnTo>
                </a:path>
                <a:path w="4860290" h="3188335">
                  <a:moveTo>
                    <a:pt x="606551" y="394715"/>
                  </a:moveTo>
                  <a:lnTo>
                    <a:pt x="714756" y="394715"/>
                  </a:lnTo>
                </a:path>
                <a:path w="4860290" h="3188335">
                  <a:moveTo>
                    <a:pt x="661415" y="345947"/>
                  </a:moveTo>
                  <a:lnTo>
                    <a:pt x="661415" y="443483"/>
                  </a:lnTo>
                </a:path>
                <a:path w="4860290" h="3188335">
                  <a:moveTo>
                    <a:pt x="626363" y="394715"/>
                  </a:moveTo>
                  <a:lnTo>
                    <a:pt x="734568" y="394715"/>
                  </a:lnTo>
                </a:path>
                <a:path w="4860290" h="3188335">
                  <a:moveTo>
                    <a:pt x="681227" y="345947"/>
                  </a:moveTo>
                  <a:lnTo>
                    <a:pt x="681227" y="443483"/>
                  </a:lnTo>
                </a:path>
                <a:path w="4860290" h="3188335">
                  <a:moveTo>
                    <a:pt x="637032" y="394715"/>
                  </a:moveTo>
                  <a:lnTo>
                    <a:pt x="745236" y="394715"/>
                  </a:lnTo>
                </a:path>
                <a:path w="4860290" h="3188335">
                  <a:moveTo>
                    <a:pt x="690372" y="345947"/>
                  </a:moveTo>
                  <a:lnTo>
                    <a:pt x="690372" y="443483"/>
                  </a:lnTo>
                </a:path>
                <a:path w="4860290" h="3188335">
                  <a:moveTo>
                    <a:pt x="641603" y="426719"/>
                  </a:moveTo>
                  <a:lnTo>
                    <a:pt x="749808" y="426719"/>
                  </a:lnTo>
                </a:path>
                <a:path w="4860290" h="3188335">
                  <a:moveTo>
                    <a:pt x="696468" y="379475"/>
                  </a:moveTo>
                  <a:lnTo>
                    <a:pt x="696468" y="475488"/>
                  </a:lnTo>
                </a:path>
                <a:path w="4860290" h="3188335">
                  <a:moveTo>
                    <a:pt x="661415" y="493775"/>
                  </a:moveTo>
                  <a:lnTo>
                    <a:pt x="771144" y="493775"/>
                  </a:lnTo>
                </a:path>
                <a:path w="4860290" h="3188335">
                  <a:moveTo>
                    <a:pt x="716279" y="445007"/>
                  </a:moveTo>
                  <a:lnTo>
                    <a:pt x="716279" y="542543"/>
                  </a:lnTo>
                </a:path>
                <a:path w="4860290" h="3188335">
                  <a:moveTo>
                    <a:pt x="667512" y="527303"/>
                  </a:moveTo>
                  <a:lnTo>
                    <a:pt x="775715" y="527303"/>
                  </a:lnTo>
                </a:path>
                <a:path w="4860290" h="3188335">
                  <a:moveTo>
                    <a:pt x="720851" y="478536"/>
                  </a:moveTo>
                  <a:lnTo>
                    <a:pt x="720851" y="574547"/>
                  </a:lnTo>
                </a:path>
                <a:path w="4860290" h="3188335">
                  <a:moveTo>
                    <a:pt x="667512" y="527303"/>
                  </a:moveTo>
                  <a:lnTo>
                    <a:pt x="775715" y="527303"/>
                  </a:lnTo>
                </a:path>
                <a:path w="4860290" h="3188335">
                  <a:moveTo>
                    <a:pt x="720851" y="478536"/>
                  </a:moveTo>
                  <a:lnTo>
                    <a:pt x="720851" y="574547"/>
                  </a:lnTo>
                </a:path>
                <a:path w="4860290" h="3188335">
                  <a:moveTo>
                    <a:pt x="667512" y="527303"/>
                  </a:moveTo>
                  <a:lnTo>
                    <a:pt x="775715" y="527303"/>
                  </a:lnTo>
                </a:path>
                <a:path w="4860290" h="3188335">
                  <a:moveTo>
                    <a:pt x="720851" y="478536"/>
                  </a:moveTo>
                  <a:lnTo>
                    <a:pt x="720851" y="574547"/>
                  </a:lnTo>
                </a:path>
                <a:path w="4860290" h="3188335">
                  <a:moveTo>
                    <a:pt x="672084" y="527303"/>
                  </a:moveTo>
                  <a:lnTo>
                    <a:pt x="780288" y="527303"/>
                  </a:lnTo>
                </a:path>
                <a:path w="4860290" h="3188335">
                  <a:moveTo>
                    <a:pt x="726948" y="478536"/>
                  </a:moveTo>
                  <a:lnTo>
                    <a:pt x="726948" y="574547"/>
                  </a:lnTo>
                </a:path>
                <a:path w="4860290" h="3188335">
                  <a:moveTo>
                    <a:pt x="676656" y="544067"/>
                  </a:moveTo>
                  <a:lnTo>
                    <a:pt x="784860" y="544067"/>
                  </a:lnTo>
                </a:path>
                <a:path w="4860290" h="3188335">
                  <a:moveTo>
                    <a:pt x="731520" y="495300"/>
                  </a:moveTo>
                  <a:lnTo>
                    <a:pt x="731520" y="592836"/>
                  </a:lnTo>
                </a:path>
                <a:path w="4860290" h="3188335">
                  <a:moveTo>
                    <a:pt x="676656" y="544067"/>
                  </a:moveTo>
                  <a:lnTo>
                    <a:pt x="784860" y="544067"/>
                  </a:lnTo>
                </a:path>
                <a:path w="4860290" h="3188335">
                  <a:moveTo>
                    <a:pt x="731520" y="495300"/>
                  </a:moveTo>
                  <a:lnTo>
                    <a:pt x="731520" y="592836"/>
                  </a:lnTo>
                </a:path>
                <a:path w="4860290" h="3188335">
                  <a:moveTo>
                    <a:pt x="682751" y="560831"/>
                  </a:moveTo>
                  <a:lnTo>
                    <a:pt x="790956" y="560831"/>
                  </a:lnTo>
                </a:path>
                <a:path w="4860290" h="3188335">
                  <a:moveTo>
                    <a:pt x="736091" y="512063"/>
                  </a:moveTo>
                  <a:lnTo>
                    <a:pt x="736091" y="609600"/>
                  </a:lnTo>
                </a:path>
                <a:path w="4860290" h="3188335">
                  <a:moveTo>
                    <a:pt x="682751" y="560831"/>
                  </a:moveTo>
                  <a:lnTo>
                    <a:pt x="790956" y="560831"/>
                  </a:lnTo>
                </a:path>
                <a:path w="4860290" h="3188335">
                  <a:moveTo>
                    <a:pt x="736091" y="512063"/>
                  </a:moveTo>
                  <a:lnTo>
                    <a:pt x="736091" y="609600"/>
                  </a:lnTo>
                </a:path>
                <a:path w="4860290" h="3188335">
                  <a:moveTo>
                    <a:pt x="687324" y="579119"/>
                  </a:moveTo>
                  <a:lnTo>
                    <a:pt x="795527" y="579119"/>
                  </a:lnTo>
                </a:path>
                <a:path w="4860290" h="3188335">
                  <a:moveTo>
                    <a:pt x="742188" y="530351"/>
                  </a:moveTo>
                  <a:lnTo>
                    <a:pt x="742188" y="626363"/>
                  </a:lnTo>
                </a:path>
                <a:path w="4860290" h="3188335">
                  <a:moveTo>
                    <a:pt x="687324" y="579119"/>
                  </a:moveTo>
                  <a:lnTo>
                    <a:pt x="795527" y="579119"/>
                  </a:lnTo>
                </a:path>
                <a:path w="4860290" h="3188335">
                  <a:moveTo>
                    <a:pt x="742188" y="530351"/>
                  </a:moveTo>
                  <a:lnTo>
                    <a:pt x="742188" y="626363"/>
                  </a:lnTo>
                </a:path>
                <a:path w="4860290" h="3188335">
                  <a:moveTo>
                    <a:pt x="697991" y="595883"/>
                  </a:moveTo>
                  <a:lnTo>
                    <a:pt x="806196" y="595883"/>
                  </a:lnTo>
                </a:path>
                <a:path w="4860290" h="3188335">
                  <a:moveTo>
                    <a:pt x="751332" y="547115"/>
                  </a:moveTo>
                  <a:lnTo>
                    <a:pt x="751332" y="644651"/>
                  </a:lnTo>
                </a:path>
                <a:path w="4860290" h="3188335">
                  <a:moveTo>
                    <a:pt x="702563" y="630936"/>
                  </a:moveTo>
                  <a:lnTo>
                    <a:pt x="810768" y="630936"/>
                  </a:lnTo>
                </a:path>
                <a:path w="4860290" h="3188335">
                  <a:moveTo>
                    <a:pt x="757427" y="583691"/>
                  </a:moveTo>
                  <a:lnTo>
                    <a:pt x="757427" y="679703"/>
                  </a:lnTo>
                </a:path>
                <a:path w="4860290" h="3188335">
                  <a:moveTo>
                    <a:pt x="702563" y="630936"/>
                  </a:moveTo>
                  <a:lnTo>
                    <a:pt x="810768" y="630936"/>
                  </a:lnTo>
                </a:path>
                <a:path w="4860290" h="3188335">
                  <a:moveTo>
                    <a:pt x="757427" y="583691"/>
                  </a:moveTo>
                  <a:lnTo>
                    <a:pt x="757427" y="679703"/>
                  </a:lnTo>
                </a:path>
                <a:path w="4860290" h="3188335">
                  <a:moveTo>
                    <a:pt x="707136" y="630936"/>
                  </a:moveTo>
                  <a:lnTo>
                    <a:pt x="815339" y="630936"/>
                  </a:lnTo>
                </a:path>
                <a:path w="4860290" h="3188335">
                  <a:moveTo>
                    <a:pt x="762000" y="583691"/>
                  </a:moveTo>
                  <a:lnTo>
                    <a:pt x="762000" y="679703"/>
                  </a:lnTo>
                </a:path>
                <a:path w="4860290" h="3188335">
                  <a:moveTo>
                    <a:pt x="733044" y="667512"/>
                  </a:moveTo>
                  <a:lnTo>
                    <a:pt x="841248" y="667512"/>
                  </a:lnTo>
                </a:path>
                <a:path w="4860290" h="3188335">
                  <a:moveTo>
                    <a:pt x="786384" y="618743"/>
                  </a:moveTo>
                  <a:lnTo>
                    <a:pt x="786384" y="716279"/>
                  </a:lnTo>
                </a:path>
                <a:path w="4860290" h="3188335">
                  <a:moveTo>
                    <a:pt x="757427" y="704088"/>
                  </a:moveTo>
                  <a:lnTo>
                    <a:pt x="867156" y="704088"/>
                  </a:lnTo>
                </a:path>
                <a:path w="4860290" h="3188335">
                  <a:moveTo>
                    <a:pt x="812291" y="655319"/>
                  </a:moveTo>
                  <a:lnTo>
                    <a:pt x="812291" y="752855"/>
                  </a:lnTo>
                </a:path>
                <a:path w="4860290" h="3188335">
                  <a:moveTo>
                    <a:pt x="787908" y="704088"/>
                  </a:moveTo>
                  <a:lnTo>
                    <a:pt x="896112" y="704088"/>
                  </a:lnTo>
                </a:path>
                <a:path w="4860290" h="3188335">
                  <a:moveTo>
                    <a:pt x="842772" y="655319"/>
                  </a:moveTo>
                  <a:lnTo>
                    <a:pt x="842772" y="752855"/>
                  </a:lnTo>
                </a:path>
                <a:path w="4860290" h="3188335">
                  <a:moveTo>
                    <a:pt x="787908" y="704088"/>
                  </a:moveTo>
                  <a:lnTo>
                    <a:pt x="896112" y="704088"/>
                  </a:lnTo>
                </a:path>
                <a:path w="4860290" h="3188335">
                  <a:moveTo>
                    <a:pt x="842772" y="655319"/>
                  </a:moveTo>
                  <a:lnTo>
                    <a:pt x="842772" y="752855"/>
                  </a:lnTo>
                </a:path>
                <a:path w="4860290" h="3188335">
                  <a:moveTo>
                    <a:pt x="794003" y="704088"/>
                  </a:moveTo>
                  <a:lnTo>
                    <a:pt x="902208" y="704088"/>
                  </a:lnTo>
                </a:path>
                <a:path w="4860290" h="3188335">
                  <a:moveTo>
                    <a:pt x="847344" y="655319"/>
                  </a:moveTo>
                  <a:lnTo>
                    <a:pt x="847344" y="752855"/>
                  </a:lnTo>
                </a:path>
                <a:path w="4860290" h="3188335">
                  <a:moveTo>
                    <a:pt x="794003" y="704088"/>
                  </a:moveTo>
                  <a:lnTo>
                    <a:pt x="902208" y="704088"/>
                  </a:lnTo>
                </a:path>
                <a:path w="4860290" h="3188335">
                  <a:moveTo>
                    <a:pt x="847344" y="655319"/>
                  </a:moveTo>
                  <a:lnTo>
                    <a:pt x="847344" y="752855"/>
                  </a:lnTo>
                </a:path>
                <a:path w="4860290" h="3188335">
                  <a:moveTo>
                    <a:pt x="864108" y="798576"/>
                  </a:moveTo>
                  <a:lnTo>
                    <a:pt x="972312" y="798576"/>
                  </a:lnTo>
                </a:path>
                <a:path w="4860290" h="3188335">
                  <a:moveTo>
                    <a:pt x="918972" y="749807"/>
                  </a:moveTo>
                  <a:lnTo>
                    <a:pt x="918972" y="847343"/>
                  </a:lnTo>
                </a:path>
                <a:path w="4860290" h="3188335">
                  <a:moveTo>
                    <a:pt x="868679" y="816863"/>
                  </a:moveTo>
                  <a:lnTo>
                    <a:pt x="978408" y="816863"/>
                  </a:lnTo>
                </a:path>
                <a:path w="4860290" h="3188335">
                  <a:moveTo>
                    <a:pt x="923544" y="768095"/>
                  </a:moveTo>
                  <a:lnTo>
                    <a:pt x="923544" y="865631"/>
                  </a:lnTo>
                </a:path>
                <a:path w="4860290" h="3188335">
                  <a:moveTo>
                    <a:pt x="874776" y="816863"/>
                  </a:moveTo>
                  <a:lnTo>
                    <a:pt x="982979" y="816863"/>
                  </a:lnTo>
                </a:path>
                <a:path w="4860290" h="3188335">
                  <a:moveTo>
                    <a:pt x="928115" y="768095"/>
                  </a:moveTo>
                  <a:lnTo>
                    <a:pt x="928115" y="865631"/>
                  </a:lnTo>
                </a:path>
                <a:path w="4860290" h="3188335">
                  <a:moveTo>
                    <a:pt x="879348" y="816863"/>
                  </a:moveTo>
                  <a:lnTo>
                    <a:pt x="987551" y="816863"/>
                  </a:lnTo>
                </a:path>
                <a:path w="4860290" h="3188335">
                  <a:moveTo>
                    <a:pt x="934212" y="768095"/>
                  </a:moveTo>
                  <a:lnTo>
                    <a:pt x="934212" y="865631"/>
                  </a:lnTo>
                </a:path>
                <a:path w="4860290" h="3188335">
                  <a:moveTo>
                    <a:pt x="894588" y="816863"/>
                  </a:moveTo>
                  <a:lnTo>
                    <a:pt x="1002791" y="816863"/>
                  </a:lnTo>
                </a:path>
                <a:path w="4860290" h="3188335">
                  <a:moveTo>
                    <a:pt x="947927" y="768095"/>
                  </a:moveTo>
                  <a:lnTo>
                    <a:pt x="947927" y="865631"/>
                  </a:lnTo>
                </a:path>
                <a:path w="4860290" h="3188335">
                  <a:moveTo>
                    <a:pt x="909827" y="816863"/>
                  </a:moveTo>
                  <a:lnTo>
                    <a:pt x="1018032" y="816863"/>
                  </a:lnTo>
                </a:path>
                <a:path w="4860290" h="3188335">
                  <a:moveTo>
                    <a:pt x="963168" y="768095"/>
                  </a:moveTo>
                  <a:lnTo>
                    <a:pt x="963168" y="865631"/>
                  </a:lnTo>
                </a:path>
                <a:path w="4860290" h="3188335">
                  <a:moveTo>
                    <a:pt x="914400" y="816863"/>
                  </a:moveTo>
                  <a:lnTo>
                    <a:pt x="1022603" y="816863"/>
                  </a:lnTo>
                </a:path>
                <a:path w="4860290" h="3188335">
                  <a:moveTo>
                    <a:pt x="969263" y="768095"/>
                  </a:moveTo>
                  <a:lnTo>
                    <a:pt x="969263" y="865631"/>
                  </a:lnTo>
                </a:path>
                <a:path w="4860290" h="3188335">
                  <a:moveTo>
                    <a:pt x="918972" y="816863"/>
                  </a:moveTo>
                  <a:lnTo>
                    <a:pt x="1028700" y="816863"/>
                  </a:lnTo>
                </a:path>
                <a:path w="4860290" h="3188335">
                  <a:moveTo>
                    <a:pt x="973836" y="768095"/>
                  </a:moveTo>
                  <a:lnTo>
                    <a:pt x="973836" y="865631"/>
                  </a:lnTo>
                </a:path>
                <a:path w="4860290" h="3188335">
                  <a:moveTo>
                    <a:pt x="918972" y="816863"/>
                  </a:moveTo>
                  <a:lnTo>
                    <a:pt x="1028700" y="816863"/>
                  </a:lnTo>
                </a:path>
                <a:path w="4860290" h="3188335">
                  <a:moveTo>
                    <a:pt x="973836" y="768095"/>
                  </a:moveTo>
                  <a:lnTo>
                    <a:pt x="973836" y="865631"/>
                  </a:lnTo>
                </a:path>
                <a:path w="4860290" h="3188335">
                  <a:moveTo>
                    <a:pt x="918972" y="816863"/>
                  </a:moveTo>
                  <a:lnTo>
                    <a:pt x="1028700" y="816863"/>
                  </a:lnTo>
                </a:path>
                <a:path w="4860290" h="3188335">
                  <a:moveTo>
                    <a:pt x="973836" y="768095"/>
                  </a:moveTo>
                  <a:lnTo>
                    <a:pt x="973836" y="865631"/>
                  </a:lnTo>
                </a:path>
                <a:path w="4860290" h="3188335">
                  <a:moveTo>
                    <a:pt x="929639" y="816863"/>
                  </a:moveTo>
                  <a:lnTo>
                    <a:pt x="1037844" y="816863"/>
                  </a:lnTo>
                </a:path>
                <a:path w="4860290" h="3188335">
                  <a:moveTo>
                    <a:pt x="984503" y="768095"/>
                  </a:moveTo>
                  <a:lnTo>
                    <a:pt x="984503" y="865631"/>
                  </a:lnTo>
                </a:path>
                <a:path w="4860290" h="3188335">
                  <a:moveTo>
                    <a:pt x="949451" y="858012"/>
                  </a:moveTo>
                  <a:lnTo>
                    <a:pt x="1059179" y="858012"/>
                  </a:lnTo>
                </a:path>
                <a:path w="4860290" h="3188335">
                  <a:moveTo>
                    <a:pt x="1004315" y="809243"/>
                  </a:moveTo>
                  <a:lnTo>
                    <a:pt x="1004315" y="906779"/>
                  </a:lnTo>
                </a:path>
                <a:path w="4860290" h="3188335">
                  <a:moveTo>
                    <a:pt x="975360" y="1043939"/>
                  </a:moveTo>
                  <a:lnTo>
                    <a:pt x="1083564" y="1043939"/>
                  </a:lnTo>
                </a:path>
                <a:path w="4860290" h="3188335">
                  <a:moveTo>
                    <a:pt x="1030224" y="995171"/>
                  </a:moveTo>
                  <a:lnTo>
                    <a:pt x="1030224" y="1092707"/>
                  </a:lnTo>
                </a:path>
                <a:path w="4860290" h="3188335">
                  <a:moveTo>
                    <a:pt x="979932" y="1106424"/>
                  </a:moveTo>
                  <a:lnTo>
                    <a:pt x="1089660" y="1106424"/>
                  </a:lnTo>
                </a:path>
                <a:path w="4860290" h="3188335">
                  <a:moveTo>
                    <a:pt x="1034796" y="1057655"/>
                  </a:moveTo>
                  <a:lnTo>
                    <a:pt x="1034796" y="1155191"/>
                  </a:lnTo>
                </a:path>
                <a:path w="4860290" h="3188335">
                  <a:moveTo>
                    <a:pt x="986027" y="1149095"/>
                  </a:moveTo>
                  <a:lnTo>
                    <a:pt x="1094232" y="1149095"/>
                  </a:lnTo>
                </a:path>
                <a:path w="4860290" h="3188335">
                  <a:moveTo>
                    <a:pt x="1039368" y="1100327"/>
                  </a:moveTo>
                  <a:lnTo>
                    <a:pt x="1039368" y="1196339"/>
                  </a:lnTo>
                </a:path>
                <a:path w="4860290" h="3188335">
                  <a:moveTo>
                    <a:pt x="986027" y="1149095"/>
                  </a:moveTo>
                  <a:lnTo>
                    <a:pt x="1094232" y="1149095"/>
                  </a:lnTo>
                </a:path>
                <a:path w="4860290" h="3188335">
                  <a:moveTo>
                    <a:pt x="1039368" y="1100327"/>
                  </a:moveTo>
                  <a:lnTo>
                    <a:pt x="1039368" y="1196339"/>
                  </a:lnTo>
                </a:path>
                <a:path w="4860290" h="3188335">
                  <a:moveTo>
                    <a:pt x="990600" y="1170431"/>
                  </a:moveTo>
                  <a:lnTo>
                    <a:pt x="1098803" y="1170431"/>
                  </a:lnTo>
                </a:path>
                <a:path w="4860290" h="3188335">
                  <a:moveTo>
                    <a:pt x="1043939" y="1121664"/>
                  </a:moveTo>
                  <a:lnTo>
                    <a:pt x="1043939" y="1217676"/>
                  </a:lnTo>
                </a:path>
                <a:path w="4860290" h="3188335">
                  <a:moveTo>
                    <a:pt x="990600" y="1170431"/>
                  </a:moveTo>
                  <a:lnTo>
                    <a:pt x="1098803" y="1170431"/>
                  </a:lnTo>
                </a:path>
                <a:path w="4860290" h="3188335">
                  <a:moveTo>
                    <a:pt x="1043939" y="1121664"/>
                  </a:moveTo>
                  <a:lnTo>
                    <a:pt x="1043939" y="1217676"/>
                  </a:lnTo>
                </a:path>
                <a:path w="4860290" h="3188335">
                  <a:moveTo>
                    <a:pt x="995172" y="1191767"/>
                  </a:moveTo>
                  <a:lnTo>
                    <a:pt x="1103376" y="1191767"/>
                  </a:lnTo>
                </a:path>
                <a:path w="4860290" h="3188335">
                  <a:moveTo>
                    <a:pt x="1050036" y="1143000"/>
                  </a:moveTo>
                  <a:lnTo>
                    <a:pt x="1050036" y="1240536"/>
                  </a:lnTo>
                </a:path>
                <a:path w="4860290" h="3188335">
                  <a:moveTo>
                    <a:pt x="1040891" y="1257300"/>
                  </a:moveTo>
                  <a:lnTo>
                    <a:pt x="1149096" y="1257300"/>
                  </a:lnTo>
                </a:path>
                <a:path w="4860290" h="3188335">
                  <a:moveTo>
                    <a:pt x="1095756" y="1208531"/>
                  </a:moveTo>
                  <a:lnTo>
                    <a:pt x="1095756" y="1306067"/>
                  </a:lnTo>
                </a:path>
                <a:path w="4860290" h="3188335">
                  <a:moveTo>
                    <a:pt x="1040891" y="1257300"/>
                  </a:moveTo>
                  <a:lnTo>
                    <a:pt x="1149096" y="1257300"/>
                  </a:lnTo>
                </a:path>
                <a:path w="4860290" h="3188335">
                  <a:moveTo>
                    <a:pt x="1095756" y="1208531"/>
                  </a:moveTo>
                  <a:lnTo>
                    <a:pt x="1095756" y="1306067"/>
                  </a:lnTo>
                </a:path>
                <a:path w="4860290" h="3188335">
                  <a:moveTo>
                    <a:pt x="1051560" y="1257300"/>
                  </a:moveTo>
                  <a:lnTo>
                    <a:pt x="1159764" y="1257300"/>
                  </a:lnTo>
                </a:path>
                <a:path w="4860290" h="3188335">
                  <a:moveTo>
                    <a:pt x="1104900" y="1208531"/>
                  </a:moveTo>
                  <a:lnTo>
                    <a:pt x="1104900" y="1306067"/>
                  </a:lnTo>
                </a:path>
                <a:path w="4860290" h="3188335">
                  <a:moveTo>
                    <a:pt x="1091184" y="1280159"/>
                  </a:moveTo>
                  <a:lnTo>
                    <a:pt x="1199388" y="1280159"/>
                  </a:lnTo>
                </a:path>
                <a:path w="4860290" h="3188335">
                  <a:moveTo>
                    <a:pt x="1146048" y="1231391"/>
                  </a:moveTo>
                  <a:lnTo>
                    <a:pt x="1146048" y="1328927"/>
                  </a:lnTo>
                </a:path>
                <a:path w="4860290" h="3188335">
                  <a:moveTo>
                    <a:pt x="1112520" y="1325879"/>
                  </a:moveTo>
                  <a:lnTo>
                    <a:pt x="1220724" y="1325879"/>
                  </a:lnTo>
                </a:path>
                <a:path w="4860290" h="3188335">
                  <a:moveTo>
                    <a:pt x="1165860" y="1277112"/>
                  </a:moveTo>
                  <a:lnTo>
                    <a:pt x="1165860" y="1374647"/>
                  </a:lnTo>
                </a:path>
                <a:path w="4860290" h="3188335">
                  <a:moveTo>
                    <a:pt x="1167384" y="1348739"/>
                  </a:moveTo>
                  <a:lnTo>
                    <a:pt x="1275588" y="1348739"/>
                  </a:lnTo>
                </a:path>
                <a:path w="4860290" h="3188335">
                  <a:moveTo>
                    <a:pt x="1222248" y="1301495"/>
                  </a:moveTo>
                  <a:lnTo>
                    <a:pt x="1222248" y="1397507"/>
                  </a:lnTo>
                </a:path>
                <a:path w="4860290" h="3188335">
                  <a:moveTo>
                    <a:pt x="1167384" y="1348739"/>
                  </a:moveTo>
                  <a:lnTo>
                    <a:pt x="1275588" y="1348739"/>
                  </a:lnTo>
                </a:path>
                <a:path w="4860290" h="3188335">
                  <a:moveTo>
                    <a:pt x="1222248" y="1301495"/>
                  </a:moveTo>
                  <a:lnTo>
                    <a:pt x="1222248" y="1397507"/>
                  </a:lnTo>
                </a:path>
                <a:path w="4860290" h="3188335">
                  <a:moveTo>
                    <a:pt x="1202436" y="1348739"/>
                  </a:moveTo>
                  <a:lnTo>
                    <a:pt x="1310639" y="1348739"/>
                  </a:lnTo>
                </a:path>
                <a:path w="4860290" h="3188335">
                  <a:moveTo>
                    <a:pt x="1257300" y="1301495"/>
                  </a:moveTo>
                  <a:lnTo>
                    <a:pt x="1257300" y="1397507"/>
                  </a:lnTo>
                </a:path>
                <a:path w="4860290" h="3188335">
                  <a:moveTo>
                    <a:pt x="1232915" y="1373124"/>
                  </a:moveTo>
                  <a:lnTo>
                    <a:pt x="1341120" y="1373124"/>
                  </a:lnTo>
                </a:path>
                <a:path w="4860290" h="3188335">
                  <a:moveTo>
                    <a:pt x="1287779" y="1324355"/>
                  </a:moveTo>
                  <a:lnTo>
                    <a:pt x="1287779" y="1421891"/>
                  </a:lnTo>
                </a:path>
                <a:path w="4860290" h="3188335">
                  <a:moveTo>
                    <a:pt x="1263396" y="1373124"/>
                  </a:moveTo>
                  <a:lnTo>
                    <a:pt x="1371600" y="1373124"/>
                  </a:lnTo>
                </a:path>
                <a:path w="4860290" h="3188335">
                  <a:moveTo>
                    <a:pt x="1318260" y="1324355"/>
                  </a:moveTo>
                  <a:lnTo>
                    <a:pt x="1318260" y="1421891"/>
                  </a:lnTo>
                </a:path>
                <a:path w="4860290" h="3188335">
                  <a:moveTo>
                    <a:pt x="1267968" y="1373124"/>
                  </a:moveTo>
                  <a:lnTo>
                    <a:pt x="1376172" y="1373124"/>
                  </a:lnTo>
                </a:path>
                <a:path w="4860290" h="3188335">
                  <a:moveTo>
                    <a:pt x="1322832" y="1324355"/>
                  </a:moveTo>
                  <a:lnTo>
                    <a:pt x="1322832" y="1421891"/>
                  </a:lnTo>
                </a:path>
                <a:path w="4860290" h="3188335">
                  <a:moveTo>
                    <a:pt x="1289303" y="1498091"/>
                  </a:moveTo>
                  <a:lnTo>
                    <a:pt x="1397508" y="1498091"/>
                  </a:lnTo>
                </a:path>
                <a:path w="4860290" h="3188335">
                  <a:moveTo>
                    <a:pt x="1342644" y="1449324"/>
                  </a:moveTo>
                  <a:lnTo>
                    <a:pt x="1342644" y="1545336"/>
                  </a:lnTo>
                </a:path>
                <a:path w="4860290" h="3188335">
                  <a:moveTo>
                    <a:pt x="1313688" y="1673352"/>
                  </a:moveTo>
                  <a:lnTo>
                    <a:pt x="1421891" y="1673352"/>
                  </a:lnTo>
                </a:path>
                <a:path w="4860290" h="3188335">
                  <a:moveTo>
                    <a:pt x="1368552" y="1626107"/>
                  </a:moveTo>
                  <a:lnTo>
                    <a:pt x="1368552" y="1722119"/>
                  </a:lnTo>
                </a:path>
                <a:path w="4860290" h="3188335">
                  <a:moveTo>
                    <a:pt x="1405127" y="1853183"/>
                  </a:moveTo>
                  <a:lnTo>
                    <a:pt x="1513332" y="1853183"/>
                  </a:lnTo>
                </a:path>
                <a:path w="4860290" h="3188335">
                  <a:moveTo>
                    <a:pt x="1458468" y="1804415"/>
                  </a:moveTo>
                  <a:lnTo>
                    <a:pt x="1458468" y="1900427"/>
                  </a:lnTo>
                </a:path>
                <a:path w="4860290" h="3188335">
                  <a:moveTo>
                    <a:pt x="1511808" y="1905000"/>
                  </a:moveTo>
                  <a:lnTo>
                    <a:pt x="1620012" y="1905000"/>
                  </a:lnTo>
                </a:path>
                <a:path w="4860290" h="3188335">
                  <a:moveTo>
                    <a:pt x="1565148" y="1856231"/>
                  </a:moveTo>
                  <a:lnTo>
                    <a:pt x="1565148" y="1953767"/>
                  </a:lnTo>
                </a:path>
                <a:path w="4860290" h="3188335">
                  <a:moveTo>
                    <a:pt x="1571244" y="1905000"/>
                  </a:moveTo>
                  <a:lnTo>
                    <a:pt x="1680972" y="1905000"/>
                  </a:lnTo>
                </a:path>
                <a:path w="4860290" h="3188335">
                  <a:moveTo>
                    <a:pt x="1626108" y="1856231"/>
                  </a:moveTo>
                  <a:lnTo>
                    <a:pt x="1626108" y="1953767"/>
                  </a:lnTo>
                </a:path>
                <a:path w="4860290" h="3188335">
                  <a:moveTo>
                    <a:pt x="1748027" y="2307336"/>
                  </a:moveTo>
                  <a:lnTo>
                    <a:pt x="1857756" y="2307336"/>
                  </a:lnTo>
                </a:path>
                <a:path w="4860290" h="3188335">
                  <a:moveTo>
                    <a:pt x="1802891" y="2260091"/>
                  </a:moveTo>
                  <a:lnTo>
                    <a:pt x="1802891" y="2356104"/>
                  </a:lnTo>
                </a:path>
                <a:path w="4860290" h="3188335">
                  <a:moveTo>
                    <a:pt x="1874520" y="2528316"/>
                  </a:moveTo>
                  <a:lnTo>
                    <a:pt x="1984248" y="2528316"/>
                  </a:lnTo>
                </a:path>
                <a:path w="4860290" h="3188335">
                  <a:moveTo>
                    <a:pt x="1929384" y="2479547"/>
                  </a:moveTo>
                  <a:lnTo>
                    <a:pt x="1929384" y="2577084"/>
                  </a:lnTo>
                </a:path>
                <a:path w="4860290" h="3188335">
                  <a:moveTo>
                    <a:pt x="1981200" y="2557272"/>
                  </a:moveTo>
                  <a:lnTo>
                    <a:pt x="2089403" y="2557272"/>
                  </a:lnTo>
                </a:path>
                <a:path w="4860290" h="3188335">
                  <a:moveTo>
                    <a:pt x="2036064" y="2508504"/>
                  </a:moveTo>
                  <a:lnTo>
                    <a:pt x="2036064" y="2604516"/>
                  </a:lnTo>
                </a:path>
                <a:path w="4860290" h="3188335">
                  <a:moveTo>
                    <a:pt x="2199132" y="2761487"/>
                  </a:moveTo>
                  <a:lnTo>
                    <a:pt x="2307336" y="2761487"/>
                  </a:lnTo>
                </a:path>
                <a:path w="4860290" h="3188335">
                  <a:moveTo>
                    <a:pt x="2252472" y="2712719"/>
                  </a:moveTo>
                  <a:lnTo>
                    <a:pt x="2252472" y="2810255"/>
                  </a:lnTo>
                </a:path>
                <a:path w="4860290" h="3188335">
                  <a:moveTo>
                    <a:pt x="2269236" y="2761487"/>
                  </a:moveTo>
                  <a:lnTo>
                    <a:pt x="2377440" y="2761487"/>
                  </a:lnTo>
                </a:path>
                <a:path w="4860290" h="3188335">
                  <a:moveTo>
                    <a:pt x="2324100" y="2712719"/>
                  </a:moveTo>
                  <a:lnTo>
                    <a:pt x="2324100" y="2810255"/>
                  </a:lnTo>
                </a:path>
                <a:path w="4860290" h="3188335">
                  <a:moveTo>
                    <a:pt x="2289048" y="2761487"/>
                  </a:moveTo>
                  <a:lnTo>
                    <a:pt x="2398776" y="2761487"/>
                  </a:lnTo>
                </a:path>
                <a:path w="4860290" h="3188335">
                  <a:moveTo>
                    <a:pt x="2343912" y="2712719"/>
                  </a:moveTo>
                  <a:lnTo>
                    <a:pt x="2343912" y="2810255"/>
                  </a:lnTo>
                </a:path>
                <a:path w="4860290" h="3188335">
                  <a:moveTo>
                    <a:pt x="2295144" y="2795016"/>
                  </a:moveTo>
                  <a:lnTo>
                    <a:pt x="2403348" y="2795016"/>
                  </a:lnTo>
                </a:path>
                <a:path w="4860290" h="3188335">
                  <a:moveTo>
                    <a:pt x="2348484" y="2747772"/>
                  </a:moveTo>
                  <a:lnTo>
                    <a:pt x="2348484" y="2843784"/>
                  </a:lnTo>
                </a:path>
                <a:path w="4860290" h="3188335">
                  <a:moveTo>
                    <a:pt x="2391156" y="2795016"/>
                  </a:moveTo>
                  <a:lnTo>
                    <a:pt x="2499360" y="2795016"/>
                  </a:lnTo>
                </a:path>
                <a:path w="4860290" h="3188335">
                  <a:moveTo>
                    <a:pt x="2444496" y="2747772"/>
                  </a:moveTo>
                  <a:lnTo>
                    <a:pt x="2444496" y="2843784"/>
                  </a:lnTo>
                </a:path>
                <a:path w="4860290" h="3188335">
                  <a:moveTo>
                    <a:pt x="2506979" y="2795016"/>
                  </a:moveTo>
                  <a:lnTo>
                    <a:pt x="2615184" y="2795016"/>
                  </a:lnTo>
                </a:path>
                <a:path w="4860290" h="3188335">
                  <a:moveTo>
                    <a:pt x="2560320" y="2747772"/>
                  </a:moveTo>
                  <a:lnTo>
                    <a:pt x="2560320" y="2843784"/>
                  </a:lnTo>
                </a:path>
                <a:path w="4860290" h="3188335">
                  <a:moveTo>
                    <a:pt x="2583179" y="2875787"/>
                  </a:moveTo>
                  <a:lnTo>
                    <a:pt x="2691384" y="2875787"/>
                  </a:lnTo>
                </a:path>
                <a:path w="4860290" h="3188335">
                  <a:moveTo>
                    <a:pt x="2636520" y="2827019"/>
                  </a:moveTo>
                  <a:lnTo>
                    <a:pt x="2636520" y="2924555"/>
                  </a:lnTo>
                </a:path>
                <a:path w="4860290" h="3188335">
                  <a:moveTo>
                    <a:pt x="2583179" y="2875787"/>
                  </a:moveTo>
                  <a:lnTo>
                    <a:pt x="2691384" y="2875787"/>
                  </a:lnTo>
                </a:path>
                <a:path w="4860290" h="3188335">
                  <a:moveTo>
                    <a:pt x="2636520" y="2827019"/>
                  </a:moveTo>
                  <a:lnTo>
                    <a:pt x="2636520" y="2924555"/>
                  </a:lnTo>
                </a:path>
                <a:path w="4860290" h="3188335">
                  <a:moveTo>
                    <a:pt x="2657856" y="2875787"/>
                  </a:moveTo>
                  <a:lnTo>
                    <a:pt x="2767584" y="2875787"/>
                  </a:lnTo>
                </a:path>
                <a:path w="4860290" h="3188335">
                  <a:moveTo>
                    <a:pt x="2712720" y="2827019"/>
                  </a:moveTo>
                  <a:lnTo>
                    <a:pt x="2712720" y="2924555"/>
                  </a:lnTo>
                </a:path>
                <a:path w="4860290" h="3188335">
                  <a:moveTo>
                    <a:pt x="2855976" y="2926079"/>
                  </a:moveTo>
                  <a:lnTo>
                    <a:pt x="2964179" y="2926079"/>
                  </a:lnTo>
                </a:path>
                <a:path w="4860290" h="3188335">
                  <a:moveTo>
                    <a:pt x="2909316" y="2878835"/>
                  </a:moveTo>
                  <a:lnTo>
                    <a:pt x="2909316" y="2974847"/>
                  </a:lnTo>
                </a:path>
                <a:path w="4860290" h="3188335">
                  <a:moveTo>
                    <a:pt x="3002279" y="3040379"/>
                  </a:moveTo>
                  <a:lnTo>
                    <a:pt x="3110484" y="3040379"/>
                  </a:lnTo>
                </a:path>
                <a:path w="4860290" h="3188335">
                  <a:moveTo>
                    <a:pt x="3057144" y="2991611"/>
                  </a:moveTo>
                  <a:lnTo>
                    <a:pt x="3057144" y="3089147"/>
                  </a:lnTo>
                </a:path>
                <a:path w="4860290" h="3188335">
                  <a:moveTo>
                    <a:pt x="3057144" y="3040379"/>
                  </a:moveTo>
                  <a:lnTo>
                    <a:pt x="3166872" y="3040379"/>
                  </a:lnTo>
                </a:path>
                <a:path w="4860290" h="3188335">
                  <a:moveTo>
                    <a:pt x="3112008" y="2991611"/>
                  </a:moveTo>
                  <a:lnTo>
                    <a:pt x="3112008" y="3089147"/>
                  </a:lnTo>
                </a:path>
                <a:path w="4860290" h="3188335">
                  <a:moveTo>
                    <a:pt x="3189732" y="3040379"/>
                  </a:moveTo>
                  <a:lnTo>
                    <a:pt x="3297936" y="3040379"/>
                  </a:lnTo>
                </a:path>
                <a:path w="4860290" h="3188335">
                  <a:moveTo>
                    <a:pt x="3243072" y="2991611"/>
                  </a:moveTo>
                  <a:lnTo>
                    <a:pt x="3243072" y="3089147"/>
                  </a:lnTo>
                </a:path>
                <a:path w="4860290" h="3188335">
                  <a:moveTo>
                    <a:pt x="3456431" y="3139440"/>
                  </a:moveTo>
                  <a:lnTo>
                    <a:pt x="3566159" y="3139440"/>
                  </a:lnTo>
                </a:path>
                <a:path w="4860290" h="3188335">
                  <a:moveTo>
                    <a:pt x="3511296" y="3090672"/>
                  </a:moveTo>
                  <a:lnTo>
                    <a:pt x="3511296" y="3188208"/>
                  </a:lnTo>
                </a:path>
                <a:path w="4860290" h="3188335">
                  <a:moveTo>
                    <a:pt x="4337304" y="3139440"/>
                  </a:moveTo>
                  <a:lnTo>
                    <a:pt x="4445508" y="3139440"/>
                  </a:lnTo>
                </a:path>
                <a:path w="4860290" h="3188335">
                  <a:moveTo>
                    <a:pt x="4390644" y="3090672"/>
                  </a:moveTo>
                  <a:lnTo>
                    <a:pt x="4390644" y="3188208"/>
                  </a:lnTo>
                </a:path>
                <a:path w="4860290" h="3188335">
                  <a:moveTo>
                    <a:pt x="4751832" y="3139440"/>
                  </a:moveTo>
                  <a:lnTo>
                    <a:pt x="4860035" y="3139440"/>
                  </a:lnTo>
                </a:path>
                <a:path w="4860290" h="3188335">
                  <a:moveTo>
                    <a:pt x="4805172" y="3090672"/>
                  </a:moveTo>
                  <a:lnTo>
                    <a:pt x="4805172" y="3188208"/>
                  </a:lnTo>
                </a:path>
              </a:pathLst>
            </a:custGeom>
            <a:ln w="3175">
              <a:solidFill>
                <a:srgbClr val="2E5496"/>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3179826" y="1226058"/>
              <a:ext cx="4803775" cy="2499360"/>
            </a:xfrm>
            <a:custGeom>
              <a:avLst/>
              <a:gdLst/>
              <a:ahLst/>
              <a:cxnLst/>
              <a:rect l="l" t="t" r="r" b="b"/>
              <a:pathLst>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0" y="48767"/>
                  </a:moveTo>
                  <a:lnTo>
                    <a:pt x="108203" y="48767"/>
                  </a:lnTo>
                </a:path>
                <a:path w="4803775" h="2499360">
                  <a:moveTo>
                    <a:pt x="53340" y="0"/>
                  </a:moveTo>
                  <a:lnTo>
                    <a:pt x="53340" y="97536"/>
                  </a:lnTo>
                </a:path>
                <a:path w="4803775" h="2499360">
                  <a:moveTo>
                    <a:pt x="15240" y="48767"/>
                  </a:moveTo>
                  <a:lnTo>
                    <a:pt x="123444" y="48767"/>
                  </a:lnTo>
                </a:path>
                <a:path w="4803775" h="2499360">
                  <a:moveTo>
                    <a:pt x="68580" y="0"/>
                  </a:moveTo>
                  <a:lnTo>
                    <a:pt x="68580" y="97536"/>
                  </a:lnTo>
                </a:path>
                <a:path w="4803775" h="2499360">
                  <a:moveTo>
                    <a:pt x="19812" y="48767"/>
                  </a:moveTo>
                  <a:lnTo>
                    <a:pt x="128015" y="48767"/>
                  </a:lnTo>
                </a:path>
                <a:path w="4803775" h="2499360">
                  <a:moveTo>
                    <a:pt x="74675" y="0"/>
                  </a:moveTo>
                  <a:lnTo>
                    <a:pt x="74675" y="97536"/>
                  </a:lnTo>
                </a:path>
                <a:path w="4803775" h="2499360">
                  <a:moveTo>
                    <a:pt x="19812" y="48767"/>
                  </a:moveTo>
                  <a:lnTo>
                    <a:pt x="128015" y="48767"/>
                  </a:lnTo>
                </a:path>
                <a:path w="4803775" h="2499360">
                  <a:moveTo>
                    <a:pt x="74675" y="0"/>
                  </a:moveTo>
                  <a:lnTo>
                    <a:pt x="74675" y="97536"/>
                  </a:lnTo>
                </a:path>
                <a:path w="4803775" h="2499360">
                  <a:moveTo>
                    <a:pt x="30480" y="48767"/>
                  </a:moveTo>
                  <a:lnTo>
                    <a:pt x="138684" y="48767"/>
                  </a:lnTo>
                </a:path>
                <a:path w="4803775" h="2499360">
                  <a:moveTo>
                    <a:pt x="83820" y="0"/>
                  </a:moveTo>
                  <a:lnTo>
                    <a:pt x="83820" y="97536"/>
                  </a:lnTo>
                </a:path>
                <a:path w="4803775" h="2499360">
                  <a:moveTo>
                    <a:pt x="30480" y="48767"/>
                  </a:moveTo>
                  <a:lnTo>
                    <a:pt x="138684" y="48767"/>
                  </a:lnTo>
                </a:path>
                <a:path w="4803775" h="2499360">
                  <a:moveTo>
                    <a:pt x="83820" y="0"/>
                  </a:moveTo>
                  <a:lnTo>
                    <a:pt x="83820" y="97536"/>
                  </a:lnTo>
                </a:path>
                <a:path w="4803775" h="2499360">
                  <a:moveTo>
                    <a:pt x="30480" y="48767"/>
                  </a:moveTo>
                  <a:lnTo>
                    <a:pt x="138684" y="48767"/>
                  </a:lnTo>
                </a:path>
                <a:path w="4803775" h="2499360">
                  <a:moveTo>
                    <a:pt x="83820" y="0"/>
                  </a:moveTo>
                  <a:lnTo>
                    <a:pt x="83820" y="97536"/>
                  </a:lnTo>
                </a:path>
                <a:path w="4803775" h="2499360">
                  <a:moveTo>
                    <a:pt x="35051" y="48767"/>
                  </a:moveTo>
                  <a:lnTo>
                    <a:pt x="143256" y="48767"/>
                  </a:lnTo>
                </a:path>
                <a:path w="4803775" h="2499360">
                  <a:moveTo>
                    <a:pt x="89915" y="0"/>
                  </a:moveTo>
                  <a:lnTo>
                    <a:pt x="89915" y="97536"/>
                  </a:lnTo>
                </a:path>
                <a:path w="4803775" h="2499360">
                  <a:moveTo>
                    <a:pt x="39624" y="48767"/>
                  </a:moveTo>
                  <a:lnTo>
                    <a:pt x="149351" y="48767"/>
                  </a:lnTo>
                </a:path>
                <a:path w="4803775" h="2499360">
                  <a:moveTo>
                    <a:pt x="94487" y="0"/>
                  </a:moveTo>
                  <a:lnTo>
                    <a:pt x="94487" y="97536"/>
                  </a:lnTo>
                </a:path>
                <a:path w="4803775" h="2499360">
                  <a:moveTo>
                    <a:pt x="45719" y="48767"/>
                  </a:moveTo>
                  <a:lnTo>
                    <a:pt x="153924" y="48767"/>
                  </a:lnTo>
                </a:path>
                <a:path w="4803775" h="2499360">
                  <a:moveTo>
                    <a:pt x="99060" y="0"/>
                  </a:moveTo>
                  <a:lnTo>
                    <a:pt x="99060" y="97536"/>
                  </a:lnTo>
                </a:path>
                <a:path w="4803775" h="2499360">
                  <a:moveTo>
                    <a:pt x="45719" y="48767"/>
                  </a:moveTo>
                  <a:lnTo>
                    <a:pt x="153924" y="48767"/>
                  </a:lnTo>
                </a:path>
                <a:path w="4803775" h="2499360">
                  <a:moveTo>
                    <a:pt x="99060" y="0"/>
                  </a:moveTo>
                  <a:lnTo>
                    <a:pt x="99060" y="97536"/>
                  </a:lnTo>
                </a:path>
                <a:path w="4803775" h="2499360">
                  <a:moveTo>
                    <a:pt x="65531" y="48767"/>
                  </a:moveTo>
                  <a:lnTo>
                    <a:pt x="173736" y="48767"/>
                  </a:lnTo>
                </a:path>
                <a:path w="4803775" h="2499360">
                  <a:moveTo>
                    <a:pt x="120396" y="0"/>
                  </a:moveTo>
                  <a:lnTo>
                    <a:pt x="120396" y="97536"/>
                  </a:lnTo>
                </a:path>
                <a:path w="4803775" h="2499360">
                  <a:moveTo>
                    <a:pt x="65531" y="48767"/>
                  </a:moveTo>
                  <a:lnTo>
                    <a:pt x="173736" y="48767"/>
                  </a:lnTo>
                </a:path>
                <a:path w="4803775" h="2499360">
                  <a:moveTo>
                    <a:pt x="120396" y="0"/>
                  </a:moveTo>
                  <a:lnTo>
                    <a:pt x="120396" y="97536"/>
                  </a:lnTo>
                </a:path>
                <a:path w="4803775" h="2499360">
                  <a:moveTo>
                    <a:pt x="65531" y="48767"/>
                  </a:moveTo>
                  <a:lnTo>
                    <a:pt x="173736" y="48767"/>
                  </a:lnTo>
                </a:path>
                <a:path w="4803775" h="2499360">
                  <a:moveTo>
                    <a:pt x="120396" y="0"/>
                  </a:moveTo>
                  <a:lnTo>
                    <a:pt x="120396" y="97536"/>
                  </a:lnTo>
                </a:path>
                <a:path w="4803775" h="2499360">
                  <a:moveTo>
                    <a:pt x="91439" y="60959"/>
                  </a:moveTo>
                  <a:lnTo>
                    <a:pt x="199644" y="60959"/>
                  </a:lnTo>
                </a:path>
                <a:path w="4803775" h="2499360">
                  <a:moveTo>
                    <a:pt x="144779" y="13715"/>
                  </a:moveTo>
                  <a:lnTo>
                    <a:pt x="144779" y="109727"/>
                  </a:lnTo>
                </a:path>
                <a:path w="4803775" h="2499360">
                  <a:moveTo>
                    <a:pt x="100584" y="74675"/>
                  </a:moveTo>
                  <a:lnTo>
                    <a:pt x="208787" y="74675"/>
                  </a:lnTo>
                </a:path>
                <a:path w="4803775" h="2499360">
                  <a:moveTo>
                    <a:pt x="155448" y="25907"/>
                  </a:moveTo>
                  <a:lnTo>
                    <a:pt x="155448" y="123443"/>
                  </a:lnTo>
                </a:path>
                <a:path w="4803775" h="2499360">
                  <a:moveTo>
                    <a:pt x="131063" y="88391"/>
                  </a:moveTo>
                  <a:lnTo>
                    <a:pt x="239268" y="88391"/>
                  </a:lnTo>
                </a:path>
                <a:path w="4803775" h="2499360">
                  <a:moveTo>
                    <a:pt x="185927" y="39624"/>
                  </a:moveTo>
                  <a:lnTo>
                    <a:pt x="185927" y="135636"/>
                  </a:lnTo>
                </a:path>
                <a:path w="4803775" h="2499360">
                  <a:moveTo>
                    <a:pt x="141732" y="100583"/>
                  </a:moveTo>
                  <a:lnTo>
                    <a:pt x="249936" y="100583"/>
                  </a:lnTo>
                </a:path>
                <a:path w="4803775" h="2499360">
                  <a:moveTo>
                    <a:pt x="195072" y="51815"/>
                  </a:moveTo>
                  <a:lnTo>
                    <a:pt x="195072" y="149351"/>
                  </a:lnTo>
                </a:path>
                <a:path w="4803775" h="2499360">
                  <a:moveTo>
                    <a:pt x="141732" y="100583"/>
                  </a:moveTo>
                  <a:lnTo>
                    <a:pt x="249936" y="100583"/>
                  </a:lnTo>
                </a:path>
                <a:path w="4803775" h="2499360">
                  <a:moveTo>
                    <a:pt x="195072" y="51815"/>
                  </a:moveTo>
                  <a:lnTo>
                    <a:pt x="195072" y="149351"/>
                  </a:lnTo>
                </a:path>
                <a:path w="4803775" h="2499360">
                  <a:moveTo>
                    <a:pt x="141732" y="100583"/>
                  </a:moveTo>
                  <a:lnTo>
                    <a:pt x="249936" y="100583"/>
                  </a:lnTo>
                </a:path>
                <a:path w="4803775" h="2499360">
                  <a:moveTo>
                    <a:pt x="195072" y="51815"/>
                  </a:moveTo>
                  <a:lnTo>
                    <a:pt x="195072" y="149351"/>
                  </a:lnTo>
                </a:path>
                <a:path w="4803775" h="2499360">
                  <a:moveTo>
                    <a:pt x="146303" y="100583"/>
                  </a:moveTo>
                  <a:lnTo>
                    <a:pt x="254508" y="100583"/>
                  </a:lnTo>
                </a:path>
                <a:path w="4803775" h="2499360">
                  <a:moveTo>
                    <a:pt x="201168" y="51815"/>
                  </a:moveTo>
                  <a:lnTo>
                    <a:pt x="201168" y="149351"/>
                  </a:lnTo>
                </a:path>
                <a:path w="4803775" h="2499360">
                  <a:moveTo>
                    <a:pt x="146303" y="100583"/>
                  </a:moveTo>
                  <a:lnTo>
                    <a:pt x="254508" y="100583"/>
                  </a:lnTo>
                </a:path>
                <a:path w="4803775" h="2499360">
                  <a:moveTo>
                    <a:pt x="201168" y="51815"/>
                  </a:moveTo>
                  <a:lnTo>
                    <a:pt x="201168" y="149351"/>
                  </a:lnTo>
                </a:path>
                <a:path w="4803775" h="2499360">
                  <a:moveTo>
                    <a:pt x="146303" y="100583"/>
                  </a:moveTo>
                  <a:lnTo>
                    <a:pt x="254508" y="100583"/>
                  </a:lnTo>
                </a:path>
                <a:path w="4803775" h="2499360">
                  <a:moveTo>
                    <a:pt x="201168" y="51815"/>
                  </a:moveTo>
                  <a:lnTo>
                    <a:pt x="201168" y="149351"/>
                  </a:lnTo>
                </a:path>
                <a:path w="4803775" h="2499360">
                  <a:moveTo>
                    <a:pt x="150875" y="100583"/>
                  </a:moveTo>
                  <a:lnTo>
                    <a:pt x="260603" y="100583"/>
                  </a:lnTo>
                </a:path>
                <a:path w="4803775" h="2499360">
                  <a:moveTo>
                    <a:pt x="205739" y="51815"/>
                  </a:moveTo>
                  <a:lnTo>
                    <a:pt x="205739" y="149351"/>
                  </a:lnTo>
                </a:path>
                <a:path w="4803775" h="2499360">
                  <a:moveTo>
                    <a:pt x="156972" y="100583"/>
                  </a:moveTo>
                  <a:lnTo>
                    <a:pt x="265175" y="100583"/>
                  </a:lnTo>
                </a:path>
                <a:path w="4803775" h="2499360">
                  <a:moveTo>
                    <a:pt x="210312" y="51815"/>
                  </a:moveTo>
                  <a:lnTo>
                    <a:pt x="210312" y="149351"/>
                  </a:lnTo>
                </a:path>
                <a:path w="4803775" h="2499360">
                  <a:moveTo>
                    <a:pt x="172212" y="100583"/>
                  </a:moveTo>
                  <a:lnTo>
                    <a:pt x="280415" y="100583"/>
                  </a:lnTo>
                </a:path>
                <a:path w="4803775" h="2499360">
                  <a:moveTo>
                    <a:pt x="225551" y="51815"/>
                  </a:moveTo>
                  <a:lnTo>
                    <a:pt x="225551" y="149351"/>
                  </a:lnTo>
                </a:path>
                <a:path w="4803775" h="2499360">
                  <a:moveTo>
                    <a:pt x="176784" y="100583"/>
                  </a:moveTo>
                  <a:lnTo>
                    <a:pt x="284988" y="100583"/>
                  </a:lnTo>
                </a:path>
                <a:path w="4803775" h="2499360">
                  <a:moveTo>
                    <a:pt x="231648" y="51815"/>
                  </a:moveTo>
                  <a:lnTo>
                    <a:pt x="231648" y="149351"/>
                  </a:lnTo>
                </a:path>
                <a:path w="4803775" h="2499360">
                  <a:moveTo>
                    <a:pt x="211836" y="100583"/>
                  </a:moveTo>
                  <a:lnTo>
                    <a:pt x="320039" y="100583"/>
                  </a:lnTo>
                </a:path>
                <a:path w="4803775" h="2499360">
                  <a:moveTo>
                    <a:pt x="266700" y="51815"/>
                  </a:moveTo>
                  <a:lnTo>
                    <a:pt x="266700" y="149351"/>
                  </a:lnTo>
                </a:path>
                <a:path w="4803775" h="2499360">
                  <a:moveTo>
                    <a:pt x="217932" y="114300"/>
                  </a:moveTo>
                  <a:lnTo>
                    <a:pt x="326136" y="114300"/>
                  </a:lnTo>
                </a:path>
                <a:path w="4803775" h="2499360">
                  <a:moveTo>
                    <a:pt x="271272" y="65531"/>
                  </a:moveTo>
                  <a:lnTo>
                    <a:pt x="271272" y="163067"/>
                  </a:lnTo>
                </a:path>
                <a:path w="4803775" h="2499360">
                  <a:moveTo>
                    <a:pt x="231648" y="114300"/>
                  </a:moveTo>
                  <a:lnTo>
                    <a:pt x="341375" y="114300"/>
                  </a:lnTo>
                </a:path>
                <a:path w="4803775" h="2499360">
                  <a:moveTo>
                    <a:pt x="286512" y="65531"/>
                  </a:moveTo>
                  <a:lnTo>
                    <a:pt x="286512" y="163067"/>
                  </a:lnTo>
                </a:path>
                <a:path w="4803775" h="2499360">
                  <a:moveTo>
                    <a:pt x="237744" y="128015"/>
                  </a:moveTo>
                  <a:lnTo>
                    <a:pt x="345948" y="128015"/>
                  </a:lnTo>
                </a:path>
                <a:path w="4803775" h="2499360">
                  <a:moveTo>
                    <a:pt x="291084" y="79247"/>
                  </a:moveTo>
                  <a:lnTo>
                    <a:pt x="291084" y="176783"/>
                  </a:lnTo>
                </a:path>
                <a:path w="4803775" h="2499360">
                  <a:moveTo>
                    <a:pt x="242315" y="128015"/>
                  </a:moveTo>
                  <a:lnTo>
                    <a:pt x="350520" y="128015"/>
                  </a:lnTo>
                </a:path>
                <a:path w="4803775" h="2499360">
                  <a:moveTo>
                    <a:pt x="297179" y="79247"/>
                  </a:moveTo>
                  <a:lnTo>
                    <a:pt x="297179" y="176783"/>
                  </a:lnTo>
                </a:path>
                <a:path w="4803775" h="2499360">
                  <a:moveTo>
                    <a:pt x="242315" y="128015"/>
                  </a:moveTo>
                  <a:lnTo>
                    <a:pt x="350520" y="128015"/>
                  </a:lnTo>
                </a:path>
                <a:path w="4803775" h="2499360">
                  <a:moveTo>
                    <a:pt x="297179" y="79247"/>
                  </a:moveTo>
                  <a:lnTo>
                    <a:pt x="297179" y="176783"/>
                  </a:lnTo>
                </a:path>
                <a:path w="4803775" h="2499360">
                  <a:moveTo>
                    <a:pt x="242315" y="128015"/>
                  </a:moveTo>
                  <a:lnTo>
                    <a:pt x="350520" y="128015"/>
                  </a:lnTo>
                </a:path>
                <a:path w="4803775" h="2499360">
                  <a:moveTo>
                    <a:pt x="297179" y="79247"/>
                  </a:moveTo>
                  <a:lnTo>
                    <a:pt x="297179" y="176783"/>
                  </a:lnTo>
                </a:path>
                <a:path w="4803775" h="2499360">
                  <a:moveTo>
                    <a:pt x="246887" y="128015"/>
                  </a:moveTo>
                  <a:lnTo>
                    <a:pt x="356615" y="128015"/>
                  </a:lnTo>
                </a:path>
                <a:path w="4803775" h="2499360">
                  <a:moveTo>
                    <a:pt x="301751" y="79247"/>
                  </a:moveTo>
                  <a:lnTo>
                    <a:pt x="301751" y="176783"/>
                  </a:lnTo>
                </a:path>
                <a:path w="4803775" h="2499360">
                  <a:moveTo>
                    <a:pt x="252984" y="128015"/>
                  </a:moveTo>
                  <a:lnTo>
                    <a:pt x="361188" y="128015"/>
                  </a:lnTo>
                </a:path>
                <a:path w="4803775" h="2499360">
                  <a:moveTo>
                    <a:pt x="306324" y="79247"/>
                  </a:moveTo>
                  <a:lnTo>
                    <a:pt x="306324" y="176783"/>
                  </a:lnTo>
                </a:path>
                <a:path w="4803775" h="2499360">
                  <a:moveTo>
                    <a:pt x="277368" y="128015"/>
                  </a:moveTo>
                  <a:lnTo>
                    <a:pt x="385572" y="128015"/>
                  </a:lnTo>
                </a:path>
                <a:path w="4803775" h="2499360">
                  <a:moveTo>
                    <a:pt x="332232" y="79247"/>
                  </a:moveTo>
                  <a:lnTo>
                    <a:pt x="332232" y="176783"/>
                  </a:lnTo>
                </a:path>
                <a:path w="4803775" h="2499360">
                  <a:moveTo>
                    <a:pt x="292608" y="128015"/>
                  </a:moveTo>
                  <a:lnTo>
                    <a:pt x="400812" y="128015"/>
                  </a:lnTo>
                </a:path>
                <a:path w="4803775" h="2499360">
                  <a:moveTo>
                    <a:pt x="347472" y="79247"/>
                  </a:moveTo>
                  <a:lnTo>
                    <a:pt x="347472" y="176783"/>
                  </a:lnTo>
                </a:path>
                <a:path w="4803775" h="2499360">
                  <a:moveTo>
                    <a:pt x="342900" y="213359"/>
                  </a:moveTo>
                  <a:lnTo>
                    <a:pt x="452627" y="213359"/>
                  </a:lnTo>
                </a:path>
                <a:path w="4803775" h="2499360">
                  <a:moveTo>
                    <a:pt x="397763" y="164591"/>
                  </a:moveTo>
                  <a:lnTo>
                    <a:pt x="397763" y="262127"/>
                  </a:lnTo>
                </a:path>
                <a:path w="4803775" h="2499360">
                  <a:moveTo>
                    <a:pt x="342900" y="213359"/>
                  </a:moveTo>
                  <a:lnTo>
                    <a:pt x="452627" y="213359"/>
                  </a:lnTo>
                </a:path>
                <a:path w="4803775" h="2499360">
                  <a:moveTo>
                    <a:pt x="397763" y="164591"/>
                  </a:moveTo>
                  <a:lnTo>
                    <a:pt x="397763" y="262127"/>
                  </a:lnTo>
                </a:path>
                <a:path w="4803775" h="2499360">
                  <a:moveTo>
                    <a:pt x="348996" y="213359"/>
                  </a:moveTo>
                  <a:lnTo>
                    <a:pt x="457200" y="213359"/>
                  </a:lnTo>
                </a:path>
                <a:path w="4803775" h="2499360">
                  <a:moveTo>
                    <a:pt x="402336" y="164591"/>
                  </a:moveTo>
                  <a:lnTo>
                    <a:pt x="402336" y="262127"/>
                  </a:lnTo>
                </a:path>
                <a:path w="4803775" h="2499360">
                  <a:moveTo>
                    <a:pt x="348996" y="213359"/>
                  </a:moveTo>
                  <a:lnTo>
                    <a:pt x="457200" y="213359"/>
                  </a:lnTo>
                </a:path>
                <a:path w="4803775" h="2499360">
                  <a:moveTo>
                    <a:pt x="402336" y="164591"/>
                  </a:moveTo>
                  <a:lnTo>
                    <a:pt x="402336" y="262127"/>
                  </a:lnTo>
                </a:path>
                <a:path w="4803775" h="2499360">
                  <a:moveTo>
                    <a:pt x="353568" y="228600"/>
                  </a:moveTo>
                  <a:lnTo>
                    <a:pt x="461772" y="228600"/>
                  </a:lnTo>
                </a:path>
                <a:path w="4803775" h="2499360">
                  <a:moveTo>
                    <a:pt x="408432" y="179831"/>
                  </a:moveTo>
                  <a:lnTo>
                    <a:pt x="408432" y="277367"/>
                  </a:lnTo>
                </a:path>
                <a:path w="4803775" h="2499360">
                  <a:moveTo>
                    <a:pt x="353568" y="228600"/>
                  </a:moveTo>
                  <a:lnTo>
                    <a:pt x="461772" y="228600"/>
                  </a:lnTo>
                </a:path>
                <a:path w="4803775" h="2499360">
                  <a:moveTo>
                    <a:pt x="408432" y="179831"/>
                  </a:moveTo>
                  <a:lnTo>
                    <a:pt x="408432" y="277367"/>
                  </a:lnTo>
                </a:path>
                <a:path w="4803775" h="2499360">
                  <a:moveTo>
                    <a:pt x="353568" y="228600"/>
                  </a:moveTo>
                  <a:lnTo>
                    <a:pt x="461772" y="228600"/>
                  </a:lnTo>
                </a:path>
                <a:path w="4803775" h="2499360">
                  <a:moveTo>
                    <a:pt x="408432" y="179831"/>
                  </a:moveTo>
                  <a:lnTo>
                    <a:pt x="408432" y="277367"/>
                  </a:lnTo>
                </a:path>
                <a:path w="4803775" h="2499360">
                  <a:moveTo>
                    <a:pt x="353568" y="228600"/>
                  </a:moveTo>
                  <a:lnTo>
                    <a:pt x="461772" y="228600"/>
                  </a:lnTo>
                </a:path>
                <a:path w="4803775" h="2499360">
                  <a:moveTo>
                    <a:pt x="408432" y="179831"/>
                  </a:moveTo>
                  <a:lnTo>
                    <a:pt x="408432" y="277367"/>
                  </a:lnTo>
                </a:path>
                <a:path w="4803775" h="2499360">
                  <a:moveTo>
                    <a:pt x="353568" y="228600"/>
                  </a:moveTo>
                  <a:lnTo>
                    <a:pt x="461772" y="228600"/>
                  </a:lnTo>
                </a:path>
                <a:path w="4803775" h="2499360">
                  <a:moveTo>
                    <a:pt x="408432" y="179831"/>
                  </a:moveTo>
                  <a:lnTo>
                    <a:pt x="408432" y="277367"/>
                  </a:lnTo>
                </a:path>
                <a:path w="4803775" h="2499360">
                  <a:moveTo>
                    <a:pt x="358139" y="228600"/>
                  </a:moveTo>
                  <a:lnTo>
                    <a:pt x="467868" y="228600"/>
                  </a:lnTo>
                </a:path>
                <a:path w="4803775" h="2499360">
                  <a:moveTo>
                    <a:pt x="413003" y="179831"/>
                  </a:moveTo>
                  <a:lnTo>
                    <a:pt x="413003" y="277367"/>
                  </a:lnTo>
                </a:path>
                <a:path w="4803775" h="2499360">
                  <a:moveTo>
                    <a:pt x="368808" y="228600"/>
                  </a:moveTo>
                  <a:lnTo>
                    <a:pt x="477012" y="228600"/>
                  </a:lnTo>
                </a:path>
                <a:path w="4803775" h="2499360">
                  <a:moveTo>
                    <a:pt x="423672" y="179831"/>
                  </a:moveTo>
                  <a:lnTo>
                    <a:pt x="423672" y="277367"/>
                  </a:lnTo>
                </a:path>
                <a:path w="4803775" h="2499360">
                  <a:moveTo>
                    <a:pt x="373379" y="228600"/>
                  </a:moveTo>
                  <a:lnTo>
                    <a:pt x="481584" y="228600"/>
                  </a:lnTo>
                </a:path>
                <a:path w="4803775" h="2499360">
                  <a:moveTo>
                    <a:pt x="428244" y="179831"/>
                  </a:moveTo>
                  <a:lnTo>
                    <a:pt x="428244" y="277367"/>
                  </a:lnTo>
                </a:path>
                <a:path w="4803775" h="2499360">
                  <a:moveTo>
                    <a:pt x="388620" y="228600"/>
                  </a:moveTo>
                  <a:lnTo>
                    <a:pt x="496824" y="228600"/>
                  </a:lnTo>
                </a:path>
                <a:path w="4803775" h="2499360">
                  <a:moveTo>
                    <a:pt x="443484" y="179831"/>
                  </a:moveTo>
                  <a:lnTo>
                    <a:pt x="443484" y="277367"/>
                  </a:lnTo>
                </a:path>
                <a:path w="4803775" h="2499360">
                  <a:moveTo>
                    <a:pt x="399288" y="228600"/>
                  </a:moveTo>
                  <a:lnTo>
                    <a:pt x="507491" y="228600"/>
                  </a:lnTo>
                </a:path>
                <a:path w="4803775" h="2499360">
                  <a:moveTo>
                    <a:pt x="454151" y="179831"/>
                  </a:moveTo>
                  <a:lnTo>
                    <a:pt x="454151" y="277367"/>
                  </a:lnTo>
                </a:path>
                <a:path w="4803775" h="2499360">
                  <a:moveTo>
                    <a:pt x="425196" y="243839"/>
                  </a:moveTo>
                  <a:lnTo>
                    <a:pt x="533400" y="243839"/>
                  </a:lnTo>
                </a:path>
                <a:path w="4803775" h="2499360">
                  <a:moveTo>
                    <a:pt x="478536" y="195071"/>
                  </a:moveTo>
                  <a:lnTo>
                    <a:pt x="478536" y="292607"/>
                  </a:lnTo>
                </a:path>
                <a:path w="4803775" h="2499360">
                  <a:moveTo>
                    <a:pt x="449579" y="243839"/>
                  </a:moveTo>
                  <a:lnTo>
                    <a:pt x="557784" y="243839"/>
                  </a:lnTo>
                </a:path>
                <a:path w="4803775" h="2499360">
                  <a:moveTo>
                    <a:pt x="504444" y="195071"/>
                  </a:moveTo>
                  <a:lnTo>
                    <a:pt x="504444" y="292607"/>
                  </a:lnTo>
                </a:path>
                <a:path w="4803775" h="2499360">
                  <a:moveTo>
                    <a:pt x="454151" y="243839"/>
                  </a:moveTo>
                  <a:lnTo>
                    <a:pt x="563879" y="243839"/>
                  </a:lnTo>
                </a:path>
                <a:path w="4803775" h="2499360">
                  <a:moveTo>
                    <a:pt x="509015" y="195071"/>
                  </a:moveTo>
                  <a:lnTo>
                    <a:pt x="509015" y="292607"/>
                  </a:lnTo>
                </a:path>
                <a:path w="4803775" h="2499360">
                  <a:moveTo>
                    <a:pt x="460248" y="243839"/>
                  </a:moveTo>
                  <a:lnTo>
                    <a:pt x="568451" y="243839"/>
                  </a:lnTo>
                </a:path>
                <a:path w="4803775" h="2499360">
                  <a:moveTo>
                    <a:pt x="513588" y="195071"/>
                  </a:moveTo>
                  <a:lnTo>
                    <a:pt x="513588" y="292607"/>
                  </a:lnTo>
                </a:path>
                <a:path w="4803775" h="2499360">
                  <a:moveTo>
                    <a:pt x="464820" y="243839"/>
                  </a:moveTo>
                  <a:lnTo>
                    <a:pt x="573024" y="243839"/>
                  </a:lnTo>
                </a:path>
                <a:path w="4803775" h="2499360">
                  <a:moveTo>
                    <a:pt x="519684" y="195071"/>
                  </a:moveTo>
                  <a:lnTo>
                    <a:pt x="519684" y="292607"/>
                  </a:lnTo>
                </a:path>
                <a:path w="4803775" h="2499360">
                  <a:moveTo>
                    <a:pt x="480060" y="243839"/>
                  </a:moveTo>
                  <a:lnTo>
                    <a:pt x="588263" y="243839"/>
                  </a:lnTo>
                </a:path>
                <a:path w="4803775" h="2499360">
                  <a:moveTo>
                    <a:pt x="534924" y="195071"/>
                  </a:moveTo>
                  <a:lnTo>
                    <a:pt x="534924" y="292607"/>
                  </a:lnTo>
                </a:path>
                <a:path w="4803775" h="2499360">
                  <a:moveTo>
                    <a:pt x="484632" y="243839"/>
                  </a:moveTo>
                  <a:lnTo>
                    <a:pt x="592836" y="243839"/>
                  </a:lnTo>
                </a:path>
                <a:path w="4803775" h="2499360">
                  <a:moveTo>
                    <a:pt x="539496" y="195071"/>
                  </a:moveTo>
                  <a:lnTo>
                    <a:pt x="539496" y="292607"/>
                  </a:lnTo>
                </a:path>
                <a:path w="4803775" h="2499360">
                  <a:moveTo>
                    <a:pt x="499872" y="243839"/>
                  </a:moveTo>
                  <a:lnTo>
                    <a:pt x="608076" y="243839"/>
                  </a:lnTo>
                </a:path>
                <a:path w="4803775" h="2499360">
                  <a:moveTo>
                    <a:pt x="554736" y="195071"/>
                  </a:moveTo>
                  <a:lnTo>
                    <a:pt x="554736" y="292607"/>
                  </a:lnTo>
                </a:path>
                <a:path w="4803775" h="2499360">
                  <a:moveTo>
                    <a:pt x="505968" y="243839"/>
                  </a:moveTo>
                  <a:lnTo>
                    <a:pt x="614172" y="243839"/>
                  </a:lnTo>
                </a:path>
                <a:path w="4803775" h="2499360">
                  <a:moveTo>
                    <a:pt x="559308" y="195071"/>
                  </a:moveTo>
                  <a:lnTo>
                    <a:pt x="559308" y="292607"/>
                  </a:lnTo>
                </a:path>
                <a:path w="4803775" h="2499360">
                  <a:moveTo>
                    <a:pt x="541020" y="259079"/>
                  </a:moveTo>
                  <a:lnTo>
                    <a:pt x="649224" y="259079"/>
                  </a:lnTo>
                </a:path>
                <a:path w="4803775" h="2499360">
                  <a:moveTo>
                    <a:pt x="594360" y="210312"/>
                  </a:moveTo>
                  <a:lnTo>
                    <a:pt x="594360" y="307847"/>
                  </a:lnTo>
                </a:path>
                <a:path w="4803775" h="2499360">
                  <a:moveTo>
                    <a:pt x="560832" y="259079"/>
                  </a:moveTo>
                  <a:lnTo>
                    <a:pt x="669036" y="259079"/>
                  </a:lnTo>
                </a:path>
                <a:path w="4803775" h="2499360">
                  <a:moveTo>
                    <a:pt x="615696" y="210312"/>
                  </a:moveTo>
                  <a:lnTo>
                    <a:pt x="615696" y="307847"/>
                  </a:lnTo>
                </a:path>
                <a:path w="4803775" h="2499360">
                  <a:moveTo>
                    <a:pt x="565403" y="259079"/>
                  </a:moveTo>
                  <a:lnTo>
                    <a:pt x="675132" y="259079"/>
                  </a:lnTo>
                </a:path>
                <a:path w="4803775" h="2499360">
                  <a:moveTo>
                    <a:pt x="620268" y="210312"/>
                  </a:moveTo>
                  <a:lnTo>
                    <a:pt x="620268" y="307847"/>
                  </a:lnTo>
                </a:path>
                <a:path w="4803775" h="2499360">
                  <a:moveTo>
                    <a:pt x="565403" y="259079"/>
                  </a:moveTo>
                  <a:lnTo>
                    <a:pt x="675132" y="259079"/>
                  </a:lnTo>
                </a:path>
                <a:path w="4803775" h="2499360">
                  <a:moveTo>
                    <a:pt x="620268" y="210312"/>
                  </a:moveTo>
                  <a:lnTo>
                    <a:pt x="620268" y="307847"/>
                  </a:lnTo>
                </a:path>
                <a:path w="4803775" h="2499360">
                  <a:moveTo>
                    <a:pt x="565403" y="259079"/>
                  </a:moveTo>
                  <a:lnTo>
                    <a:pt x="675132" y="259079"/>
                  </a:lnTo>
                </a:path>
                <a:path w="4803775" h="2499360">
                  <a:moveTo>
                    <a:pt x="620268" y="210312"/>
                  </a:moveTo>
                  <a:lnTo>
                    <a:pt x="620268" y="307847"/>
                  </a:lnTo>
                </a:path>
                <a:path w="4803775" h="2499360">
                  <a:moveTo>
                    <a:pt x="565403" y="259079"/>
                  </a:moveTo>
                  <a:lnTo>
                    <a:pt x="675132" y="259079"/>
                  </a:lnTo>
                </a:path>
                <a:path w="4803775" h="2499360">
                  <a:moveTo>
                    <a:pt x="620268" y="210312"/>
                  </a:moveTo>
                  <a:lnTo>
                    <a:pt x="620268" y="307847"/>
                  </a:lnTo>
                </a:path>
                <a:path w="4803775" h="2499360">
                  <a:moveTo>
                    <a:pt x="571500" y="275843"/>
                  </a:moveTo>
                  <a:lnTo>
                    <a:pt x="679703" y="275843"/>
                  </a:lnTo>
                </a:path>
                <a:path w="4803775" h="2499360">
                  <a:moveTo>
                    <a:pt x="624839" y="227075"/>
                  </a:moveTo>
                  <a:lnTo>
                    <a:pt x="624839" y="324612"/>
                  </a:lnTo>
                </a:path>
                <a:path w="4803775" h="2499360">
                  <a:moveTo>
                    <a:pt x="580644" y="275843"/>
                  </a:moveTo>
                  <a:lnTo>
                    <a:pt x="688848" y="275843"/>
                  </a:lnTo>
                </a:path>
                <a:path w="4803775" h="2499360">
                  <a:moveTo>
                    <a:pt x="635508" y="227075"/>
                  </a:moveTo>
                  <a:lnTo>
                    <a:pt x="635508" y="324612"/>
                  </a:lnTo>
                </a:path>
                <a:path w="4803775" h="2499360">
                  <a:moveTo>
                    <a:pt x="586739" y="275843"/>
                  </a:moveTo>
                  <a:lnTo>
                    <a:pt x="694944" y="275843"/>
                  </a:lnTo>
                </a:path>
                <a:path w="4803775" h="2499360">
                  <a:moveTo>
                    <a:pt x="640079" y="227075"/>
                  </a:moveTo>
                  <a:lnTo>
                    <a:pt x="640079" y="324612"/>
                  </a:lnTo>
                </a:path>
                <a:path w="4803775" h="2499360">
                  <a:moveTo>
                    <a:pt x="601979" y="292607"/>
                  </a:moveTo>
                  <a:lnTo>
                    <a:pt x="710184" y="292607"/>
                  </a:lnTo>
                </a:path>
                <a:path w="4803775" h="2499360">
                  <a:moveTo>
                    <a:pt x="655320" y="243839"/>
                  </a:moveTo>
                  <a:lnTo>
                    <a:pt x="655320" y="341375"/>
                  </a:lnTo>
                </a:path>
                <a:path w="4803775" h="2499360">
                  <a:moveTo>
                    <a:pt x="611124" y="292607"/>
                  </a:moveTo>
                  <a:lnTo>
                    <a:pt x="719327" y="292607"/>
                  </a:lnTo>
                </a:path>
                <a:path w="4803775" h="2499360">
                  <a:moveTo>
                    <a:pt x="665988" y="243839"/>
                  </a:moveTo>
                  <a:lnTo>
                    <a:pt x="665988" y="341375"/>
                  </a:lnTo>
                </a:path>
                <a:path w="4803775" h="2499360">
                  <a:moveTo>
                    <a:pt x="611124" y="292607"/>
                  </a:moveTo>
                  <a:lnTo>
                    <a:pt x="719327" y="292607"/>
                  </a:lnTo>
                </a:path>
                <a:path w="4803775" h="2499360">
                  <a:moveTo>
                    <a:pt x="665988" y="243839"/>
                  </a:moveTo>
                  <a:lnTo>
                    <a:pt x="665988" y="341375"/>
                  </a:lnTo>
                </a:path>
                <a:path w="4803775" h="2499360">
                  <a:moveTo>
                    <a:pt x="632460" y="309371"/>
                  </a:moveTo>
                  <a:lnTo>
                    <a:pt x="740663" y="309371"/>
                  </a:lnTo>
                </a:path>
                <a:path w="4803775" h="2499360">
                  <a:moveTo>
                    <a:pt x="685800" y="260603"/>
                  </a:moveTo>
                  <a:lnTo>
                    <a:pt x="685800" y="358139"/>
                  </a:lnTo>
                </a:path>
                <a:path w="4803775" h="2499360">
                  <a:moveTo>
                    <a:pt x="646176" y="309371"/>
                  </a:moveTo>
                  <a:lnTo>
                    <a:pt x="755903" y="309371"/>
                  </a:lnTo>
                </a:path>
                <a:path w="4803775" h="2499360">
                  <a:moveTo>
                    <a:pt x="701039" y="260603"/>
                  </a:moveTo>
                  <a:lnTo>
                    <a:pt x="701039" y="358139"/>
                  </a:lnTo>
                </a:path>
                <a:path w="4803775" h="2499360">
                  <a:moveTo>
                    <a:pt x="661415" y="309371"/>
                  </a:moveTo>
                  <a:lnTo>
                    <a:pt x="771144" y="309371"/>
                  </a:lnTo>
                </a:path>
                <a:path w="4803775" h="2499360">
                  <a:moveTo>
                    <a:pt x="716279" y="260603"/>
                  </a:moveTo>
                  <a:lnTo>
                    <a:pt x="716279" y="358139"/>
                  </a:lnTo>
                </a:path>
                <a:path w="4803775" h="2499360">
                  <a:moveTo>
                    <a:pt x="661415" y="309371"/>
                  </a:moveTo>
                  <a:lnTo>
                    <a:pt x="771144" y="309371"/>
                  </a:lnTo>
                </a:path>
                <a:path w="4803775" h="2499360">
                  <a:moveTo>
                    <a:pt x="716279" y="260603"/>
                  </a:moveTo>
                  <a:lnTo>
                    <a:pt x="716279" y="358139"/>
                  </a:lnTo>
                </a:path>
                <a:path w="4803775" h="2499360">
                  <a:moveTo>
                    <a:pt x="661415" y="309371"/>
                  </a:moveTo>
                  <a:lnTo>
                    <a:pt x="771144" y="309371"/>
                  </a:lnTo>
                </a:path>
                <a:path w="4803775" h="2499360">
                  <a:moveTo>
                    <a:pt x="716279" y="260603"/>
                  </a:moveTo>
                  <a:lnTo>
                    <a:pt x="716279" y="358139"/>
                  </a:lnTo>
                </a:path>
                <a:path w="4803775" h="2499360">
                  <a:moveTo>
                    <a:pt x="667512" y="309371"/>
                  </a:moveTo>
                  <a:lnTo>
                    <a:pt x="775715" y="309371"/>
                  </a:lnTo>
                </a:path>
                <a:path w="4803775" h="2499360">
                  <a:moveTo>
                    <a:pt x="720851" y="260603"/>
                  </a:moveTo>
                  <a:lnTo>
                    <a:pt x="720851" y="358139"/>
                  </a:lnTo>
                </a:path>
                <a:path w="4803775" h="2499360">
                  <a:moveTo>
                    <a:pt x="672084" y="326136"/>
                  </a:moveTo>
                  <a:lnTo>
                    <a:pt x="780288" y="326136"/>
                  </a:lnTo>
                </a:path>
                <a:path w="4803775" h="2499360">
                  <a:moveTo>
                    <a:pt x="726948" y="278891"/>
                  </a:moveTo>
                  <a:lnTo>
                    <a:pt x="726948" y="374903"/>
                  </a:lnTo>
                </a:path>
                <a:path w="4803775" h="2499360">
                  <a:moveTo>
                    <a:pt x="672084" y="326136"/>
                  </a:moveTo>
                  <a:lnTo>
                    <a:pt x="780288" y="326136"/>
                  </a:lnTo>
                </a:path>
                <a:path w="4803775" h="2499360">
                  <a:moveTo>
                    <a:pt x="726948" y="278891"/>
                  </a:moveTo>
                  <a:lnTo>
                    <a:pt x="726948" y="374903"/>
                  </a:lnTo>
                </a:path>
                <a:path w="4803775" h="2499360">
                  <a:moveTo>
                    <a:pt x="672084" y="326136"/>
                  </a:moveTo>
                  <a:lnTo>
                    <a:pt x="780288" y="326136"/>
                  </a:lnTo>
                </a:path>
                <a:path w="4803775" h="2499360">
                  <a:moveTo>
                    <a:pt x="726948" y="278891"/>
                  </a:moveTo>
                  <a:lnTo>
                    <a:pt x="726948" y="374903"/>
                  </a:lnTo>
                </a:path>
                <a:path w="4803775" h="2499360">
                  <a:moveTo>
                    <a:pt x="676656" y="344424"/>
                  </a:moveTo>
                  <a:lnTo>
                    <a:pt x="784860" y="344424"/>
                  </a:lnTo>
                </a:path>
                <a:path w="4803775" h="2499360">
                  <a:moveTo>
                    <a:pt x="731520" y="295655"/>
                  </a:moveTo>
                  <a:lnTo>
                    <a:pt x="731520" y="393191"/>
                  </a:lnTo>
                </a:path>
                <a:path w="4803775" h="2499360">
                  <a:moveTo>
                    <a:pt x="682751" y="362712"/>
                  </a:moveTo>
                  <a:lnTo>
                    <a:pt x="790956" y="362712"/>
                  </a:lnTo>
                </a:path>
                <a:path w="4803775" h="2499360">
                  <a:moveTo>
                    <a:pt x="736091" y="313943"/>
                  </a:moveTo>
                  <a:lnTo>
                    <a:pt x="736091" y="411479"/>
                  </a:lnTo>
                </a:path>
                <a:path w="4803775" h="2499360">
                  <a:moveTo>
                    <a:pt x="687324" y="362712"/>
                  </a:moveTo>
                  <a:lnTo>
                    <a:pt x="795527" y="362712"/>
                  </a:lnTo>
                </a:path>
                <a:path w="4803775" h="2499360">
                  <a:moveTo>
                    <a:pt x="742188" y="313943"/>
                  </a:moveTo>
                  <a:lnTo>
                    <a:pt x="742188" y="411479"/>
                  </a:lnTo>
                </a:path>
                <a:path w="4803775" h="2499360">
                  <a:moveTo>
                    <a:pt x="687324" y="362712"/>
                  </a:moveTo>
                  <a:lnTo>
                    <a:pt x="795527" y="362712"/>
                  </a:lnTo>
                </a:path>
                <a:path w="4803775" h="2499360">
                  <a:moveTo>
                    <a:pt x="742188" y="313943"/>
                  </a:moveTo>
                  <a:lnTo>
                    <a:pt x="742188" y="411479"/>
                  </a:lnTo>
                </a:path>
                <a:path w="4803775" h="2499360">
                  <a:moveTo>
                    <a:pt x="691896" y="381000"/>
                  </a:moveTo>
                  <a:lnTo>
                    <a:pt x="800100" y="381000"/>
                  </a:lnTo>
                </a:path>
                <a:path w="4803775" h="2499360">
                  <a:moveTo>
                    <a:pt x="746760" y="332231"/>
                  </a:moveTo>
                  <a:lnTo>
                    <a:pt x="746760" y="428243"/>
                  </a:lnTo>
                </a:path>
                <a:path w="4803775" h="2499360">
                  <a:moveTo>
                    <a:pt x="691896" y="381000"/>
                  </a:moveTo>
                  <a:lnTo>
                    <a:pt x="800100" y="381000"/>
                  </a:lnTo>
                </a:path>
                <a:path w="4803775" h="2499360">
                  <a:moveTo>
                    <a:pt x="746760" y="332231"/>
                  </a:moveTo>
                  <a:lnTo>
                    <a:pt x="746760" y="428243"/>
                  </a:lnTo>
                </a:path>
                <a:path w="4803775" h="2499360">
                  <a:moveTo>
                    <a:pt x="702563" y="417575"/>
                  </a:moveTo>
                  <a:lnTo>
                    <a:pt x="810768" y="417575"/>
                  </a:lnTo>
                </a:path>
                <a:path w="4803775" h="2499360">
                  <a:moveTo>
                    <a:pt x="757427" y="368807"/>
                  </a:moveTo>
                  <a:lnTo>
                    <a:pt x="757427" y="466343"/>
                  </a:lnTo>
                </a:path>
                <a:path w="4803775" h="2499360">
                  <a:moveTo>
                    <a:pt x="707136" y="417575"/>
                  </a:moveTo>
                  <a:lnTo>
                    <a:pt x="815339" y="417575"/>
                  </a:lnTo>
                </a:path>
                <a:path w="4803775" h="2499360">
                  <a:moveTo>
                    <a:pt x="762000" y="368807"/>
                  </a:moveTo>
                  <a:lnTo>
                    <a:pt x="762000" y="466343"/>
                  </a:lnTo>
                </a:path>
                <a:path w="4803775" h="2499360">
                  <a:moveTo>
                    <a:pt x="787908" y="454151"/>
                  </a:moveTo>
                  <a:lnTo>
                    <a:pt x="896112" y="454151"/>
                  </a:lnTo>
                </a:path>
                <a:path w="4803775" h="2499360">
                  <a:moveTo>
                    <a:pt x="842772" y="405383"/>
                  </a:moveTo>
                  <a:lnTo>
                    <a:pt x="842772" y="502919"/>
                  </a:lnTo>
                </a:path>
                <a:path w="4803775" h="2499360">
                  <a:moveTo>
                    <a:pt x="803148" y="454151"/>
                  </a:moveTo>
                  <a:lnTo>
                    <a:pt x="911351" y="454151"/>
                  </a:lnTo>
                </a:path>
                <a:path w="4803775" h="2499360">
                  <a:moveTo>
                    <a:pt x="858012" y="405383"/>
                  </a:moveTo>
                  <a:lnTo>
                    <a:pt x="858012" y="502919"/>
                  </a:lnTo>
                </a:path>
                <a:path w="4803775" h="2499360">
                  <a:moveTo>
                    <a:pt x="874776" y="454151"/>
                  </a:moveTo>
                  <a:lnTo>
                    <a:pt x="982979" y="454151"/>
                  </a:lnTo>
                </a:path>
                <a:path w="4803775" h="2499360">
                  <a:moveTo>
                    <a:pt x="928115" y="405383"/>
                  </a:moveTo>
                  <a:lnTo>
                    <a:pt x="928115" y="502919"/>
                  </a:lnTo>
                </a:path>
                <a:path w="4803775" h="2499360">
                  <a:moveTo>
                    <a:pt x="879348" y="454151"/>
                  </a:moveTo>
                  <a:lnTo>
                    <a:pt x="987551" y="454151"/>
                  </a:lnTo>
                </a:path>
                <a:path w="4803775" h="2499360">
                  <a:moveTo>
                    <a:pt x="934212" y="405383"/>
                  </a:moveTo>
                  <a:lnTo>
                    <a:pt x="934212" y="502919"/>
                  </a:lnTo>
                </a:path>
                <a:path w="4803775" h="2499360">
                  <a:moveTo>
                    <a:pt x="883920" y="454151"/>
                  </a:moveTo>
                  <a:lnTo>
                    <a:pt x="992124" y="454151"/>
                  </a:lnTo>
                </a:path>
                <a:path w="4803775" h="2499360">
                  <a:moveTo>
                    <a:pt x="938784" y="405383"/>
                  </a:moveTo>
                  <a:lnTo>
                    <a:pt x="938784" y="502919"/>
                  </a:lnTo>
                </a:path>
                <a:path w="4803775" h="2499360">
                  <a:moveTo>
                    <a:pt x="890015" y="493775"/>
                  </a:moveTo>
                  <a:lnTo>
                    <a:pt x="998220" y="493775"/>
                  </a:lnTo>
                </a:path>
                <a:path w="4803775" h="2499360">
                  <a:moveTo>
                    <a:pt x="943356" y="445007"/>
                  </a:moveTo>
                  <a:lnTo>
                    <a:pt x="943356" y="541019"/>
                  </a:lnTo>
                </a:path>
                <a:path w="4803775" h="2499360">
                  <a:moveTo>
                    <a:pt x="890015" y="493775"/>
                  </a:moveTo>
                  <a:lnTo>
                    <a:pt x="998220" y="493775"/>
                  </a:lnTo>
                </a:path>
                <a:path w="4803775" h="2499360">
                  <a:moveTo>
                    <a:pt x="943356" y="445007"/>
                  </a:moveTo>
                  <a:lnTo>
                    <a:pt x="943356" y="541019"/>
                  </a:lnTo>
                </a:path>
                <a:path w="4803775" h="2499360">
                  <a:moveTo>
                    <a:pt x="890015" y="493775"/>
                  </a:moveTo>
                  <a:lnTo>
                    <a:pt x="998220" y="493775"/>
                  </a:lnTo>
                </a:path>
                <a:path w="4803775" h="2499360">
                  <a:moveTo>
                    <a:pt x="943356" y="445007"/>
                  </a:moveTo>
                  <a:lnTo>
                    <a:pt x="943356" y="541019"/>
                  </a:lnTo>
                </a:path>
                <a:path w="4803775" h="2499360">
                  <a:moveTo>
                    <a:pt x="944879" y="512063"/>
                  </a:moveTo>
                  <a:lnTo>
                    <a:pt x="1053084" y="512063"/>
                  </a:lnTo>
                </a:path>
                <a:path w="4803775" h="2499360">
                  <a:moveTo>
                    <a:pt x="999744" y="464819"/>
                  </a:moveTo>
                  <a:lnTo>
                    <a:pt x="999744" y="560831"/>
                  </a:lnTo>
                </a:path>
                <a:path w="4803775" h="2499360">
                  <a:moveTo>
                    <a:pt x="960120" y="551688"/>
                  </a:moveTo>
                  <a:lnTo>
                    <a:pt x="1068324" y="551688"/>
                  </a:lnTo>
                </a:path>
                <a:path w="4803775" h="2499360">
                  <a:moveTo>
                    <a:pt x="1014984" y="504443"/>
                  </a:moveTo>
                  <a:lnTo>
                    <a:pt x="1014984" y="600455"/>
                  </a:lnTo>
                </a:path>
                <a:path w="4803775" h="2499360">
                  <a:moveTo>
                    <a:pt x="960120" y="551688"/>
                  </a:moveTo>
                  <a:lnTo>
                    <a:pt x="1068324" y="551688"/>
                  </a:lnTo>
                </a:path>
                <a:path w="4803775" h="2499360">
                  <a:moveTo>
                    <a:pt x="1014984" y="504443"/>
                  </a:moveTo>
                  <a:lnTo>
                    <a:pt x="1014984" y="600455"/>
                  </a:lnTo>
                </a:path>
                <a:path w="4803775" h="2499360">
                  <a:moveTo>
                    <a:pt x="970788" y="612647"/>
                  </a:moveTo>
                  <a:lnTo>
                    <a:pt x="1078991" y="612647"/>
                  </a:lnTo>
                </a:path>
                <a:path w="4803775" h="2499360">
                  <a:moveTo>
                    <a:pt x="1024127" y="563879"/>
                  </a:moveTo>
                  <a:lnTo>
                    <a:pt x="1024127" y="661415"/>
                  </a:lnTo>
                </a:path>
                <a:path w="4803775" h="2499360">
                  <a:moveTo>
                    <a:pt x="990600" y="774191"/>
                  </a:moveTo>
                  <a:lnTo>
                    <a:pt x="1098803" y="774191"/>
                  </a:lnTo>
                </a:path>
                <a:path w="4803775" h="2499360">
                  <a:moveTo>
                    <a:pt x="1043939" y="725424"/>
                  </a:moveTo>
                  <a:lnTo>
                    <a:pt x="1043939" y="821436"/>
                  </a:lnTo>
                </a:path>
                <a:path w="4803775" h="2499360">
                  <a:moveTo>
                    <a:pt x="1001268" y="813815"/>
                  </a:moveTo>
                  <a:lnTo>
                    <a:pt x="1109472" y="813815"/>
                  </a:lnTo>
                </a:path>
                <a:path w="4803775" h="2499360">
                  <a:moveTo>
                    <a:pt x="1054608" y="766571"/>
                  </a:moveTo>
                  <a:lnTo>
                    <a:pt x="1054608" y="862583"/>
                  </a:lnTo>
                </a:path>
                <a:path w="4803775" h="2499360">
                  <a:moveTo>
                    <a:pt x="1016508" y="835151"/>
                  </a:moveTo>
                  <a:lnTo>
                    <a:pt x="1124712" y="835151"/>
                  </a:lnTo>
                </a:path>
                <a:path w="4803775" h="2499360">
                  <a:moveTo>
                    <a:pt x="1069848" y="786383"/>
                  </a:moveTo>
                  <a:lnTo>
                    <a:pt x="1069848" y="883919"/>
                  </a:lnTo>
                </a:path>
                <a:path w="4803775" h="2499360">
                  <a:moveTo>
                    <a:pt x="1036320" y="854963"/>
                  </a:moveTo>
                  <a:lnTo>
                    <a:pt x="1144524" y="854963"/>
                  </a:lnTo>
                </a:path>
                <a:path w="4803775" h="2499360">
                  <a:moveTo>
                    <a:pt x="1089660" y="807719"/>
                  </a:moveTo>
                  <a:lnTo>
                    <a:pt x="1089660" y="903731"/>
                  </a:lnTo>
                </a:path>
                <a:path w="4803775" h="2499360">
                  <a:moveTo>
                    <a:pt x="1091184" y="876300"/>
                  </a:moveTo>
                  <a:lnTo>
                    <a:pt x="1199388" y="876300"/>
                  </a:lnTo>
                </a:path>
                <a:path w="4803775" h="2499360">
                  <a:moveTo>
                    <a:pt x="1146048" y="827531"/>
                  </a:moveTo>
                  <a:lnTo>
                    <a:pt x="1146048" y="925067"/>
                  </a:lnTo>
                </a:path>
                <a:path w="4803775" h="2499360">
                  <a:moveTo>
                    <a:pt x="1097279" y="876300"/>
                  </a:moveTo>
                  <a:lnTo>
                    <a:pt x="1205484" y="876300"/>
                  </a:lnTo>
                </a:path>
                <a:path w="4803775" h="2499360">
                  <a:moveTo>
                    <a:pt x="1150620" y="827531"/>
                  </a:moveTo>
                  <a:lnTo>
                    <a:pt x="1150620" y="925067"/>
                  </a:lnTo>
                </a:path>
                <a:path w="4803775" h="2499360">
                  <a:moveTo>
                    <a:pt x="1097279" y="876300"/>
                  </a:moveTo>
                  <a:lnTo>
                    <a:pt x="1205484" y="876300"/>
                  </a:lnTo>
                </a:path>
                <a:path w="4803775" h="2499360">
                  <a:moveTo>
                    <a:pt x="1150620" y="827531"/>
                  </a:moveTo>
                  <a:lnTo>
                    <a:pt x="1150620" y="925067"/>
                  </a:lnTo>
                </a:path>
                <a:path w="4803775" h="2499360">
                  <a:moveTo>
                    <a:pt x="1112520" y="876300"/>
                  </a:moveTo>
                  <a:lnTo>
                    <a:pt x="1220724" y="876300"/>
                  </a:lnTo>
                </a:path>
                <a:path w="4803775" h="2499360">
                  <a:moveTo>
                    <a:pt x="1165860" y="827531"/>
                  </a:moveTo>
                  <a:lnTo>
                    <a:pt x="1165860" y="925067"/>
                  </a:lnTo>
                </a:path>
                <a:path w="4803775" h="2499360">
                  <a:moveTo>
                    <a:pt x="1132332" y="918971"/>
                  </a:moveTo>
                  <a:lnTo>
                    <a:pt x="1240536" y="918971"/>
                  </a:lnTo>
                </a:path>
                <a:path w="4803775" h="2499360">
                  <a:moveTo>
                    <a:pt x="1185672" y="870203"/>
                  </a:moveTo>
                  <a:lnTo>
                    <a:pt x="1185672" y="967739"/>
                  </a:lnTo>
                </a:path>
                <a:path w="4803775" h="2499360">
                  <a:moveTo>
                    <a:pt x="1132332" y="918971"/>
                  </a:moveTo>
                  <a:lnTo>
                    <a:pt x="1240536" y="918971"/>
                  </a:lnTo>
                </a:path>
                <a:path w="4803775" h="2499360">
                  <a:moveTo>
                    <a:pt x="1185672" y="870203"/>
                  </a:moveTo>
                  <a:lnTo>
                    <a:pt x="1185672" y="967739"/>
                  </a:lnTo>
                </a:path>
                <a:path w="4803775" h="2499360">
                  <a:moveTo>
                    <a:pt x="1136903" y="918971"/>
                  </a:moveTo>
                  <a:lnTo>
                    <a:pt x="1245108" y="918971"/>
                  </a:lnTo>
                </a:path>
                <a:path w="4803775" h="2499360">
                  <a:moveTo>
                    <a:pt x="1191768" y="870203"/>
                  </a:moveTo>
                  <a:lnTo>
                    <a:pt x="1191768" y="967739"/>
                  </a:lnTo>
                </a:path>
                <a:path w="4803775" h="2499360">
                  <a:moveTo>
                    <a:pt x="1136903" y="918971"/>
                  </a:moveTo>
                  <a:lnTo>
                    <a:pt x="1245108" y="918971"/>
                  </a:lnTo>
                </a:path>
                <a:path w="4803775" h="2499360">
                  <a:moveTo>
                    <a:pt x="1191768" y="870203"/>
                  </a:moveTo>
                  <a:lnTo>
                    <a:pt x="1191768" y="967739"/>
                  </a:lnTo>
                </a:path>
                <a:path w="4803775" h="2499360">
                  <a:moveTo>
                    <a:pt x="1147572" y="918971"/>
                  </a:moveTo>
                  <a:lnTo>
                    <a:pt x="1255776" y="918971"/>
                  </a:lnTo>
                </a:path>
                <a:path w="4803775" h="2499360">
                  <a:moveTo>
                    <a:pt x="1200912" y="870203"/>
                  </a:moveTo>
                  <a:lnTo>
                    <a:pt x="1200912" y="967739"/>
                  </a:lnTo>
                </a:path>
                <a:path w="4803775" h="2499360">
                  <a:moveTo>
                    <a:pt x="1162812" y="918971"/>
                  </a:moveTo>
                  <a:lnTo>
                    <a:pt x="1271015" y="918971"/>
                  </a:lnTo>
                </a:path>
                <a:path w="4803775" h="2499360">
                  <a:moveTo>
                    <a:pt x="1216152" y="870203"/>
                  </a:moveTo>
                  <a:lnTo>
                    <a:pt x="1216152" y="967739"/>
                  </a:lnTo>
                </a:path>
                <a:path w="4803775" h="2499360">
                  <a:moveTo>
                    <a:pt x="1167384" y="918971"/>
                  </a:moveTo>
                  <a:lnTo>
                    <a:pt x="1275588" y="918971"/>
                  </a:lnTo>
                </a:path>
                <a:path w="4803775" h="2499360">
                  <a:moveTo>
                    <a:pt x="1222248" y="870203"/>
                  </a:moveTo>
                  <a:lnTo>
                    <a:pt x="1222248" y="967739"/>
                  </a:lnTo>
                </a:path>
                <a:path w="4803775" h="2499360">
                  <a:moveTo>
                    <a:pt x="1167384" y="918971"/>
                  </a:moveTo>
                  <a:lnTo>
                    <a:pt x="1275588" y="918971"/>
                  </a:lnTo>
                </a:path>
                <a:path w="4803775" h="2499360">
                  <a:moveTo>
                    <a:pt x="1222248" y="870203"/>
                  </a:moveTo>
                  <a:lnTo>
                    <a:pt x="1222248" y="967739"/>
                  </a:lnTo>
                </a:path>
                <a:path w="4803775" h="2499360">
                  <a:moveTo>
                    <a:pt x="1182624" y="918971"/>
                  </a:moveTo>
                  <a:lnTo>
                    <a:pt x="1290827" y="918971"/>
                  </a:lnTo>
                </a:path>
                <a:path w="4803775" h="2499360">
                  <a:moveTo>
                    <a:pt x="1237488" y="870203"/>
                  </a:moveTo>
                  <a:lnTo>
                    <a:pt x="1237488" y="967739"/>
                  </a:lnTo>
                </a:path>
                <a:path w="4803775" h="2499360">
                  <a:moveTo>
                    <a:pt x="1202436" y="943355"/>
                  </a:moveTo>
                  <a:lnTo>
                    <a:pt x="1310639" y="943355"/>
                  </a:lnTo>
                </a:path>
                <a:path w="4803775" h="2499360">
                  <a:moveTo>
                    <a:pt x="1257300" y="894588"/>
                  </a:moveTo>
                  <a:lnTo>
                    <a:pt x="1257300" y="990600"/>
                  </a:lnTo>
                </a:path>
                <a:path w="4803775" h="2499360">
                  <a:moveTo>
                    <a:pt x="1213103" y="943355"/>
                  </a:moveTo>
                  <a:lnTo>
                    <a:pt x="1321308" y="943355"/>
                  </a:lnTo>
                </a:path>
                <a:path w="4803775" h="2499360">
                  <a:moveTo>
                    <a:pt x="1266444" y="894588"/>
                  </a:moveTo>
                  <a:lnTo>
                    <a:pt x="1266444" y="990600"/>
                  </a:lnTo>
                </a:path>
                <a:path w="4803775" h="2499360">
                  <a:moveTo>
                    <a:pt x="1217676" y="943355"/>
                  </a:moveTo>
                  <a:lnTo>
                    <a:pt x="1325879" y="943355"/>
                  </a:lnTo>
                </a:path>
                <a:path w="4803775" h="2499360">
                  <a:moveTo>
                    <a:pt x="1272539" y="894588"/>
                  </a:moveTo>
                  <a:lnTo>
                    <a:pt x="1272539" y="990600"/>
                  </a:lnTo>
                </a:path>
                <a:path w="4803775" h="2499360">
                  <a:moveTo>
                    <a:pt x="1298448" y="1086612"/>
                  </a:moveTo>
                  <a:lnTo>
                    <a:pt x="1406652" y="1086612"/>
                  </a:lnTo>
                </a:path>
                <a:path w="4803775" h="2499360">
                  <a:moveTo>
                    <a:pt x="1353312" y="1037843"/>
                  </a:moveTo>
                  <a:lnTo>
                    <a:pt x="1353312" y="1135379"/>
                  </a:lnTo>
                </a:path>
                <a:path w="4803775" h="2499360">
                  <a:moveTo>
                    <a:pt x="1304544" y="1110995"/>
                  </a:moveTo>
                  <a:lnTo>
                    <a:pt x="1412748" y="1110995"/>
                  </a:lnTo>
                </a:path>
                <a:path w="4803775" h="2499360">
                  <a:moveTo>
                    <a:pt x="1357884" y="1062227"/>
                  </a:moveTo>
                  <a:lnTo>
                    <a:pt x="1357884" y="1159764"/>
                  </a:lnTo>
                </a:path>
                <a:path w="4803775" h="2499360">
                  <a:moveTo>
                    <a:pt x="1309115" y="1159764"/>
                  </a:moveTo>
                  <a:lnTo>
                    <a:pt x="1417320" y="1159764"/>
                  </a:lnTo>
                </a:path>
                <a:path w="4803775" h="2499360">
                  <a:moveTo>
                    <a:pt x="1362456" y="1110995"/>
                  </a:moveTo>
                  <a:lnTo>
                    <a:pt x="1362456" y="1208531"/>
                  </a:lnTo>
                </a:path>
                <a:path w="4803775" h="2499360">
                  <a:moveTo>
                    <a:pt x="1313688" y="1184147"/>
                  </a:moveTo>
                  <a:lnTo>
                    <a:pt x="1421891" y="1184147"/>
                  </a:lnTo>
                </a:path>
                <a:path w="4803775" h="2499360">
                  <a:moveTo>
                    <a:pt x="1368552" y="1135379"/>
                  </a:moveTo>
                  <a:lnTo>
                    <a:pt x="1368552" y="1232915"/>
                  </a:lnTo>
                </a:path>
                <a:path w="4803775" h="2499360">
                  <a:moveTo>
                    <a:pt x="1319784" y="1184147"/>
                  </a:moveTo>
                  <a:lnTo>
                    <a:pt x="1427988" y="1184147"/>
                  </a:lnTo>
                </a:path>
                <a:path w="4803775" h="2499360">
                  <a:moveTo>
                    <a:pt x="1373124" y="1135379"/>
                  </a:moveTo>
                  <a:lnTo>
                    <a:pt x="1373124" y="1232915"/>
                  </a:lnTo>
                </a:path>
                <a:path w="4803775" h="2499360">
                  <a:moveTo>
                    <a:pt x="1328927" y="1210055"/>
                  </a:moveTo>
                  <a:lnTo>
                    <a:pt x="1437132" y="1210055"/>
                  </a:lnTo>
                </a:path>
                <a:path w="4803775" h="2499360">
                  <a:moveTo>
                    <a:pt x="1383791" y="1161288"/>
                  </a:moveTo>
                  <a:lnTo>
                    <a:pt x="1383791" y="1258824"/>
                  </a:lnTo>
                </a:path>
                <a:path w="4803775" h="2499360">
                  <a:moveTo>
                    <a:pt x="1344168" y="1260347"/>
                  </a:moveTo>
                  <a:lnTo>
                    <a:pt x="1452372" y="1260347"/>
                  </a:lnTo>
                </a:path>
                <a:path w="4803775" h="2499360">
                  <a:moveTo>
                    <a:pt x="1399032" y="1213103"/>
                  </a:moveTo>
                  <a:lnTo>
                    <a:pt x="1399032" y="1309115"/>
                  </a:lnTo>
                </a:path>
                <a:path w="4803775" h="2499360">
                  <a:moveTo>
                    <a:pt x="1354836" y="1260347"/>
                  </a:moveTo>
                  <a:lnTo>
                    <a:pt x="1463039" y="1260347"/>
                  </a:lnTo>
                </a:path>
                <a:path w="4803775" h="2499360">
                  <a:moveTo>
                    <a:pt x="1408176" y="1213103"/>
                  </a:moveTo>
                  <a:lnTo>
                    <a:pt x="1408176" y="1309115"/>
                  </a:lnTo>
                </a:path>
                <a:path w="4803775" h="2499360">
                  <a:moveTo>
                    <a:pt x="1359408" y="1260347"/>
                  </a:moveTo>
                  <a:lnTo>
                    <a:pt x="1467612" y="1260347"/>
                  </a:lnTo>
                </a:path>
                <a:path w="4803775" h="2499360">
                  <a:moveTo>
                    <a:pt x="1414272" y="1213103"/>
                  </a:moveTo>
                  <a:lnTo>
                    <a:pt x="1414272" y="1309115"/>
                  </a:lnTo>
                </a:path>
                <a:path w="4803775" h="2499360">
                  <a:moveTo>
                    <a:pt x="1394460" y="1313688"/>
                  </a:moveTo>
                  <a:lnTo>
                    <a:pt x="1502664" y="1313688"/>
                  </a:lnTo>
                </a:path>
                <a:path w="4803775" h="2499360">
                  <a:moveTo>
                    <a:pt x="1449324" y="1264919"/>
                  </a:moveTo>
                  <a:lnTo>
                    <a:pt x="1449324" y="1362455"/>
                  </a:lnTo>
                </a:path>
                <a:path w="4803775" h="2499360">
                  <a:moveTo>
                    <a:pt x="1440179" y="1341119"/>
                  </a:moveTo>
                  <a:lnTo>
                    <a:pt x="1548384" y="1341119"/>
                  </a:lnTo>
                </a:path>
                <a:path w="4803775" h="2499360">
                  <a:moveTo>
                    <a:pt x="1495044" y="1292352"/>
                  </a:moveTo>
                  <a:lnTo>
                    <a:pt x="1495044" y="1389888"/>
                  </a:lnTo>
                </a:path>
                <a:path w="4803775" h="2499360">
                  <a:moveTo>
                    <a:pt x="1516379" y="1368552"/>
                  </a:moveTo>
                  <a:lnTo>
                    <a:pt x="1624584" y="1368552"/>
                  </a:lnTo>
                </a:path>
                <a:path w="4803775" h="2499360">
                  <a:moveTo>
                    <a:pt x="1569720" y="1319783"/>
                  </a:moveTo>
                  <a:lnTo>
                    <a:pt x="1569720" y="1417319"/>
                  </a:lnTo>
                </a:path>
                <a:path w="4803775" h="2499360">
                  <a:moveTo>
                    <a:pt x="1536191" y="1395983"/>
                  </a:moveTo>
                  <a:lnTo>
                    <a:pt x="1644396" y="1395983"/>
                  </a:lnTo>
                </a:path>
                <a:path w="4803775" h="2499360">
                  <a:moveTo>
                    <a:pt x="1591056" y="1347215"/>
                  </a:moveTo>
                  <a:lnTo>
                    <a:pt x="1591056" y="1444752"/>
                  </a:lnTo>
                </a:path>
                <a:path w="4803775" h="2499360">
                  <a:moveTo>
                    <a:pt x="1556003" y="1395983"/>
                  </a:moveTo>
                  <a:lnTo>
                    <a:pt x="1665732" y="1395983"/>
                  </a:lnTo>
                </a:path>
                <a:path w="4803775" h="2499360">
                  <a:moveTo>
                    <a:pt x="1610868" y="1347215"/>
                  </a:moveTo>
                  <a:lnTo>
                    <a:pt x="1610868" y="1444752"/>
                  </a:lnTo>
                </a:path>
                <a:path w="4803775" h="2499360">
                  <a:moveTo>
                    <a:pt x="1627632" y="1481327"/>
                  </a:moveTo>
                  <a:lnTo>
                    <a:pt x="1735836" y="1481327"/>
                  </a:lnTo>
                </a:path>
                <a:path w="4803775" h="2499360">
                  <a:moveTo>
                    <a:pt x="1680972" y="1432559"/>
                  </a:moveTo>
                  <a:lnTo>
                    <a:pt x="1680972" y="1528571"/>
                  </a:lnTo>
                </a:path>
                <a:path w="4803775" h="2499360">
                  <a:moveTo>
                    <a:pt x="1723644" y="1595627"/>
                  </a:moveTo>
                  <a:lnTo>
                    <a:pt x="1831848" y="1595627"/>
                  </a:lnTo>
                </a:path>
                <a:path w="4803775" h="2499360">
                  <a:moveTo>
                    <a:pt x="1776984" y="1546859"/>
                  </a:moveTo>
                  <a:lnTo>
                    <a:pt x="1776984" y="1644395"/>
                  </a:lnTo>
                </a:path>
                <a:path w="4803775" h="2499360">
                  <a:moveTo>
                    <a:pt x="1728215" y="1595627"/>
                  </a:moveTo>
                  <a:lnTo>
                    <a:pt x="1836420" y="1595627"/>
                  </a:lnTo>
                </a:path>
                <a:path w="4803775" h="2499360">
                  <a:moveTo>
                    <a:pt x="1783079" y="1546859"/>
                  </a:moveTo>
                  <a:lnTo>
                    <a:pt x="1783079" y="1644395"/>
                  </a:lnTo>
                </a:path>
                <a:path w="4803775" h="2499360">
                  <a:moveTo>
                    <a:pt x="1734312" y="1595627"/>
                  </a:moveTo>
                  <a:lnTo>
                    <a:pt x="1842515" y="1595627"/>
                  </a:lnTo>
                </a:path>
                <a:path w="4803775" h="2499360">
                  <a:moveTo>
                    <a:pt x="1787652" y="1546859"/>
                  </a:moveTo>
                  <a:lnTo>
                    <a:pt x="1787652" y="1644395"/>
                  </a:lnTo>
                </a:path>
                <a:path w="4803775" h="2499360">
                  <a:moveTo>
                    <a:pt x="1734312" y="1595627"/>
                  </a:moveTo>
                  <a:lnTo>
                    <a:pt x="1842515" y="1595627"/>
                  </a:lnTo>
                </a:path>
                <a:path w="4803775" h="2499360">
                  <a:moveTo>
                    <a:pt x="1787652" y="1546859"/>
                  </a:moveTo>
                  <a:lnTo>
                    <a:pt x="1787652" y="1644395"/>
                  </a:lnTo>
                </a:path>
                <a:path w="4803775" h="2499360">
                  <a:moveTo>
                    <a:pt x="1738884" y="1626107"/>
                  </a:moveTo>
                  <a:lnTo>
                    <a:pt x="1847088" y="1626107"/>
                  </a:lnTo>
                </a:path>
                <a:path w="4803775" h="2499360">
                  <a:moveTo>
                    <a:pt x="1792224" y="1577339"/>
                  </a:moveTo>
                  <a:lnTo>
                    <a:pt x="1792224" y="1674876"/>
                  </a:lnTo>
                </a:path>
                <a:path w="4803775" h="2499360">
                  <a:moveTo>
                    <a:pt x="1743456" y="1626107"/>
                  </a:moveTo>
                  <a:lnTo>
                    <a:pt x="1851660" y="1626107"/>
                  </a:lnTo>
                </a:path>
                <a:path w="4803775" h="2499360">
                  <a:moveTo>
                    <a:pt x="1798320" y="1577339"/>
                  </a:moveTo>
                  <a:lnTo>
                    <a:pt x="1798320" y="1674876"/>
                  </a:lnTo>
                </a:path>
                <a:path w="4803775" h="2499360">
                  <a:moveTo>
                    <a:pt x="1748027" y="1626107"/>
                  </a:moveTo>
                  <a:lnTo>
                    <a:pt x="1857756" y="1626107"/>
                  </a:lnTo>
                </a:path>
                <a:path w="4803775" h="2499360">
                  <a:moveTo>
                    <a:pt x="1802891" y="1577339"/>
                  </a:moveTo>
                  <a:lnTo>
                    <a:pt x="1802891" y="1674876"/>
                  </a:lnTo>
                </a:path>
                <a:path w="4803775" h="2499360">
                  <a:moveTo>
                    <a:pt x="1758696" y="1626107"/>
                  </a:moveTo>
                  <a:lnTo>
                    <a:pt x="1866900" y="1626107"/>
                  </a:lnTo>
                </a:path>
                <a:path w="4803775" h="2499360">
                  <a:moveTo>
                    <a:pt x="1813560" y="1577339"/>
                  </a:moveTo>
                  <a:lnTo>
                    <a:pt x="1813560" y="1674876"/>
                  </a:lnTo>
                </a:path>
                <a:path w="4803775" h="2499360">
                  <a:moveTo>
                    <a:pt x="1758696" y="1626107"/>
                  </a:moveTo>
                  <a:lnTo>
                    <a:pt x="1866900" y="1626107"/>
                  </a:lnTo>
                </a:path>
                <a:path w="4803775" h="2499360">
                  <a:moveTo>
                    <a:pt x="1813560" y="1577339"/>
                  </a:moveTo>
                  <a:lnTo>
                    <a:pt x="1813560" y="1674876"/>
                  </a:lnTo>
                </a:path>
                <a:path w="4803775" h="2499360">
                  <a:moveTo>
                    <a:pt x="1763268" y="1626107"/>
                  </a:moveTo>
                  <a:lnTo>
                    <a:pt x="1872996" y="1626107"/>
                  </a:lnTo>
                </a:path>
                <a:path w="4803775" h="2499360">
                  <a:moveTo>
                    <a:pt x="1818132" y="1577339"/>
                  </a:moveTo>
                  <a:lnTo>
                    <a:pt x="1818132" y="1674876"/>
                  </a:lnTo>
                </a:path>
                <a:path w="4803775" h="2499360">
                  <a:moveTo>
                    <a:pt x="1763268" y="1626107"/>
                  </a:moveTo>
                  <a:lnTo>
                    <a:pt x="1872996" y="1626107"/>
                  </a:lnTo>
                </a:path>
                <a:path w="4803775" h="2499360">
                  <a:moveTo>
                    <a:pt x="1818132" y="1577339"/>
                  </a:moveTo>
                  <a:lnTo>
                    <a:pt x="1818132" y="1674876"/>
                  </a:lnTo>
                </a:path>
                <a:path w="4803775" h="2499360">
                  <a:moveTo>
                    <a:pt x="1763268" y="1626107"/>
                  </a:moveTo>
                  <a:lnTo>
                    <a:pt x="1872996" y="1626107"/>
                  </a:lnTo>
                </a:path>
                <a:path w="4803775" h="2499360">
                  <a:moveTo>
                    <a:pt x="1818132" y="1577339"/>
                  </a:moveTo>
                  <a:lnTo>
                    <a:pt x="1818132" y="1674876"/>
                  </a:lnTo>
                </a:path>
                <a:path w="4803775" h="2499360">
                  <a:moveTo>
                    <a:pt x="1769364" y="1626107"/>
                  </a:moveTo>
                  <a:lnTo>
                    <a:pt x="1877568" y="1626107"/>
                  </a:lnTo>
                </a:path>
                <a:path w="4803775" h="2499360">
                  <a:moveTo>
                    <a:pt x="1822703" y="1577339"/>
                  </a:moveTo>
                  <a:lnTo>
                    <a:pt x="1822703" y="1674876"/>
                  </a:lnTo>
                </a:path>
                <a:path w="4803775" h="2499360">
                  <a:moveTo>
                    <a:pt x="1799844" y="1699259"/>
                  </a:moveTo>
                  <a:lnTo>
                    <a:pt x="1908048" y="1699259"/>
                  </a:lnTo>
                </a:path>
                <a:path w="4803775" h="2499360">
                  <a:moveTo>
                    <a:pt x="1853184" y="1650491"/>
                  </a:moveTo>
                  <a:lnTo>
                    <a:pt x="1853184" y="1748027"/>
                  </a:lnTo>
                </a:path>
                <a:path w="4803775" h="2499360">
                  <a:moveTo>
                    <a:pt x="1808988" y="1699259"/>
                  </a:moveTo>
                  <a:lnTo>
                    <a:pt x="1917191" y="1699259"/>
                  </a:lnTo>
                </a:path>
                <a:path w="4803775" h="2499360">
                  <a:moveTo>
                    <a:pt x="1863852" y="1650491"/>
                  </a:moveTo>
                  <a:lnTo>
                    <a:pt x="1863852" y="1748027"/>
                  </a:lnTo>
                </a:path>
                <a:path w="4803775" h="2499360">
                  <a:moveTo>
                    <a:pt x="1845564" y="1699259"/>
                  </a:moveTo>
                  <a:lnTo>
                    <a:pt x="1953768" y="1699259"/>
                  </a:lnTo>
                </a:path>
                <a:path w="4803775" h="2499360">
                  <a:moveTo>
                    <a:pt x="1898903" y="1650491"/>
                  </a:moveTo>
                  <a:lnTo>
                    <a:pt x="1898903" y="1748027"/>
                  </a:lnTo>
                </a:path>
                <a:path w="4803775" h="2499360">
                  <a:moveTo>
                    <a:pt x="1854708" y="1699259"/>
                  </a:moveTo>
                  <a:lnTo>
                    <a:pt x="1962912" y="1699259"/>
                  </a:lnTo>
                </a:path>
                <a:path w="4803775" h="2499360">
                  <a:moveTo>
                    <a:pt x="1909572" y="1650491"/>
                  </a:moveTo>
                  <a:lnTo>
                    <a:pt x="1909572" y="1748027"/>
                  </a:lnTo>
                </a:path>
                <a:path w="4803775" h="2499360">
                  <a:moveTo>
                    <a:pt x="1985772" y="1699259"/>
                  </a:moveTo>
                  <a:lnTo>
                    <a:pt x="2093976" y="1699259"/>
                  </a:lnTo>
                </a:path>
                <a:path w="4803775" h="2499360">
                  <a:moveTo>
                    <a:pt x="2040636" y="1650491"/>
                  </a:moveTo>
                  <a:lnTo>
                    <a:pt x="2040636" y="1748027"/>
                  </a:lnTo>
                </a:path>
                <a:path w="4803775" h="2499360">
                  <a:moveTo>
                    <a:pt x="2052827" y="1780031"/>
                  </a:moveTo>
                  <a:lnTo>
                    <a:pt x="2161032" y="1780031"/>
                  </a:lnTo>
                </a:path>
                <a:path w="4803775" h="2499360">
                  <a:moveTo>
                    <a:pt x="2106168" y="1731264"/>
                  </a:moveTo>
                  <a:lnTo>
                    <a:pt x="2106168" y="1828800"/>
                  </a:lnTo>
                </a:path>
                <a:path w="4803775" h="2499360">
                  <a:moveTo>
                    <a:pt x="2157984" y="1903476"/>
                  </a:moveTo>
                  <a:lnTo>
                    <a:pt x="2266188" y="1903476"/>
                  </a:lnTo>
                </a:path>
                <a:path w="4803775" h="2499360">
                  <a:moveTo>
                    <a:pt x="2212848" y="1856231"/>
                  </a:moveTo>
                  <a:lnTo>
                    <a:pt x="2212848" y="1952243"/>
                  </a:lnTo>
                </a:path>
                <a:path w="4803775" h="2499360">
                  <a:moveTo>
                    <a:pt x="2193036" y="1903476"/>
                  </a:moveTo>
                  <a:lnTo>
                    <a:pt x="2301240" y="1903476"/>
                  </a:lnTo>
                </a:path>
                <a:path w="4803775" h="2499360">
                  <a:moveTo>
                    <a:pt x="2247900" y="1856231"/>
                  </a:moveTo>
                  <a:lnTo>
                    <a:pt x="2247900" y="1952243"/>
                  </a:lnTo>
                </a:path>
                <a:path w="4803775" h="2499360">
                  <a:moveTo>
                    <a:pt x="2193036" y="1903476"/>
                  </a:moveTo>
                  <a:lnTo>
                    <a:pt x="2301240" y="1903476"/>
                  </a:lnTo>
                </a:path>
                <a:path w="4803775" h="2499360">
                  <a:moveTo>
                    <a:pt x="2247900" y="1856231"/>
                  </a:moveTo>
                  <a:lnTo>
                    <a:pt x="2247900" y="1952243"/>
                  </a:lnTo>
                </a:path>
                <a:path w="4803775" h="2499360">
                  <a:moveTo>
                    <a:pt x="2199132" y="1903476"/>
                  </a:moveTo>
                  <a:lnTo>
                    <a:pt x="2307336" y="1903476"/>
                  </a:lnTo>
                </a:path>
                <a:path w="4803775" h="2499360">
                  <a:moveTo>
                    <a:pt x="2252472" y="1856231"/>
                  </a:moveTo>
                  <a:lnTo>
                    <a:pt x="2252472" y="1952243"/>
                  </a:lnTo>
                </a:path>
                <a:path w="4803775" h="2499360">
                  <a:moveTo>
                    <a:pt x="2273808" y="1903476"/>
                  </a:moveTo>
                  <a:lnTo>
                    <a:pt x="2383536" y="1903476"/>
                  </a:lnTo>
                </a:path>
                <a:path w="4803775" h="2499360">
                  <a:moveTo>
                    <a:pt x="2328672" y="1856231"/>
                  </a:moveTo>
                  <a:lnTo>
                    <a:pt x="2328672" y="1952243"/>
                  </a:lnTo>
                </a:path>
                <a:path w="4803775" h="2499360">
                  <a:moveTo>
                    <a:pt x="2279904" y="1903476"/>
                  </a:moveTo>
                  <a:lnTo>
                    <a:pt x="2388108" y="1903476"/>
                  </a:lnTo>
                </a:path>
                <a:path w="4803775" h="2499360">
                  <a:moveTo>
                    <a:pt x="2333244" y="1856231"/>
                  </a:moveTo>
                  <a:lnTo>
                    <a:pt x="2333244" y="1952243"/>
                  </a:lnTo>
                </a:path>
                <a:path w="4803775" h="2499360">
                  <a:moveTo>
                    <a:pt x="2360676" y="1953767"/>
                  </a:moveTo>
                  <a:lnTo>
                    <a:pt x="2468879" y="1953767"/>
                  </a:lnTo>
                </a:path>
                <a:path w="4803775" h="2499360">
                  <a:moveTo>
                    <a:pt x="2414016" y="1905000"/>
                  </a:moveTo>
                  <a:lnTo>
                    <a:pt x="2414016" y="2002536"/>
                  </a:lnTo>
                </a:path>
                <a:path w="4803775" h="2499360">
                  <a:moveTo>
                    <a:pt x="2406396" y="2004059"/>
                  </a:moveTo>
                  <a:lnTo>
                    <a:pt x="2514600" y="2004059"/>
                  </a:lnTo>
                </a:path>
                <a:path w="4803775" h="2499360">
                  <a:moveTo>
                    <a:pt x="2459736" y="1956815"/>
                  </a:moveTo>
                  <a:lnTo>
                    <a:pt x="2459736" y="2052827"/>
                  </a:lnTo>
                </a:path>
                <a:path w="4803775" h="2499360">
                  <a:moveTo>
                    <a:pt x="2406396" y="2004059"/>
                  </a:moveTo>
                  <a:lnTo>
                    <a:pt x="2514600" y="2004059"/>
                  </a:lnTo>
                </a:path>
                <a:path w="4803775" h="2499360">
                  <a:moveTo>
                    <a:pt x="2459736" y="1956815"/>
                  </a:moveTo>
                  <a:lnTo>
                    <a:pt x="2459736" y="2052827"/>
                  </a:lnTo>
                </a:path>
                <a:path w="4803775" h="2499360">
                  <a:moveTo>
                    <a:pt x="2542032" y="2004059"/>
                  </a:moveTo>
                  <a:lnTo>
                    <a:pt x="2650236" y="2004059"/>
                  </a:lnTo>
                </a:path>
                <a:path w="4803775" h="2499360">
                  <a:moveTo>
                    <a:pt x="2596896" y="1956815"/>
                  </a:moveTo>
                  <a:lnTo>
                    <a:pt x="2596896" y="2052827"/>
                  </a:lnTo>
                </a:path>
                <a:path w="4803775" h="2499360">
                  <a:moveTo>
                    <a:pt x="2567940" y="2004059"/>
                  </a:moveTo>
                  <a:lnTo>
                    <a:pt x="2676144" y="2004059"/>
                  </a:lnTo>
                </a:path>
                <a:path w="4803775" h="2499360">
                  <a:moveTo>
                    <a:pt x="2621279" y="1956815"/>
                  </a:moveTo>
                  <a:lnTo>
                    <a:pt x="2621279" y="2052827"/>
                  </a:lnTo>
                </a:path>
                <a:path w="4803775" h="2499360">
                  <a:moveTo>
                    <a:pt x="2572512" y="2004059"/>
                  </a:moveTo>
                  <a:lnTo>
                    <a:pt x="2680716" y="2004059"/>
                  </a:lnTo>
                </a:path>
                <a:path w="4803775" h="2499360">
                  <a:moveTo>
                    <a:pt x="2627376" y="1956815"/>
                  </a:moveTo>
                  <a:lnTo>
                    <a:pt x="2627376" y="2052827"/>
                  </a:lnTo>
                </a:path>
                <a:path w="4803775" h="2499360">
                  <a:moveTo>
                    <a:pt x="2618232" y="2004059"/>
                  </a:moveTo>
                  <a:lnTo>
                    <a:pt x="2726436" y="2004059"/>
                  </a:lnTo>
                </a:path>
                <a:path w="4803775" h="2499360">
                  <a:moveTo>
                    <a:pt x="2671572" y="1956815"/>
                  </a:moveTo>
                  <a:lnTo>
                    <a:pt x="2671572" y="2052827"/>
                  </a:lnTo>
                </a:path>
                <a:path w="4803775" h="2499360">
                  <a:moveTo>
                    <a:pt x="2724912" y="2004059"/>
                  </a:moveTo>
                  <a:lnTo>
                    <a:pt x="2833116" y="2004059"/>
                  </a:lnTo>
                </a:path>
                <a:path w="4803775" h="2499360">
                  <a:moveTo>
                    <a:pt x="2778252" y="1956815"/>
                  </a:moveTo>
                  <a:lnTo>
                    <a:pt x="2778252" y="2052827"/>
                  </a:lnTo>
                </a:path>
                <a:path w="4803775" h="2499360">
                  <a:moveTo>
                    <a:pt x="2759964" y="2004059"/>
                  </a:moveTo>
                  <a:lnTo>
                    <a:pt x="2868168" y="2004059"/>
                  </a:lnTo>
                </a:path>
                <a:path w="4803775" h="2499360">
                  <a:moveTo>
                    <a:pt x="2813304" y="1956815"/>
                  </a:moveTo>
                  <a:lnTo>
                    <a:pt x="2813304" y="2052827"/>
                  </a:lnTo>
                </a:path>
                <a:path w="4803775" h="2499360">
                  <a:moveTo>
                    <a:pt x="2814828" y="2004059"/>
                  </a:moveTo>
                  <a:lnTo>
                    <a:pt x="2923032" y="2004059"/>
                  </a:lnTo>
                </a:path>
                <a:path w="4803775" h="2499360">
                  <a:moveTo>
                    <a:pt x="2869691" y="1956815"/>
                  </a:moveTo>
                  <a:lnTo>
                    <a:pt x="2869691" y="2052827"/>
                  </a:lnTo>
                </a:path>
                <a:path w="4803775" h="2499360">
                  <a:moveTo>
                    <a:pt x="2845308" y="2004059"/>
                  </a:moveTo>
                  <a:lnTo>
                    <a:pt x="2953512" y="2004059"/>
                  </a:lnTo>
                </a:path>
                <a:path w="4803775" h="2499360">
                  <a:moveTo>
                    <a:pt x="2900172" y="1956815"/>
                  </a:moveTo>
                  <a:lnTo>
                    <a:pt x="2900172" y="2052827"/>
                  </a:lnTo>
                </a:path>
                <a:path w="4803775" h="2499360">
                  <a:moveTo>
                    <a:pt x="2916936" y="2084831"/>
                  </a:moveTo>
                  <a:lnTo>
                    <a:pt x="3025140" y="2084831"/>
                  </a:lnTo>
                </a:path>
                <a:path w="4803775" h="2499360">
                  <a:moveTo>
                    <a:pt x="2970276" y="2036064"/>
                  </a:moveTo>
                  <a:lnTo>
                    <a:pt x="2970276" y="2132076"/>
                  </a:lnTo>
                </a:path>
                <a:path w="4803775" h="2499360">
                  <a:moveTo>
                    <a:pt x="3012948" y="2253995"/>
                  </a:moveTo>
                  <a:lnTo>
                    <a:pt x="3121152" y="2253995"/>
                  </a:lnTo>
                </a:path>
                <a:path w="4803775" h="2499360">
                  <a:moveTo>
                    <a:pt x="3066288" y="2205228"/>
                  </a:moveTo>
                  <a:lnTo>
                    <a:pt x="3066288" y="2301240"/>
                  </a:lnTo>
                </a:path>
                <a:path w="4803775" h="2499360">
                  <a:moveTo>
                    <a:pt x="3043428" y="2253995"/>
                  </a:moveTo>
                  <a:lnTo>
                    <a:pt x="3151632" y="2253995"/>
                  </a:lnTo>
                </a:path>
                <a:path w="4803775" h="2499360">
                  <a:moveTo>
                    <a:pt x="3096768" y="2205228"/>
                  </a:moveTo>
                  <a:lnTo>
                    <a:pt x="3096768" y="2301240"/>
                  </a:lnTo>
                </a:path>
                <a:path w="4803775" h="2499360">
                  <a:moveTo>
                    <a:pt x="3043428" y="2253995"/>
                  </a:moveTo>
                  <a:lnTo>
                    <a:pt x="3151632" y="2253995"/>
                  </a:lnTo>
                </a:path>
                <a:path w="4803775" h="2499360">
                  <a:moveTo>
                    <a:pt x="3096768" y="2205228"/>
                  </a:moveTo>
                  <a:lnTo>
                    <a:pt x="3096768" y="2301240"/>
                  </a:lnTo>
                </a:path>
                <a:path w="4803775" h="2499360">
                  <a:moveTo>
                    <a:pt x="3078479" y="2253995"/>
                  </a:moveTo>
                  <a:lnTo>
                    <a:pt x="3186684" y="2253995"/>
                  </a:lnTo>
                </a:path>
                <a:path w="4803775" h="2499360">
                  <a:moveTo>
                    <a:pt x="3131820" y="2205228"/>
                  </a:moveTo>
                  <a:lnTo>
                    <a:pt x="3131820" y="2301240"/>
                  </a:lnTo>
                </a:path>
                <a:path w="4803775" h="2499360">
                  <a:moveTo>
                    <a:pt x="3098291" y="2253995"/>
                  </a:moveTo>
                  <a:lnTo>
                    <a:pt x="3206496" y="2253995"/>
                  </a:lnTo>
                </a:path>
                <a:path w="4803775" h="2499360">
                  <a:moveTo>
                    <a:pt x="3153156" y="2205228"/>
                  </a:moveTo>
                  <a:lnTo>
                    <a:pt x="3153156" y="2301240"/>
                  </a:lnTo>
                </a:path>
                <a:path w="4803775" h="2499360">
                  <a:moveTo>
                    <a:pt x="3118104" y="2253995"/>
                  </a:moveTo>
                  <a:lnTo>
                    <a:pt x="3226308" y="2253995"/>
                  </a:lnTo>
                </a:path>
                <a:path w="4803775" h="2499360">
                  <a:moveTo>
                    <a:pt x="3172968" y="2205228"/>
                  </a:moveTo>
                  <a:lnTo>
                    <a:pt x="3172968" y="2301240"/>
                  </a:lnTo>
                </a:path>
                <a:path w="4803775" h="2499360">
                  <a:moveTo>
                    <a:pt x="3183636" y="2253995"/>
                  </a:moveTo>
                  <a:lnTo>
                    <a:pt x="3293364" y="2253995"/>
                  </a:lnTo>
                </a:path>
                <a:path w="4803775" h="2499360">
                  <a:moveTo>
                    <a:pt x="3238500" y="2205228"/>
                  </a:moveTo>
                  <a:lnTo>
                    <a:pt x="3238500" y="2301240"/>
                  </a:lnTo>
                </a:path>
                <a:path w="4803775" h="2499360">
                  <a:moveTo>
                    <a:pt x="3992879" y="2253995"/>
                  </a:moveTo>
                  <a:lnTo>
                    <a:pt x="4101083" y="2253995"/>
                  </a:lnTo>
                </a:path>
                <a:path w="4803775" h="2499360">
                  <a:moveTo>
                    <a:pt x="4047744" y="2205228"/>
                  </a:moveTo>
                  <a:lnTo>
                    <a:pt x="4047744" y="2301240"/>
                  </a:lnTo>
                </a:path>
                <a:path w="4803775" h="2499360">
                  <a:moveTo>
                    <a:pt x="4448556" y="2450591"/>
                  </a:moveTo>
                  <a:lnTo>
                    <a:pt x="4556759" y="2450591"/>
                  </a:lnTo>
                </a:path>
                <a:path w="4803775" h="2499360">
                  <a:moveTo>
                    <a:pt x="4501896" y="2401823"/>
                  </a:moveTo>
                  <a:lnTo>
                    <a:pt x="4501896" y="2499360"/>
                  </a:lnTo>
                </a:path>
                <a:path w="4803775" h="2499360">
                  <a:moveTo>
                    <a:pt x="4507992" y="2450591"/>
                  </a:moveTo>
                  <a:lnTo>
                    <a:pt x="4616196" y="2450591"/>
                  </a:lnTo>
                </a:path>
                <a:path w="4803775" h="2499360">
                  <a:moveTo>
                    <a:pt x="4562856" y="2401823"/>
                  </a:moveTo>
                  <a:lnTo>
                    <a:pt x="4562856" y="2499360"/>
                  </a:lnTo>
                </a:path>
                <a:path w="4803775" h="2499360">
                  <a:moveTo>
                    <a:pt x="4649724" y="2450591"/>
                  </a:moveTo>
                  <a:lnTo>
                    <a:pt x="4757928" y="2450591"/>
                  </a:lnTo>
                </a:path>
                <a:path w="4803775" h="2499360">
                  <a:moveTo>
                    <a:pt x="4704588" y="2401823"/>
                  </a:moveTo>
                  <a:lnTo>
                    <a:pt x="4704588" y="2499360"/>
                  </a:lnTo>
                </a:path>
                <a:path w="4803775" h="2499360">
                  <a:moveTo>
                    <a:pt x="4671059" y="2450591"/>
                  </a:moveTo>
                  <a:lnTo>
                    <a:pt x="4779264" y="2450591"/>
                  </a:lnTo>
                </a:path>
                <a:path w="4803775" h="2499360">
                  <a:moveTo>
                    <a:pt x="4724400" y="2401823"/>
                  </a:moveTo>
                  <a:lnTo>
                    <a:pt x="4724400" y="2499360"/>
                  </a:lnTo>
                </a:path>
                <a:path w="4803775" h="2499360">
                  <a:moveTo>
                    <a:pt x="4695444" y="2450591"/>
                  </a:moveTo>
                  <a:lnTo>
                    <a:pt x="4803648" y="2450591"/>
                  </a:lnTo>
                </a:path>
                <a:path w="4803775" h="2499360">
                  <a:moveTo>
                    <a:pt x="4750308" y="2401823"/>
                  </a:moveTo>
                  <a:lnTo>
                    <a:pt x="4750308" y="2499360"/>
                  </a:lnTo>
                </a:path>
              </a:pathLst>
            </a:custGeom>
            <a:ln w="3175">
              <a:solidFill>
                <a:srgbClr val="8717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object 21"/>
          <p:cNvSpPr txBox="1">
            <a:spLocks noGrp="1"/>
          </p:cNvSpPr>
          <p:nvPr>
            <p:ph type="title"/>
          </p:nvPr>
        </p:nvSpPr>
        <p:spPr>
          <a:xfrm>
            <a:off x="807591" y="536829"/>
            <a:ext cx="8607425" cy="696595"/>
          </a:xfrm>
          <a:prstGeom prst="rect">
            <a:avLst/>
          </a:prstGeom>
        </p:spPr>
        <p:txBody>
          <a:bodyPr vert="horz" wrap="square" lIns="0" tIns="12700" rIns="0" bIns="0" rtlCol="0">
            <a:spAutoFit/>
          </a:bodyPr>
          <a:lstStyle/>
          <a:p>
            <a:pPr marL="12700">
              <a:lnSpc>
                <a:spcPct val="100000"/>
              </a:lnSpc>
              <a:spcBef>
                <a:spcPts val="100"/>
              </a:spcBef>
            </a:pPr>
            <a:r>
              <a:rPr sz="4400" spc="-40" dirty="0"/>
              <a:t>PFS</a:t>
            </a:r>
            <a:r>
              <a:rPr sz="4400" spc="-105" dirty="0"/>
              <a:t> </a:t>
            </a:r>
            <a:r>
              <a:rPr sz="4400" spc="-20" dirty="0"/>
              <a:t>per</a:t>
            </a:r>
            <a:r>
              <a:rPr sz="4400" spc="-80" dirty="0"/>
              <a:t> </a:t>
            </a:r>
            <a:r>
              <a:rPr sz="4400" spc="-40" dirty="0"/>
              <a:t>RECIST</a:t>
            </a:r>
            <a:r>
              <a:rPr sz="4400" spc="-105" dirty="0"/>
              <a:t> </a:t>
            </a:r>
            <a:r>
              <a:rPr sz="4400" spc="-25" dirty="0"/>
              <a:t>v1.1:</a:t>
            </a:r>
            <a:r>
              <a:rPr sz="4400" spc="-70" dirty="0"/>
              <a:t> </a:t>
            </a:r>
            <a:r>
              <a:rPr sz="4400" spc="-45" dirty="0"/>
              <a:t>pMMR</a:t>
            </a:r>
            <a:r>
              <a:rPr sz="4400" spc="-100" dirty="0"/>
              <a:t> </a:t>
            </a:r>
            <a:r>
              <a:rPr sz="4400" spc="-50" dirty="0"/>
              <a:t>Population</a:t>
            </a:r>
            <a:endParaRPr sz="4400" dirty="0"/>
          </a:p>
        </p:txBody>
      </p:sp>
      <p:sp>
        <p:nvSpPr>
          <p:cNvPr id="22" name="CasellaDiTesto 21">
            <a:extLst>
              <a:ext uri="{FF2B5EF4-FFF2-40B4-BE49-F238E27FC236}">
                <a16:creationId xmlns:a16="http://schemas.microsoft.com/office/drawing/2014/main" id="{25128D5C-CAC8-46CD-8AF8-B0E690A163E5}"/>
              </a:ext>
            </a:extLst>
          </p:cNvPr>
          <p:cNvSpPr txBox="1"/>
          <p:nvPr/>
        </p:nvSpPr>
        <p:spPr>
          <a:xfrm flipH="1">
            <a:off x="7803642" y="6293986"/>
            <a:ext cx="3552514" cy="369332"/>
          </a:xfrm>
          <a:prstGeom prst="rect">
            <a:avLst/>
          </a:prstGeom>
          <a:noFill/>
        </p:spPr>
        <p:txBody>
          <a:bodyPr wrap="square" rtlCol="0">
            <a:spAutoFit/>
          </a:bodyPr>
          <a:lstStyle/>
          <a:p>
            <a:r>
              <a:rPr lang="it-IT" dirty="0" err="1"/>
              <a:t>Eskander</a:t>
            </a:r>
            <a:r>
              <a:rPr lang="it-IT" dirty="0"/>
              <a:t>, SGO 2023; NEJM 2023</a:t>
            </a:r>
          </a:p>
        </p:txBody>
      </p:sp>
      <p:sp>
        <p:nvSpPr>
          <p:cNvPr id="25" name="object 3">
            <a:extLst>
              <a:ext uri="{FF2B5EF4-FFF2-40B4-BE49-F238E27FC236}">
                <a16:creationId xmlns:a16="http://schemas.microsoft.com/office/drawing/2014/main" id="{AC24CEB0-82A2-4BB2-8B70-F0C60AF80EF1}"/>
              </a:ext>
            </a:extLst>
          </p:cNvPr>
          <p:cNvSpPr txBox="1">
            <a:spLocks/>
          </p:cNvSpPr>
          <p:nvPr/>
        </p:nvSpPr>
        <p:spPr>
          <a:xfrm>
            <a:off x="807591" y="38879"/>
            <a:ext cx="5628640" cy="635000"/>
          </a:xfrm>
          <a:prstGeom prst="rect">
            <a:avLst/>
          </a:prstGeom>
        </p:spPr>
        <p:txBody>
          <a:bodyPr vert="horz" wrap="square" lIns="0" tIns="12065" rIns="0" bIns="0" rtlCol="0">
            <a:spAutoFit/>
          </a:bodyPr>
          <a:lstStyle>
            <a:lvl1pPr>
              <a:defRPr sz="4000" b="0" i="0">
                <a:solidFill>
                  <a:srgbClr val="892231"/>
                </a:solidFill>
                <a:latin typeface="Calibri Light"/>
                <a:ea typeface="+mj-ea"/>
                <a:cs typeface="Calibri Light"/>
              </a:defRPr>
            </a:lvl1pPr>
          </a:lstStyle>
          <a:p>
            <a:pPr marL="12700" defTabSz="914400" eaLnBrk="1" fontAlgn="auto" hangingPunct="1">
              <a:spcBef>
                <a:spcPts val="95"/>
              </a:spcBef>
              <a:spcAft>
                <a:spcPts val="0"/>
              </a:spcAft>
            </a:pPr>
            <a:r>
              <a:rPr lang="it-IT" kern="0" spc="-50" dirty="0"/>
              <a:t>NRG-GY018</a:t>
            </a:r>
            <a:r>
              <a:rPr lang="it-IT" kern="0" spc="-105" dirty="0"/>
              <a:t> </a:t>
            </a:r>
            <a:r>
              <a:rPr lang="it-IT" kern="0" spc="-40" dirty="0"/>
              <a:t>(NCT03914612)</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nderella wedding | Pirates &amp; Princesses">
            <a:extLst>
              <a:ext uri="{FF2B5EF4-FFF2-40B4-BE49-F238E27FC236}">
                <a16:creationId xmlns:a16="http://schemas.microsoft.com/office/drawing/2014/main" id="{9C6218A6-6E69-507A-F7DF-E3C184A42D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9797" y="1077367"/>
            <a:ext cx="7858717" cy="5780633"/>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0700A8E-8BA7-7024-A927-AC749039DC32}"/>
              </a:ext>
            </a:extLst>
          </p:cNvPr>
          <p:cNvSpPr txBox="1"/>
          <p:nvPr/>
        </p:nvSpPr>
        <p:spPr>
          <a:xfrm>
            <a:off x="2457536" y="247973"/>
            <a:ext cx="7276928" cy="584775"/>
          </a:xfrm>
          <a:prstGeom prst="rect">
            <a:avLst/>
          </a:prstGeom>
          <a:noFill/>
        </p:spPr>
        <p:txBody>
          <a:bodyPr wrap="none" rtlCol="0">
            <a:spAutoFit/>
          </a:bodyPr>
          <a:lstStyle/>
          <a:p>
            <a:r>
              <a:rPr lang="it-IT" sz="3200" b="1" dirty="0">
                <a:solidFill>
                  <a:srgbClr val="830051"/>
                </a:solidFill>
              </a:rPr>
              <a:t>Yes, </a:t>
            </a:r>
            <a:r>
              <a:rPr lang="it-IT" sz="3200" b="1" dirty="0" err="1">
                <a:solidFill>
                  <a:srgbClr val="830051"/>
                </a:solidFill>
              </a:rPr>
              <a:t>Cinderella</a:t>
            </a:r>
            <a:r>
              <a:rPr lang="it-IT" sz="3200" b="1" dirty="0">
                <a:solidFill>
                  <a:srgbClr val="830051"/>
                </a:solidFill>
              </a:rPr>
              <a:t> </a:t>
            </a:r>
            <a:r>
              <a:rPr lang="it-IT" sz="3200" b="1" dirty="0" err="1">
                <a:solidFill>
                  <a:srgbClr val="830051"/>
                </a:solidFill>
              </a:rPr>
              <a:t>has</a:t>
            </a:r>
            <a:r>
              <a:rPr lang="it-IT" sz="3200" b="1" dirty="0">
                <a:solidFill>
                  <a:srgbClr val="830051"/>
                </a:solidFill>
              </a:rPr>
              <a:t> </a:t>
            </a:r>
            <a:r>
              <a:rPr lang="it-IT" sz="3200" b="1" dirty="0" err="1">
                <a:solidFill>
                  <a:srgbClr val="830051"/>
                </a:solidFill>
              </a:rPr>
              <a:t>become</a:t>
            </a:r>
            <a:r>
              <a:rPr lang="it-IT" sz="3200" b="1" dirty="0">
                <a:solidFill>
                  <a:srgbClr val="830051"/>
                </a:solidFill>
              </a:rPr>
              <a:t> a </a:t>
            </a:r>
            <a:r>
              <a:rPr lang="it-IT" sz="3200" b="1" dirty="0" err="1">
                <a:solidFill>
                  <a:srgbClr val="830051"/>
                </a:solidFill>
              </a:rPr>
              <a:t>princess</a:t>
            </a:r>
            <a:r>
              <a:rPr lang="it-IT" sz="3200" b="1" dirty="0">
                <a:solidFill>
                  <a:srgbClr val="830051"/>
                </a:solidFill>
              </a:rPr>
              <a:t> !!!!</a:t>
            </a:r>
          </a:p>
        </p:txBody>
      </p:sp>
    </p:spTree>
    <p:extLst>
      <p:ext uri="{BB962C8B-B14F-4D97-AF65-F5344CB8AC3E}">
        <p14:creationId xmlns:p14="http://schemas.microsoft.com/office/powerpoint/2010/main" val="179060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44DB875-84F5-4F73-ABBF-B964E478235D}"/>
              </a:ext>
            </a:extLst>
          </p:cNvPr>
          <p:cNvPicPr>
            <a:picLocks noChangeAspect="1"/>
          </p:cNvPicPr>
          <p:nvPr/>
        </p:nvPicPr>
        <p:blipFill rotWithShape="1">
          <a:blip r:embed="rId2"/>
          <a:srcRect t="3173"/>
          <a:stretch/>
        </p:blipFill>
        <p:spPr>
          <a:xfrm>
            <a:off x="1651232" y="2764520"/>
            <a:ext cx="2467762" cy="3584198"/>
          </a:xfrm>
          <a:prstGeom prst="rect">
            <a:avLst/>
          </a:prstGeom>
        </p:spPr>
      </p:pic>
      <p:pic>
        <p:nvPicPr>
          <p:cNvPr id="1026" name="Picture 2" descr="Ramez N. Eskander, MD - Obstetrics &amp; Gynecology | UC San Diego Health">
            <a:extLst>
              <a:ext uri="{FF2B5EF4-FFF2-40B4-BE49-F238E27FC236}">
                <a16:creationId xmlns:a16="http://schemas.microsoft.com/office/drawing/2014/main" id="{D9FD4E48-0836-48EC-91C4-EA7C1B026A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5719" y="2764520"/>
            <a:ext cx="3701643" cy="3701643"/>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78F12568-BBE1-4AA2-8299-CB119D4C72A9}"/>
              </a:ext>
            </a:extLst>
          </p:cNvPr>
          <p:cNvPicPr>
            <a:picLocks noChangeAspect="1"/>
          </p:cNvPicPr>
          <p:nvPr/>
        </p:nvPicPr>
        <p:blipFill rotWithShape="1">
          <a:blip r:embed="rId4"/>
          <a:srcRect b="6913"/>
          <a:stretch/>
        </p:blipFill>
        <p:spPr>
          <a:xfrm>
            <a:off x="7446366" y="1390473"/>
            <a:ext cx="2800350" cy="1525049"/>
          </a:xfrm>
          <a:prstGeom prst="rect">
            <a:avLst/>
          </a:prstGeom>
        </p:spPr>
      </p:pic>
      <p:pic>
        <p:nvPicPr>
          <p:cNvPr id="7" name="Immagine 6">
            <a:extLst>
              <a:ext uri="{FF2B5EF4-FFF2-40B4-BE49-F238E27FC236}">
                <a16:creationId xmlns:a16="http://schemas.microsoft.com/office/drawing/2014/main" id="{695FB175-0B0C-4D24-81BF-FC1A68B255E9}"/>
              </a:ext>
            </a:extLst>
          </p:cNvPr>
          <p:cNvPicPr>
            <a:picLocks noChangeAspect="1"/>
          </p:cNvPicPr>
          <p:nvPr/>
        </p:nvPicPr>
        <p:blipFill rotWithShape="1">
          <a:blip r:embed="rId5"/>
          <a:srcRect l="-1044" t="8623" r="1044" b="16856"/>
          <a:stretch/>
        </p:blipFill>
        <p:spPr>
          <a:xfrm>
            <a:off x="1813550" y="1318466"/>
            <a:ext cx="2143125" cy="1597056"/>
          </a:xfrm>
          <a:prstGeom prst="rect">
            <a:avLst/>
          </a:prstGeom>
        </p:spPr>
      </p:pic>
      <p:sp>
        <p:nvSpPr>
          <p:cNvPr id="8" name="CasellaDiTesto 7">
            <a:extLst>
              <a:ext uri="{FF2B5EF4-FFF2-40B4-BE49-F238E27FC236}">
                <a16:creationId xmlns:a16="http://schemas.microsoft.com/office/drawing/2014/main" id="{3D1142B8-83C1-477F-BF2F-DD4F27AB500C}"/>
              </a:ext>
            </a:extLst>
          </p:cNvPr>
          <p:cNvSpPr txBox="1"/>
          <p:nvPr/>
        </p:nvSpPr>
        <p:spPr>
          <a:xfrm>
            <a:off x="595551" y="477712"/>
            <a:ext cx="11523796" cy="461665"/>
          </a:xfrm>
          <a:prstGeom prst="rect">
            <a:avLst/>
          </a:prstGeom>
          <a:noFill/>
        </p:spPr>
        <p:txBody>
          <a:bodyPr wrap="none" rtlCol="0">
            <a:spAutoFit/>
          </a:bodyPr>
          <a:lstStyle/>
          <a:p>
            <a:r>
              <a:rPr lang="it-IT" sz="2400" b="1" dirty="0">
                <a:solidFill>
                  <a:srgbClr val="830051"/>
                </a:solidFill>
              </a:rPr>
              <a:t>Endometrial </a:t>
            </a:r>
            <a:r>
              <a:rPr lang="it-IT" sz="2400" b="1" dirty="0" err="1">
                <a:solidFill>
                  <a:srgbClr val="830051"/>
                </a:solidFill>
              </a:rPr>
              <a:t>cancer</a:t>
            </a:r>
            <a:r>
              <a:rPr lang="it-IT" sz="2400" b="1" dirty="0">
                <a:solidFill>
                  <a:srgbClr val="830051"/>
                </a:solidFill>
              </a:rPr>
              <a:t> </a:t>
            </a:r>
            <a:r>
              <a:rPr lang="it-IT" sz="2400" b="1" dirty="0" err="1">
                <a:solidFill>
                  <a:srgbClr val="830051"/>
                </a:solidFill>
              </a:rPr>
              <a:t>has</a:t>
            </a:r>
            <a:r>
              <a:rPr lang="it-IT" sz="2400" b="1" dirty="0">
                <a:solidFill>
                  <a:srgbClr val="830051"/>
                </a:solidFill>
              </a:rPr>
              <a:t> </a:t>
            </a:r>
            <a:r>
              <a:rPr lang="it-IT" sz="2400" b="1" dirty="0" err="1">
                <a:solidFill>
                  <a:srgbClr val="830051"/>
                </a:solidFill>
              </a:rPr>
              <a:t>become</a:t>
            </a:r>
            <a:r>
              <a:rPr lang="it-IT" sz="2400" b="1" dirty="0">
                <a:solidFill>
                  <a:srgbClr val="830051"/>
                </a:solidFill>
              </a:rPr>
              <a:t> a </a:t>
            </a:r>
            <a:r>
              <a:rPr lang="it-IT" sz="2400" b="1" dirty="0" err="1">
                <a:solidFill>
                  <a:srgbClr val="830051"/>
                </a:solidFill>
              </a:rPr>
              <a:t>princess</a:t>
            </a:r>
            <a:r>
              <a:rPr lang="it-IT" sz="2400" b="1" dirty="0">
                <a:solidFill>
                  <a:srgbClr val="830051"/>
                </a:solidFill>
              </a:rPr>
              <a:t> </a:t>
            </a:r>
            <a:r>
              <a:rPr lang="it-IT" sz="2400" b="1" dirty="0" err="1">
                <a:solidFill>
                  <a:srgbClr val="830051"/>
                </a:solidFill>
              </a:rPr>
              <a:t>because</a:t>
            </a:r>
            <a:r>
              <a:rPr lang="it-IT" sz="2400" b="1" dirty="0">
                <a:solidFill>
                  <a:srgbClr val="830051"/>
                </a:solidFill>
              </a:rPr>
              <a:t> </a:t>
            </a:r>
            <a:r>
              <a:rPr lang="it-IT" sz="2400" b="1" dirty="0" err="1">
                <a:solidFill>
                  <a:srgbClr val="830051"/>
                </a:solidFill>
              </a:rPr>
              <a:t>encountered</a:t>
            </a:r>
            <a:r>
              <a:rPr lang="it-IT" sz="2400" b="1" dirty="0">
                <a:solidFill>
                  <a:srgbClr val="830051"/>
                </a:solidFill>
              </a:rPr>
              <a:t> </a:t>
            </a:r>
            <a:r>
              <a:rPr lang="it-IT" sz="2400" b="1" dirty="0" err="1">
                <a:solidFill>
                  <a:srgbClr val="830051"/>
                </a:solidFill>
              </a:rPr>
              <a:t>not</a:t>
            </a:r>
            <a:r>
              <a:rPr lang="it-IT" sz="2400" b="1" dirty="0">
                <a:solidFill>
                  <a:srgbClr val="830051"/>
                </a:solidFill>
              </a:rPr>
              <a:t> one </a:t>
            </a:r>
            <a:r>
              <a:rPr lang="it-IT" sz="2400" b="1" dirty="0" err="1">
                <a:solidFill>
                  <a:srgbClr val="830051"/>
                </a:solidFill>
              </a:rPr>
              <a:t>but</a:t>
            </a:r>
            <a:r>
              <a:rPr lang="it-IT" sz="2400" b="1" dirty="0">
                <a:solidFill>
                  <a:srgbClr val="830051"/>
                </a:solidFill>
              </a:rPr>
              <a:t> </a:t>
            </a:r>
            <a:r>
              <a:rPr lang="it-IT" sz="2400" b="1" dirty="0" err="1">
                <a:solidFill>
                  <a:srgbClr val="830051"/>
                </a:solidFill>
              </a:rPr>
              <a:t>two</a:t>
            </a:r>
            <a:r>
              <a:rPr lang="it-IT" sz="2400" b="1" dirty="0">
                <a:solidFill>
                  <a:srgbClr val="830051"/>
                </a:solidFill>
              </a:rPr>
              <a:t> princes</a:t>
            </a:r>
          </a:p>
        </p:txBody>
      </p:sp>
    </p:spTree>
    <p:extLst>
      <p:ext uri="{BB962C8B-B14F-4D97-AF65-F5344CB8AC3E}">
        <p14:creationId xmlns:p14="http://schemas.microsoft.com/office/powerpoint/2010/main" val="19034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dissolve">
                                      <p:cBhvr>
                                        <p:cTn id="10" dur="500"/>
                                        <p:tgtEl>
                                          <p:spTgt spid="1026"/>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7974CB2-677A-4CA3-B093-2AD4E40239C9}"/>
              </a:ext>
            </a:extLst>
          </p:cNvPr>
          <p:cNvSpPr>
            <a:spLocks noGrp="1"/>
          </p:cNvSpPr>
          <p:nvPr>
            <p:ph type="title"/>
          </p:nvPr>
        </p:nvSpPr>
        <p:spPr>
          <a:xfrm>
            <a:off x="1036503" y="411362"/>
            <a:ext cx="10515600" cy="1325563"/>
          </a:xfrm>
        </p:spPr>
        <p:txBody>
          <a:bodyPr>
            <a:normAutofit fontScale="90000"/>
          </a:bodyPr>
          <a:lstStyle/>
          <a:p>
            <a:r>
              <a:rPr lang="it-IT" sz="5400" b="1" dirty="0">
                <a:solidFill>
                  <a:srgbClr val="830051"/>
                </a:solidFill>
                <a:latin typeface="+mn-lt"/>
              </a:rPr>
              <a:t>Will </a:t>
            </a:r>
            <a:r>
              <a:rPr lang="it-IT" sz="5400" b="1" dirty="0" err="1">
                <a:solidFill>
                  <a:srgbClr val="830051"/>
                </a:solidFill>
                <a:latin typeface="+mn-lt"/>
              </a:rPr>
              <a:t>Cinderella</a:t>
            </a:r>
            <a:r>
              <a:rPr lang="it-IT" sz="5400" b="1" dirty="0">
                <a:solidFill>
                  <a:srgbClr val="830051"/>
                </a:solidFill>
                <a:latin typeface="+mn-lt"/>
              </a:rPr>
              <a:t>( </a:t>
            </a:r>
            <a:r>
              <a:rPr lang="it-IT" sz="5400" b="1" dirty="0" err="1">
                <a:solidFill>
                  <a:srgbClr val="830051"/>
                </a:solidFill>
                <a:latin typeface="+mn-lt"/>
              </a:rPr>
              <a:t>endometrial</a:t>
            </a:r>
            <a:r>
              <a:rPr lang="it-IT" sz="5400" b="1" dirty="0">
                <a:solidFill>
                  <a:srgbClr val="830051"/>
                </a:solidFill>
                <a:latin typeface="+mn-lt"/>
              </a:rPr>
              <a:t> </a:t>
            </a:r>
            <a:r>
              <a:rPr lang="it-IT" sz="5400" b="1" dirty="0" err="1">
                <a:solidFill>
                  <a:srgbClr val="830051"/>
                </a:solidFill>
                <a:latin typeface="+mn-lt"/>
              </a:rPr>
              <a:t>cancer</a:t>
            </a:r>
            <a:r>
              <a:rPr lang="it-IT" sz="5400" b="1" dirty="0">
                <a:solidFill>
                  <a:srgbClr val="830051"/>
                </a:solidFill>
                <a:latin typeface="+mn-lt"/>
              </a:rPr>
              <a:t>)  </a:t>
            </a:r>
            <a:r>
              <a:rPr lang="it-IT" sz="5400" b="1" dirty="0" err="1">
                <a:solidFill>
                  <a:srgbClr val="830051"/>
                </a:solidFill>
                <a:latin typeface="+mn-lt"/>
              </a:rPr>
              <a:t>become</a:t>
            </a:r>
            <a:r>
              <a:rPr lang="it-IT" sz="5400" b="1" dirty="0">
                <a:solidFill>
                  <a:srgbClr val="830051"/>
                </a:solidFill>
                <a:latin typeface="+mn-lt"/>
              </a:rPr>
              <a:t> a queen?</a:t>
            </a:r>
          </a:p>
        </p:txBody>
      </p:sp>
      <p:pic>
        <p:nvPicPr>
          <p:cNvPr id="5" name="Immagine 4">
            <a:extLst>
              <a:ext uri="{FF2B5EF4-FFF2-40B4-BE49-F238E27FC236}">
                <a16:creationId xmlns:a16="http://schemas.microsoft.com/office/drawing/2014/main" id="{B5D5725C-C648-4261-8890-80320B2E889A}"/>
              </a:ext>
            </a:extLst>
          </p:cNvPr>
          <p:cNvPicPr>
            <a:picLocks noChangeAspect="1"/>
          </p:cNvPicPr>
          <p:nvPr/>
        </p:nvPicPr>
        <p:blipFill>
          <a:blip r:embed="rId2"/>
          <a:stretch>
            <a:fillRect/>
          </a:stretch>
        </p:blipFill>
        <p:spPr>
          <a:xfrm>
            <a:off x="2625654" y="1897068"/>
            <a:ext cx="6940692" cy="3886788"/>
          </a:xfrm>
          <a:prstGeom prst="rect">
            <a:avLst/>
          </a:prstGeom>
        </p:spPr>
      </p:pic>
    </p:spTree>
    <p:extLst>
      <p:ext uri="{BB962C8B-B14F-4D97-AF65-F5344CB8AC3E}">
        <p14:creationId xmlns:p14="http://schemas.microsoft.com/office/powerpoint/2010/main" val="4264104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894E24-102E-44D1-9E56-0015C939BF63}"/>
              </a:ext>
            </a:extLst>
          </p:cNvPr>
          <p:cNvSpPr>
            <a:spLocks noGrp="1"/>
          </p:cNvSpPr>
          <p:nvPr>
            <p:ph type="title"/>
          </p:nvPr>
        </p:nvSpPr>
        <p:spPr>
          <a:xfrm>
            <a:off x="611719" y="313267"/>
            <a:ext cx="11106669" cy="1155700"/>
          </a:xfrm>
        </p:spPr>
        <p:txBody>
          <a:bodyPr>
            <a:normAutofit fontScale="90000"/>
          </a:bodyPr>
          <a:lstStyle/>
          <a:p>
            <a:r>
              <a:rPr lang="it-IT" dirty="0" err="1">
                <a:solidFill>
                  <a:srgbClr val="830051"/>
                </a:solidFill>
              </a:rPr>
              <a:t>Endometrial</a:t>
            </a:r>
            <a:r>
              <a:rPr lang="it-IT" dirty="0">
                <a:solidFill>
                  <a:srgbClr val="830051"/>
                </a:solidFill>
              </a:rPr>
              <a:t> Cancer: </a:t>
            </a:r>
            <a:r>
              <a:rPr lang="it-IT" dirty="0" err="1">
                <a:solidFill>
                  <a:srgbClr val="830051"/>
                </a:solidFill>
              </a:rPr>
              <a:t>when</a:t>
            </a:r>
            <a:r>
              <a:rPr lang="it-IT" dirty="0">
                <a:solidFill>
                  <a:srgbClr val="830051"/>
                </a:solidFill>
              </a:rPr>
              <a:t> </a:t>
            </a:r>
            <a:r>
              <a:rPr lang="it-IT" dirty="0" err="1">
                <a:solidFill>
                  <a:srgbClr val="830051"/>
                </a:solidFill>
              </a:rPr>
              <a:t>will</a:t>
            </a:r>
            <a:r>
              <a:rPr lang="it-IT" dirty="0">
                <a:solidFill>
                  <a:srgbClr val="830051"/>
                </a:solidFill>
              </a:rPr>
              <a:t> </a:t>
            </a:r>
            <a:r>
              <a:rPr lang="it-IT" dirty="0" err="1">
                <a:solidFill>
                  <a:srgbClr val="830051"/>
                </a:solidFill>
              </a:rPr>
              <a:t>it</a:t>
            </a:r>
            <a:r>
              <a:rPr lang="it-IT" dirty="0">
                <a:solidFill>
                  <a:srgbClr val="830051"/>
                </a:solidFill>
              </a:rPr>
              <a:t> </a:t>
            </a:r>
            <a:r>
              <a:rPr lang="it-IT" dirty="0" err="1">
                <a:solidFill>
                  <a:srgbClr val="830051"/>
                </a:solidFill>
              </a:rPr>
              <a:t>become</a:t>
            </a:r>
            <a:r>
              <a:rPr lang="it-IT" dirty="0">
                <a:solidFill>
                  <a:srgbClr val="830051"/>
                </a:solidFill>
              </a:rPr>
              <a:t> queen?</a:t>
            </a:r>
          </a:p>
        </p:txBody>
      </p:sp>
      <p:sp>
        <p:nvSpPr>
          <p:cNvPr id="7" name="Segnaposto contenuto 2">
            <a:extLst>
              <a:ext uri="{FF2B5EF4-FFF2-40B4-BE49-F238E27FC236}">
                <a16:creationId xmlns:a16="http://schemas.microsoft.com/office/drawing/2014/main" id="{E974A849-A896-48FE-84EE-8E7F7535589D}"/>
              </a:ext>
            </a:extLst>
          </p:cNvPr>
          <p:cNvSpPr>
            <a:spLocks noGrp="1"/>
          </p:cNvSpPr>
          <p:nvPr>
            <p:ph idx="1"/>
          </p:nvPr>
        </p:nvSpPr>
        <p:spPr>
          <a:xfrm>
            <a:off x="611188" y="1598613"/>
            <a:ext cx="10979150" cy="4481512"/>
          </a:xfrm>
        </p:spPr>
        <p:txBody>
          <a:bodyPr>
            <a:normAutofit fontScale="92500" lnSpcReduction="20000"/>
          </a:bodyPr>
          <a:lstStyle/>
          <a:p>
            <a:pPr marL="0" indent="0">
              <a:buNone/>
            </a:pPr>
            <a:endParaRPr lang="it-IT" sz="2400" dirty="0">
              <a:solidFill>
                <a:schemeClr val="tx1">
                  <a:lumMod val="95000"/>
                  <a:lumOff val="5000"/>
                </a:schemeClr>
              </a:solidFill>
            </a:endParaRPr>
          </a:p>
          <a:p>
            <a:pPr marL="457200" indent="-457200">
              <a:lnSpc>
                <a:spcPct val="150000"/>
              </a:lnSpc>
              <a:buFont typeface="+mj-lt"/>
              <a:buAutoNum type="arabicPeriod"/>
            </a:pPr>
            <a:r>
              <a:rPr lang="it-IT" sz="2400" dirty="0" err="1">
                <a:solidFill>
                  <a:schemeClr val="tx1">
                    <a:lumMod val="95000"/>
                    <a:lumOff val="5000"/>
                  </a:schemeClr>
                </a:solidFill>
              </a:rPr>
              <a:t>Role</a:t>
            </a:r>
            <a:r>
              <a:rPr lang="it-IT" sz="2400" dirty="0">
                <a:solidFill>
                  <a:schemeClr val="tx1">
                    <a:lumMod val="95000"/>
                    <a:lumOff val="5000"/>
                  </a:schemeClr>
                </a:solidFill>
              </a:rPr>
              <a:t> of </a:t>
            </a:r>
            <a:r>
              <a:rPr lang="it-IT" sz="2400" dirty="0" err="1">
                <a:solidFill>
                  <a:schemeClr val="tx1">
                    <a:lumMod val="95000"/>
                    <a:lumOff val="5000"/>
                  </a:schemeClr>
                </a:solidFill>
              </a:rPr>
              <a:t>immunotherapy</a:t>
            </a:r>
            <a:r>
              <a:rPr lang="it-IT" sz="2400" dirty="0">
                <a:solidFill>
                  <a:schemeClr val="tx1">
                    <a:lumMod val="95000"/>
                    <a:lumOff val="5000"/>
                  </a:schemeClr>
                </a:solidFill>
              </a:rPr>
              <a:t> in the </a:t>
            </a:r>
            <a:r>
              <a:rPr lang="it-IT" sz="2400" dirty="0" err="1">
                <a:solidFill>
                  <a:schemeClr val="tx1">
                    <a:lumMod val="95000"/>
                    <a:lumOff val="5000"/>
                  </a:schemeClr>
                </a:solidFill>
              </a:rPr>
              <a:t>early</a:t>
            </a:r>
            <a:r>
              <a:rPr lang="it-IT" sz="2400" dirty="0">
                <a:solidFill>
                  <a:schemeClr val="tx1">
                    <a:lumMod val="95000"/>
                    <a:lumOff val="5000"/>
                  </a:schemeClr>
                </a:solidFill>
              </a:rPr>
              <a:t> setting (</a:t>
            </a:r>
            <a:r>
              <a:rPr lang="it-IT" sz="2400" dirty="0" err="1">
                <a:solidFill>
                  <a:schemeClr val="tx1">
                    <a:lumMod val="95000"/>
                    <a:lumOff val="5000"/>
                  </a:schemeClr>
                </a:solidFill>
              </a:rPr>
              <a:t>neoadjuvant</a:t>
            </a:r>
            <a:r>
              <a:rPr lang="it-IT" sz="2400" dirty="0">
                <a:solidFill>
                  <a:schemeClr val="tx1">
                    <a:lumMod val="95000"/>
                    <a:lumOff val="5000"/>
                  </a:schemeClr>
                </a:solidFill>
              </a:rPr>
              <a:t>/ </a:t>
            </a:r>
            <a:r>
              <a:rPr lang="it-IT" sz="2400" dirty="0" err="1">
                <a:solidFill>
                  <a:schemeClr val="tx1">
                    <a:lumMod val="95000"/>
                    <a:lumOff val="5000"/>
                  </a:schemeClr>
                </a:solidFill>
              </a:rPr>
              <a:t>adjuvant</a:t>
            </a:r>
            <a:r>
              <a:rPr lang="it-IT" sz="2400" dirty="0">
                <a:solidFill>
                  <a:schemeClr val="tx1">
                    <a:lumMod val="95000"/>
                    <a:lumOff val="5000"/>
                  </a:schemeClr>
                </a:solidFill>
              </a:rPr>
              <a:t> setting)?</a:t>
            </a:r>
          </a:p>
          <a:p>
            <a:pPr marL="457200" indent="-457200">
              <a:lnSpc>
                <a:spcPct val="150000"/>
              </a:lnSpc>
              <a:buFont typeface="+mj-lt"/>
              <a:buAutoNum type="arabicPeriod"/>
            </a:pPr>
            <a:r>
              <a:rPr lang="en-US" sz="2400" dirty="0">
                <a:solidFill>
                  <a:schemeClr val="tx1">
                    <a:lumMod val="95000"/>
                    <a:lumOff val="5000"/>
                  </a:schemeClr>
                </a:solidFill>
              </a:rPr>
              <a:t>WILL ICIs replace chemotherapy in the front line setting of </a:t>
            </a:r>
            <a:r>
              <a:rPr lang="en-US" sz="2400" dirty="0" err="1">
                <a:solidFill>
                  <a:schemeClr val="tx1">
                    <a:lumMod val="95000"/>
                    <a:lumOff val="5000"/>
                  </a:schemeClr>
                </a:solidFill>
              </a:rPr>
              <a:t>dMMR</a:t>
            </a:r>
            <a:r>
              <a:rPr lang="en-US" sz="2400" dirty="0">
                <a:solidFill>
                  <a:schemeClr val="tx1">
                    <a:lumMod val="95000"/>
                    <a:lumOff val="5000"/>
                  </a:schemeClr>
                </a:solidFill>
              </a:rPr>
              <a:t> EC ?</a:t>
            </a:r>
          </a:p>
          <a:p>
            <a:pPr marL="457200" indent="-457200">
              <a:lnSpc>
                <a:spcPct val="150000"/>
              </a:lnSpc>
              <a:buFont typeface="+mj-lt"/>
              <a:buAutoNum type="arabicPeriod"/>
            </a:pPr>
            <a:r>
              <a:rPr lang="en-US" sz="2400" dirty="0">
                <a:solidFill>
                  <a:schemeClr val="tx1">
                    <a:lumMod val="95000"/>
                    <a:lumOff val="5000"/>
                  </a:schemeClr>
                </a:solidFill>
              </a:rPr>
              <a:t>Will Chemotherapy +ICIs replace chemotherapy alone in p-MMR?  </a:t>
            </a:r>
            <a:endParaRPr lang="en-US" sz="2400" dirty="0">
              <a:solidFill>
                <a:srgbClr val="FF0000"/>
              </a:solidFill>
            </a:endParaRPr>
          </a:p>
          <a:p>
            <a:pPr marL="457200" indent="-457200">
              <a:lnSpc>
                <a:spcPct val="150000"/>
              </a:lnSpc>
              <a:buFont typeface="+mj-lt"/>
              <a:buAutoNum type="arabicPeriod"/>
            </a:pPr>
            <a:r>
              <a:rPr lang="en-US" sz="2400" dirty="0">
                <a:solidFill>
                  <a:schemeClr val="tx1">
                    <a:lumMod val="95000"/>
                    <a:lumOff val="5000"/>
                  </a:schemeClr>
                </a:solidFill>
              </a:rPr>
              <a:t>Will pembrolizumab-Lenvatinib replace chemotherapy in front line? (For all, only for MSS? )</a:t>
            </a:r>
          </a:p>
          <a:p>
            <a:pPr marL="457200" indent="-457200">
              <a:lnSpc>
                <a:spcPct val="150000"/>
              </a:lnSpc>
              <a:buFont typeface="+mj-lt"/>
              <a:buAutoNum type="arabicPeriod"/>
            </a:pPr>
            <a:r>
              <a:rPr lang="en-US" sz="2400" dirty="0">
                <a:solidFill>
                  <a:schemeClr val="tx1">
                    <a:lumMod val="95000"/>
                    <a:lumOff val="5000"/>
                  </a:schemeClr>
                </a:solidFill>
              </a:rPr>
              <a:t>Will the addition of PARP-inhibitors improve outcome?</a:t>
            </a:r>
          </a:p>
          <a:p>
            <a:pPr marL="457200" indent="-457200">
              <a:lnSpc>
                <a:spcPct val="150000"/>
              </a:lnSpc>
              <a:buFont typeface="+mj-lt"/>
              <a:buAutoNum type="arabicPeriod"/>
            </a:pPr>
            <a:r>
              <a:rPr lang="en-US" sz="2400" dirty="0">
                <a:solidFill>
                  <a:schemeClr val="tx1">
                    <a:lumMod val="95000"/>
                    <a:lumOff val="5000"/>
                  </a:schemeClr>
                </a:solidFill>
              </a:rPr>
              <a:t>How  to identify the bad d-MMR and the good </a:t>
            </a:r>
            <a:r>
              <a:rPr lang="en-US" sz="2400" dirty="0" err="1">
                <a:solidFill>
                  <a:schemeClr val="tx1">
                    <a:lumMod val="95000"/>
                    <a:lumOff val="5000"/>
                  </a:schemeClr>
                </a:solidFill>
              </a:rPr>
              <a:t>pMMR</a:t>
            </a:r>
            <a:r>
              <a:rPr lang="en-US" sz="2400" dirty="0">
                <a:solidFill>
                  <a:schemeClr val="tx1">
                    <a:lumMod val="95000"/>
                    <a:lumOff val="5000"/>
                  </a:schemeClr>
                </a:solidFill>
              </a:rPr>
              <a:t> ?</a:t>
            </a:r>
          </a:p>
          <a:p>
            <a:pPr marL="457200" indent="-457200">
              <a:lnSpc>
                <a:spcPct val="150000"/>
              </a:lnSpc>
              <a:buFont typeface="+mj-lt"/>
              <a:buAutoNum type="arabicPeriod"/>
            </a:pPr>
            <a:r>
              <a:rPr lang="en-US" sz="2400" dirty="0">
                <a:solidFill>
                  <a:schemeClr val="tx1">
                    <a:lumMod val="95000"/>
                    <a:lumOff val="5000"/>
                  </a:schemeClr>
                </a:solidFill>
              </a:rPr>
              <a:t>New drugs/ combinations for </a:t>
            </a:r>
            <a:r>
              <a:rPr lang="en-US" sz="2400" dirty="0" err="1">
                <a:solidFill>
                  <a:schemeClr val="tx1">
                    <a:lumMod val="95000"/>
                    <a:lumOff val="5000"/>
                  </a:schemeClr>
                </a:solidFill>
              </a:rPr>
              <a:t>pMMR</a:t>
            </a:r>
            <a:r>
              <a:rPr lang="en-US" sz="2400" dirty="0">
                <a:solidFill>
                  <a:schemeClr val="tx1">
                    <a:lumMod val="95000"/>
                    <a:lumOff val="5000"/>
                  </a:schemeClr>
                </a:solidFill>
              </a:rPr>
              <a:t>?</a:t>
            </a:r>
          </a:p>
          <a:p>
            <a:pPr marL="457200" indent="-457200">
              <a:lnSpc>
                <a:spcPct val="150000"/>
              </a:lnSpc>
              <a:buFont typeface="+mj-lt"/>
              <a:buAutoNum type="arabicPeriod"/>
            </a:pPr>
            <a:r>
              <a:rPr lang="en-US" sz="2400" dirty="0">
                <a:solidFill>
                  <a:schemeClr val="tx1">
                    <a:lumMod val="95000"/>
                    <a:lumOff val="5000"/>
                  </a:schemeClr>
                </a:solidFill>
              </a:rPr>
              <a:t>How to treat after ICI failure?</a:t>
            </a:r>
          </a:p>
          <a:p>
            <a:pPr marL="457200" indent="-457200">
              <a:lnSpc>
                <a:spcPct val="150000"/>
              </a:lnSpc>
              <a:buFont typeface="+mj-lt"/>
              <a:buAutoNum type="arabicPeriod"/>
            </a:pPr>
            <a:endParaRPr lang="en-US" sz="2400" dirty="0">
              <a:solidFill>
                <a:schemeClr val="tx1">
                  <a:lumMod val="95000"/>
                  <a:lumOff val="5000"/>
                </a:schemeClr>
              </a:solidFill>
            </a:endParaRPr>
          </a:p>
          <a:p>
            <a:pPr marL="0" indent="0">
              <a:buNone/>
            </a:pPr>
            <a:endParaRPr lang="it-IT" sz="2400" dirty="0">
              <a:solidFill>
                <a:schemeClr val="tx1">
                  <a:lumMod val="95000"/>
                  <a:lumOff val="5000"/>
                </a:schemeClr>
              </a:solidFill>
            </a:endParaRPr>
          </a:p>
        </p:txBody>
      </p:sp>
    </p:spTree>
    <p:extLst>
      <p:ext uri="{BB962C8B-B14F-4D97-AF65-F5344CB8AC3E}">
        <p14:creationId xmlns:p14="http://schemas.microsoft.com/office/powerpoint/2010/main" val="10335041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FCD97A-8E9B-9E73-8140-BA104FFC7AA7}"/>
              </a:ext>
            </a:extLst>
          </p:cNvPr>
          <p:cNvSpPr>
            <a:spLocks noGrp="1"/>
          </p:cNvSpPr>
          <p:nvPr>
            <p:ph type="title" idx="4294967295"/>
          </p:nvPr>
        </p:nvSpPr>
        <p:spPr>
          <a:xfrm>
            <a:off x="327931" y="2212975"/>
            <a:ext cx="5521325" cy="1846263"/>
          </a:xfrm>
        </p:spPr>
        <p:txBody>
          <a:bodyPr/>
          <a:lstStyle/>
          <a:p>
            <a:pPr algn="l"/>
            <a:br>
              <a:rPr lang="it-IT" sz="3200" b="0" i="0" u="none" strike="noStrike" dirty="0">
                <a:solidFill>
                  <a:srgbClr val="0F1419"/>
                </a:solidFill>
                <a:effectLst/>
              </a:rPr>
            </a:br>
            <a:br>
              <a:rPr lang="it-IT" sz="3200" b="0" i="0" u="none" strike="noStrike" dirty="0">
                <a:solidFill>
                  <a:srgbClr val="0F1419"/>
                </a:solidFill>
                <a:effectLst/>
              </a:rPr>
            </a:br>
            <a:r>
              <a:rPr lang="it-IT" sz="3200" b="0" i="0" u="none" strike="noStrike" dirty="0" err="1">
                <a:solidFill>
                  <a:srgbClr val="0F1419"/>
                </a:solidFill>
                <a:effectLst/>
              </a:rPr>
              <a:t>Cinderella</a:t>
            </a:r>
            <a:r>
              <a:rPr lang="it-IT" sz="3200" b="0" i="0" u="none" strike="noStrike" dirty="0">
                <a:solidFill>
                  <a:srgbClr val="0F1419"/>
                </a:solidFill>
                <a:effectLst/>
              </a:rPr>
              <a:t> </a:t>
            </a:r>
            <a:r>
              <a:rPr lang="it-IT" sz="3200" b="0" i="0" u="none" strike="noStrike" dirty="0" err="1">
                <a:solidFill>
                  <a:srgbClr val="0F1419"/>
                </a:solidFill>
                <a:effectLst/>
              </a:rPr>
              <a:t>became</a:t>
            </a:r>
            <a:r>
              <a:rPr lang="it-IT" sz="3200" b="0" i="0" u="none" strike="noStrike" dirty="0">
                <a:solidFill>
                  <a:srgbClr val="0F1419"/>
                </a:solidFill>
                <a:effectLst/>
              </a:rPr>
              <a:t> a queen in </a:t>
            </a:r>
            <a:r>
              <a:rPr lang="it-IT" sz="3200" b="0" i="0" u="none" strike="noStrike" dirty="0" err="1">
                <a:solidFill>
                  <a:srgbClr val="0F1419"/>
                </a:solidFill>
                <a:effectLst/>
              </a:rPr>
              <a:t>her</a:t>
            </a:r>
            <a:r>
              <a:rPr lang="it-IT" sz="3200" b="0" i="0" u="none" strike="noStrike" dirty="0">
                <a:solidFill>
                  <a:srgbClr val="0F1419"/>
                </a:solidFill>
                <a:effectLst/>
              </a:rPr>
              <a:t> live-action remake. </a:t>
            </a:r>
            <a:br>
              <a:rPr lang="it-IT" sz="3200" b="0" i="0" u="none" strike="noStrike" dirty="0">
                <a:solidFill>
                  <a:srgbClr val="0F1419"/>
                </a:solidFill>
                <a:effectLst/>
              </a:rPr>
            </a:br>
            <a:r>
              <a:rPr lang="it-IT" sz="3200" b="0" i="0" u="none" strike="noStrike" dirty="0" err="1">
                <a:solidFill>
                  <a:srgbClr val="0F1419"/>
                </a:solidFill>
                <a:effectLst/>
              </a:rPr>
              <a:t>This</a:t>
            </a:r>
            <a:r>
              <a:rPr lang="it-IT" sz="3200" b="0" i="0" u="none" strike="noStrike" dirty="0">
                <a:solidFill>
                  <a:srgbClr val="0F1419"/>
                </a:solidFill>
                <a:effectLst/>
              </a:rPr>
              <a:t> </a:t>
            </a:r>
            <a:r>
              <a:rPr lang="it-IT" sz="3200" b="0" i="0" u="none" strike="noStrike" dirty="0" err="1">
                <a:solidFill>
                  <a:srgbClr val="0F1419"/>
                </a:solidFill>
                <a:effectLst/>
              </a:rPr>
              <a:t>is</a:t>
            </a:r>
            <a:r>
              <a:rPr lang="it-IT" sz="3200" b="0" i="0" u="none" strike="noStrike" dirty="0">
                <a:solidFill>
                  <a:srgbClr val="0F1419"/>
                </a:solidFill>
                <a:effectLst/>
              </a:rPr>
              <a:t> due to the </a:t>
            </a:r>
            <a:r>
              <a:rPr lang="it-IT" sz="3200" b="0" i="0" u="none" strike="noStrike" dirty="0" err="1">
                <a:solidFill>
                  <a:srgbClr val="0F1419"/>
                </a:solidFill>
                <a:effectLst/>
              </a:rPr>
              <a:t>fact</a:t>
            </a:r>
            <a:r>
              <a:rPr lang="it-IT" sz="3200" b="0" i="0" u="none" strike="noStrike" dirty="0">
                <a:solidFill>
                  <a:srgbClr val="0F1419"/>
                </a:solidFill>
                <a:effectLst/>
              </a:rPr>
              <a:t> </a:t>
            </a:r>
            <a:r>
              <a:rPr lang="it-IT" sz="3200" b="0" i="0" u="none" strike="noStrike" dirty="0" err="1">
                <a:solidFill>
                  <a:srgbClr val="0F1419"/>
                </a:solidFill>
                <a:effectLst/>
              </a:rPr>
              <a:t>that</a:t>
            </a:r>
            <a:r>
              <a:rPr lang="it-IT" sz="3200" b="0" i="0" u="none" strike="noStrike" dirty="0">
                <a:solidFill>
                  <a:srgbClr val="0F1419"/>
                </a:solidFill>
                <a:effectLst/>
              </a:rPr>
              <a:t> it </a:t>
            </a:r>
            <a:r>
              <a:rPr lang="it-IT" sz="3200" b="0" i="0" u="none" strike="noStrike" dirty="0" err="1">
                <a:solidFill>
                  <a:srgbClr val="0F1419"/>
                </a:solidFill>
                <a:effectLst/>
              </a:rPr>
              <a:t>was</a:t>
            </a:r>
            <a:r>
              <a:rPr lang="it-IT" sz="3200" b="0" i="0" u="none" strike="noStrike" dirty="0">
                <a:solidFill>
                  <a:srgbClr val="0F1419"/>
                </a:solidFill>
                <a:effectLst/>
              </a:rPr>
              <a:t> </a:t>
            </a:r>
            <a:r>
              <a:rPr lang="it-IT" sz="3200" b="0" i="0" u="none" strike="noStrike" dirty="0" err="1">
                <a:solidFill>
                  <a:srgbClr val="0F1419"/>
                </a:solidFill>
                <a:effectLst/>
              </a:rPr>
              <a:t>evidently</a:t>
            </a:r>
            <a:r>
              <a:rPr lang="it-IT" sz="3200" b="0" i="0" u="none" strike="noStrike" dirty="0">
                <a:solidFill>
                  <a:srgbClr val="0F1419"/>
                </a:solidFill>
                <a:effectLst/>
              </a:rPr>
              <a:t> </a:t>
            </a:r>
            <a:r>
              <a:rPr lang="it-IT" sz="3200" b="0" i="0" u="none" strike="noStrike" dirty="0" err="1">
                <a:solidFill>
                  <a:srgbClr val="0F1419"/>
                </a:solidFill>
                <a:effectLst/>
              </a:rPr>
              <a:t>shown</a:t>
            </a:r>
            <a:r>
              <a:rPr lang="it-IT" sz="3200" b="0" i="0" u="none" strike="noStrike" dirty="0">
                <a:solidFill>
                  <a:srgbClr val="0F1419"/>
                </a:solidFill>
                <a:effectLst/>
              </a:rPr>
              <a:t> </a:t>
            </a:r>
            <a:r>
              <a:rPr lang="it-IT" sz="3200" b="0" i="0" u="none" strike="noStrike" dirty="0" err="1">
                <a:solidFill>
                  <a:srgbClr val="0F1419"/>
                </a:solidFill>
                <a:effectLst/>
              </a:rPr>
              <a:t>that</a:t>
            </a:r>
            <a:r>
              <a:rPr lang="it-IT" sz="3200" b="0" i="0" u="none" strike="noStrike" dirty="0">
                <a:solidFill>
                  <a:srgbClr val="0F1419"/>
                </a:solidFill>
                <a:effectLst/>
              </a:rPr>
              <a:t> the </a:t>
            </a:r>
            <a:r>
              <a:rPr lang="it-IT" sz="3200" b="0" i="0" u="none" strike="noStrike" dirty="0" err="1">
                <a:solidFill>
                  <a:srgbClr val="0F1419"/>
                </a:solidFill>
                <a:effectLst/>
              </a:rPr>
              <a:t>throne</a:t>
            </a:r>
            <a:r>
              <a:rPr lang="it-IT" sz="3200" b="0" i="0" u="none" strike="noStrike" dirty="0">
                <a:solidFill>
                  <a:srgbClr val="0F1419"/>
                </a:solidFill>
                <a:effectLst/>
              </a:rPr>
              <a:t> </a:t>
            </a:r>
            <a:r>
              <a:rPr lang="it-IT" sz="3200" b="0" i="0" u="none" strike="noStrike" dirty="0" err="1">
                <a:solidFill>
                  <a:srgbClr val="0F1419"/>
                </a:solidFill>
                <a:effectLst/>
              </a:rPr>
              <a:t>was</a:t>
            </a:r>
            <a:r>
              <a:rPr lang="it-IT" sz="3200" b="0" i="0" u="none" strike="noStrike" dirty="0">
                <a:solidFill>
                  <a:srgbClr val="0F1419"/>
                </a:solidFill>
                <a:effectLst/>
              </a:rPr>
              <a:t> </a:t>
            </a:r>
            <a:r>
              <a:rPr lang="it-IT" sz="3200" b="0" i="0" u="none" strike="noStrike" dirty="0" err="1">
                <a:solidFill>
                  <a:srgbClr val="0F1419"/>
                </a:solidFill>
                <a:effectLst/>
              </a:rPr>
              <a:t>passed</a:t>
            </a:r>
            <a:r>
              <a:rPr lang="it-IT" sz="3200" b="0" i="0" u="none" strike="noStrike" dirty="0">
                <a:solidFill>
                  <a:srgbClr val="0F1419"/>
                </a:solidFill>
                <a:effectLst/>
              </a:rPr>
              <a:t> to </a:t>
            </a:r>
            <a:r>
              <a:rPr lang="it-IT" sz="3200" b="0" i="0" u="none" strike="noStrike" dirty="0" err="1">
                <a:solidFill>
                  <a:srgbClr val="0F1419"/>
                </a:solidFill>
                <a:effectLst/>
              </a:rPr>
              <a:t>Charming</a:t>
            </a:r>
            <a:r>
              <a:rPr lang="it-IT" sz="3200" b="0" i="0" u="none" strike="noStrike" dirty="0">
                <a:solidFill>
                  <a:srgbClr val="0F1419"/>
                </a:solidFill>
                <a:effectLst/>
              </a:rPr>
              <a:t> after </a:t>
            </a:r>
            <a:r>
              <a:rPr lang="it-IT" sz="3200" b="0" i="0" u="none" strike="noStrike" dirty="0" err="1">
                <a:solidFill>
                  <a:srgbClr val="0F1419"/>
                </a:solidFill>
                <a:effectLst/>
              </a:rPr>
              <a:t>his</a:t>
            </a:r>
            <a:r>
              <a:rPr lang="it-IT" sz="3200" b="0" i="0" u="none" strike="noStrike" dirty="0">
                <a:solidFill>
                  <a:srgbClr val="0F1419"/>
                </a:solidFill>
                <a:effectLst/>
              </a:rPr>
              <a:t> </a:t>
            </a:r>
            <a:r>
              <a:rPr lang="it-IT" sz="3200" b="0" i="0" u="none" strike="noStrike" dirty="0" err="1">
                <a:solidFill>
                  <a:srgbClr val="0F1419"/>
                </a:solidFill>
                <a:effectLst/>
              </a:rPr>
              <a:t>father</a:t>
            </a:r>
            <a:r>
              <a:rPr lang="it-IT" sz="3200" b="0" i="0" u="none" strike="noStrike" dirty="0">
                <a:solidFill>
                  <a:srgbClr val="0F1419"/>
                </a:solidFill>
                <a:effectLst/>
              </a:rPr>
              <a:t> </a:t>
            </a:r>
            <a:r>
              <a:rPr lang="it-IT" sz="3200" b="0" i="0" u="none" strike="noStrike" dirty="0" err="1">
                <a:solidFill>
                  <a:srgbClr val="0F1419"/>
                </a:solidFill>
                <a:effectLst/>
              </a:rPr>
              <a:t>died</a:t>
            </a:r>
            <a:r>
              <a:rPr lang="it-IT" sz="3200" b="0" i="0" u="none" strike="noStrike" dirty="0">
                <a:solidFill>
                  <a:srgbClr val="0F1419"/>
                </a:solidFill>
                <a:effectLst/>
              </a:rPr>
              <a:t>, and </a:t>
            </a:r>
            <a:r>
              <a:rPr lang="it-IT" sz="3200" b="0" i="0" u="none" strike="noStrike" dirty="0" err="1">
                <a:solidFill>
                  <a:srgbClr val="0F1419"/>
                </a:solidFill>
                <a:effectLst/>
              </a:rPr>
              <a:t>Cinderella</a:t>
            </a:r>
            <a:r>
              <a:rPr lang="it-IT" sz="3200" b="0" i="0" u="none" strike="noStrike" dirty="0">
                <a:solidFill>
                  <a:srgbClr val="0F1419"/>
                </a:solidFill>
                <a:effectLst/>
              </a:rPr>
              <a:t> </a:t>
            </a:r>
            <a:r>
              <a:rPr lang="it-IT" sz="3200" b="0" i="0" u="none" strike="noStrike" dirty="0" err="1">
                <a:solidFill>
                  <a:srgbClr val="0F1419"/>
                </a:solidFill>
                <a:effectLst/>
              </a:rPr>
              <a:t>married</a:t>
            </a:r>
            <a:r>
              <a:rPr lang="it-IT" sz="3200" b="0" i="0" u="none" strike="noStrike" dirty="0">
                <a:solidFill>
                  <a:srgbClr val="0F1419"/>
                </a:solidFill>
                <a:effectLst/>
              </a:rPr>
              <a:t> </a:t>
            </a:r>
            <a:r>
              <a:rPr lang="it-IT" sz="3200" b="0" i="0" u="none" strike="noStrike" dirty="0" err="1">
                <a:solidFill>
                  <a:srgbClr val="0F1419"/>
                </a:solidFill>
                <a:effectLst/>
              </a:rPr>
              <a:t>him</a:t>
            </a:r>
            <a:r>
              <a:rPr lang="it-IT" sz="3200" b="0" i="0" u="none" strike="noStrike" dirty="0">
                <a:solidFill>
                  <a:srgbClr val="0F1419"/>
                </a:solidFill>
                <a:effectLst/>
              </a:rPr>
              <a:t> </a:t>
            </a:r>
            <a:r>
              <a:rPr lang="it-IT" sz="3200" b="0" i="0" u="none" strike="noStrike" dirty="0" err="1">
                <a:solidFill>
                  <a:srgbClr val="0F1419"/>
                </a:solidFill>
                <a:effectLst/>
              </a:rPr>
              <a:t>as</a:t>
            </a:r>
            <a:r>
              <a:rPr lang="it-IT" sz="3200" b="0" i="0" u="none" strike="noStrike" dirty="0">
                <a:solidFill>
                  <a:srgbClr val="0F1419"/>
                </a:solidFill>
                <a:effectLst/>
              </a:rPr>
              <a:t> King.</a:t>
            </a:r>
            <a:r>
              <a:rPr lang="it-IT" sz="3200" dirty="0"/>
              <a:t> </a:t>
            </a:r>
          </a:p>
        </p:txBody>
      </p:sp>
      <p:pic>
        <p:nvPicPr>
          <p:cNvPr id="7176" name="Picture 8" descr="Cinderella Entrance Spin Slow Motion GIF">
            <a:extLst>
              <a:ext uri="{FF2B5EF4-FFF2-40B4-BE49-F238E27FC236}">
                <a16:creationId xmlns:a16="http://schemas.microsoft.com/office/drawing/2014/main" id="{E7DE47F0-BAE3-7870-A426-2529F9931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6938" y="0"/>
            <a:ext cx="5521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5D8A8366-9F6D-4D50-A7E9-EE341FDBB75A}"/>
              </a:ext>
            </a:extLst>
          </p:cNvPr>
          <p:cNvSpPr txBox="1"/>
          <p:nvPr/>
        </p:nvSpPr>
        <p:spPr>
          <a:xfrm>
            <a:off x="693737" y="582153"/>
            <a:ext cx="3558449" cy="769441"/>
          </a:xfrm>
          <a:prstGeom prst="rect">
            <a:avLst/>
          </a:prstGeom>
          <a:noFill/>
        </p:spPr>
        <p:txBody>
          <a:bodyPr wrap="square" rtlCol="0">
            <a:spAutoFit/>
          </a:bodyPr>
          <a:lstStyle/>
          <a:p>
            <a:r>
              <a:rPr lang="it-IT" sz="4400" b="1" dirty="0">
                <a:solidFill>
                  <a:srgbClr val="830051"/>
                </a:solidFill>
              </a:rPr>
              <a:t>By the way….</a:t>
            </a:r>
          </a:p>
        </p:txBody>
      </p:sp>
    </p:spTree>
    <p:extLst>
      <p:ext uri="{BB962C8B-B14F-4D97-AF65-F5344CB8AC3E}">
        <p14:creationId xmlns:p14="http://schemas.microsoft.com/office/powerpoint/2010/main" val="70310780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olo 8">
            <a:extLst>
              <a:ext uri="{FF2B5EF4-FFF2-40B4-BE49-F238E27FC236}">
                <a16:creationId xmlns:a16="http://schemas.microsoft.com/office/drawing/2014/main" id="{225BA664-C5A0-3461-5ED2-D7633F47073B}"/>
              </a:ext>
            </a:extLst>
          </p:cNvPr>
          <p:cNvSpPr>
            <a:spLocks noGrp="1"/>
          </p:cNvSpPr>
          <p:nvPr>
            <p:ph type="title"/>
          </p:nvPr>
        </p:nvSpPr>
        <p:spPr>
          <a:xfrm>
            <a:off x="381000" y="295776"/>
            <a:ext cx="5021179" cy="1111919"/>
          </a:xfrm>
        </p:spPr>
        <p:txBody>
          <a:bodyPr/>
          <a:lstStyle/>
          <a:p>
            <a:r>
              <a:rPr lang="it-IT" b="1" dirty="0" err="1">
                <a:solidFill>
                  <a:srgbClr val="830051"/>
                </a:solidFill>
              </a:rPr>
              <a:t>Cinderella</a:t>
            </a:r>
            <a:r>
              <a:rPr lang="it-IT" b="1" dirty="0">
                <a:solidFill>
                  <a:srgbClr val="830051"/>
                </a:solidFill>
              </a:rPr>
              <a:t> </a:t>
            </a:r>
            <a:r>
              <a:rPr lang="it-IT" b="1" dirty="0" err="1">
                <a:solidFill>
                  <a:srgbClr val="830051"/>
                </a:solidFill>
              </a:rPr>
              <a:t>was</a:t>
            </a:r>
            <a:r>
              <a:rPr lang="it-IT" b="1" dirty="0">
                <a:solidFill>
                  <a:srgbClr val="830051"/>
                </a:solidFill>
              </a:rPr>
              <a:t> </a:t>
            </a:r>
            <a:r>
              <a:rPr lang="it-IT" b="1" dirty="0" err="1">
                <a:solidFill>
                  <a:srgbClr val="830051"/>
                </a:solidFill>
              </a:rPr>
              <a:t>wearing</a:t>
            </a:r>
            <a:r>
              <a:rPr lang="it-IT" b="1" dirty="0">
                <a:solidFill>
                  <a:srgbClr val="830051"/>
                </a:solidFill>
              </a:rPr>
              <a:t> </a:t>
            </a:r>
            <a:r>
              <a:rPr lang="it-IT" b="1" dirty="0" err="1">
                <a:solidFill>
                  <a:srgbClr val="830051"/>
                </a:solidFill>
              </a:rPr>
              <a:t>very</a:t>
            </a:r>
            <a:r>
              <a:rPr lang="it-IT" b="1" dirty="0">
                <a:solidFill>
                  <a:srgbClr val="830051"/>
                </a:solidFill>
              </a:rPr>
              <a:t> </a:t>
            </a:r>
            <a:r>
              <a:rPr lang="it-IT" b="1" dirty="0" err="1">
                <a:solidFill>
                  <a:srgbClr val="830051"/>
                </a:solidFill>
              </a:rPr>
              <a:t>simple</a:t>
            </a:r>
            <a:r>
              <a:rPr lang="it-IT" b="1" dirty="0">
                <a:solidFill>
                  <a:srgbClr val="830051"/>
                </a:solidFill>
              </a:rPr>
              <a:t> and  </a:t>
            </a:r>
            <a:r>
              <a:rPr lang="it-IT" b="1" dirty="0" err="1">
                <a:solidFill>
                  <a:srgbClr val="830051"/>
                </a:solidFill>
              </a:rPr>
              <a:t>poor</a:t>
            </a:r>
            <a:r>
              <a:rPr lang="it-IT" b="1" dirty="0">
                <a:solidFill>
                  <a:srgbClr val="830051"/>
                </a:solidFill>
              </a:rPr>
              <a:t> dresses </a:t>
            </a:r>
            <a:r>
              <a:rPr lang="it-IT" b="1" dirty="0" err="1">
                <a:solidFill>
                  <a:srgbClr val="830051"/>
                </a:solidFill>
              </a:rPr>
              <a:t>as</a:t>
            </a:r>
            <a:r>
              <a:rPr lang="it-IT" b="1" dirty="0">
                <a:solidFill>
                  <a:srgbClr val="830051"/>
                </a:solidFill>
              </a:rPr>
              <a:t> </a:t>
            </a:r>
            <a:r>
              <a:rPr lang="it-IT" b="1" dirty="0" err="1">
                <a:solidFill>
                  <a:srgbClr val="830051"/>
                </a:solidFill>
              </a:rPr>
              <a:t>any</a:t>
            </a:r>
            <a:r>
              <a:rPr lang="it-IT" b="1" dirty="0">
                <a:solidFill>
                  <a:srgbClr val="830051"/>
                </a:solidFill>
              </a:rPr>
              <a:t> </a:t>
            </a:r>
            <a:r>
              <a:rPr lang="it-IT" b="1" dirty="0" err="1">
                <a:solidFill>
                  <a:srgbClr val="830051"/>
                </a:solidFill>
              </a:rPr>
              <a:t>maid</a:t>
            </a:r>
            <a:r>
              <a:rPr lang="it-IT" b="1" dirty="0">
                <a:solidFill>
                  <a:srgbClr val="830051"/>
                </a:solidFill>
              </a:rPr>
              <a:t> </a:t>
            </a:r>
          </a:p>
        </p:txBody>
      </p:sp>
      <p:pic>
        <p:nvPicPr>
          <p:cNvPr id="1028" name="Picture 4" descr="Buy &gt; cinderella poor costume &gt; Very cheap -">
            <a:extLst>
              <a:ext uri="{FF2B5EF4-FFF2-40B4-BE49-F238E27FC236}">
                <a16:creationId xmlns:a16="http://schemas.microsoft.com/office/drawing/2014/main" id="{E45ED203-5B9F-EDDD-F743-8F9AC3F8C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088" y="1685424"/>
            <a:ext cx="2425700" cy="4305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Marcador de contenido 4">
            <a:extLst>
              <a:ext uri="{FF2B5EF4-FFF2-40B4-BE49-F238E27FC236}">
                <a16:creationId xmlns:a16="http://schemas.microsoft.com/office/drawing/2014/main" id="{95BD650C-29B2-6130-AAAD-043CD01325F9}"/>
              </a:ext>
            </a:extLst>
          </p:cNvPr>
          <p:cNvGraphicFramePr>
            <a:graphicFrameLocks/>
          </p:cNvGraphicFramePr>
          <p:nvPr>
            <p:extLst>
              <p:ext uri="{D42A27DB-BD31-4B8C-83A1-F6EECF244321}">
                <p14:modId xmlns:p14="http://schemas.microsoft.com/office/powerpoint/2010/main" val="2035665859"/>
              </p:ext>
            </p:extLst>
          </p:nvPr>
        </p:nvGraphicFramePr>
        <p:xfrm>
          <a:off x="5704114" y="2347161"/>
          <a:ext cx="6178950" cy="3252042"/>
        </p:xfrm>
        <a:graphic>
          <a:graphicData uri="http://schemas.openxmlformats.org/drawingml/2006/table">
            <a:tbl>
              <a:tblPr/>
              <a:tblGrid>
                <a:gridCol w="2318072">
                  <a:extLst>
                    <a:ext uri="{9D8B030D-6E8A-4147-A177-3AD203B41FA5}">
                      <a16:colId xmlns:a16="http://schemas.microsoft.com/office/drawing/2014/main" val="20000"/>
                    </a:ext>
                  </a:extLst>
                </a:gridCol>
                <a:gridCol w="1858480">
                  <a:extLst>
                    <a:ext uri="{9D8B030D-6E8A-4147-A177-3AD203B41FA5}">
                      <a16:colId xmlns:a16="http://schemas.microsoft.com/office/drawing/2014/main" val="20001"/>
                    </a:ext>
                  </a:extLst>
                </a:gridCol>
                <a:gridCol w="2002398">
                  <a:extLst>
                    <a:ext uri="{9D8B030D-6E8A-4147-A177-3AD203B41FA5}">
                      <a16:colId xmlns:a16="http://schemas.microsoft.com/office/drawing/2014/main" val="20002"/>
                    </a:ext>
                  </a:extLst>
                </a:gridCol>
              </a:tblGrid>
              <a:tr h="528575">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ea typeface="MS PGothic" panose="020B0600070205080204" pitchFamily="34" charset="-128"/>
                        </a:rPr>
                        <a:t> </a:t>
                      </a:r>
                      <a:endParaRPr kumimoji="0" lang="es-ES" altLang="en-US" sz="2400" b="1" i="0" u="none" strike="noStrike" cap="none" normalizeH="0" baseline="0" dirty="0">
                        <a:ln>
                          <a:noFill/>
                        </a:ln>
                        <a:solidFill>
                          <a:schemeClr val="bg1"/>
                        </a:solidFill>
                        <a:effectLst/>
                        <a:latin typeface="+mn-lt"/>
                        <a:ea typeface="MS PGothic" panose="020B0600070205080204" pitchFamily="34" charset="-128"/>
                      </a:endParaRPr>
                    </a:p>
                  </a:txBody>
                  <a:tcPr marL="38576" marR="38576" marT="0" marB="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ea typeface="MS PGothic" panose="020B0600070205080204" pitchFamily="34" charset="-128"/>
                        </a:rPr>
                        <a:t>Type I</a:t>
                      </a:r>
                      <a:endParaRPr kumimoji="0" lang="es-ES" altLang="en-US" sz="2400" b="1" i="0" u="none" strike="noStrike" cap="none" normalizeH="0" baseline="0" dirty="0">
                        <a:ln>
                          <a:noFill/>
                        </a:ln>
                        <a:solidFill>
                          <a:schemeClr val="bg1"/>
                        </a:solidFill>
                        <a:effectLst/>
                        <a:latin typeface="+mn-lt"/>
                        <a:ea typeface="MS PGothic" panose="020B0600070205080204" pitchFamily="34" charset="-128"/>
                      </a:endParaRPr>
                    </a:p>
                  </a:txBody>
                  <a:tcPr marL="38576" marR="38576"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bg1"/>
                          </a:solidFill>
                          <a:effectLst/>
                          <a:latin typeface="+mn-lt"/>
                          <a:ea typeface="MS PGothic" panose="020B0600070205080204" pitchFamily="34" charset="-128"/>
                        </a:rPr>
                        <a:t>Type II</a:t>
                      </a:r>
                      <a:endParaRPr kumimoji="0" lang="es-ES" altLang="en-US" sz="2400" b="1" i="0" u="none" strike="noStrike" cap="none" normalizeH="0" baseline="0" dirty="0">
                        <a:ln>
                          <a:noFill/>
                        </a:ln>
                        <a:solidFill>
                          <a:schemeClr val="bg1"/>
                        </a:solidFill>
                        <a:effectLst/>
                        <a:latin typeface="+mn-lt"/>
                        <a:ea typeface="MS PGothic" panose="020B0600070205080204" pitchFamily="34" charset="-128"/>
                      </a:endParaRPr>
                    </a:p>
                  </a:txBody>
                  <a:tcPr marL="38576" marR="38576"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42780">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Precursor: estrogen related</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Yes</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No</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8575">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Frequency</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80%</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20%</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4797">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Histology</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Endometrioid</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CCC, serous, mucinous</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8575">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Prognosis</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Good</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lvl1pPr eaLnBrk="0" hangingPunct="0">
                        <a:spcBef>
                          <a:spcPct val="40000"/>
                        </a:spcBef>
                        <a:buClr>
                          <a:schemeClr val="tx2"/>
                        </a:buClr>
                        <a:defRPr sz="2800" b="1">
                          <a:solidFill>
                            <a:schemeClr val="tx1"/>
                          </a:solidFill>
                          <a:latin typeface="Arial" panose="020B0604020202020204" pitchFamily="34" charset="0"/>
                          <a:ea typeface="MS PGothic" panose="020B0600070205080204" pitchFamily="34" charset="-128"/>
                        </a:defRPr>
                      </a:lvl1pPr>
                      <a:lvl2pPr marL="742950" indent="-285750" eaLnBrk="0" hangingPunct="0">
                        <a:spcBef>
                          <a:spcPct val="20000"/>
                        </a:spcBef>
                        <a:buClr>
                          <a:schemeClr val="tx2"/>
                        </a:buClr>
                        <a:defRPr sz="2400" b="1">
                          <a:solidFill>
                            <a:schemeClr val="tx1"/>
                          </a:solidFill>
                          <a:latin typeface="Arial" panose="020B0604020202020204" pitchFamily="34" charset="0"/>
                          <a:ea typeface="MS PGothic" panose="020B0600070205080204" pitchFamily="34" charset="-128"/>
                        </a:defRPr>
                      </a:lvl2pPr>
                      <a:lvl3pPr marL="1143000" indent="-228600" eaLnBrk="0" hangingPunct="0">
                        <a:spcBef>
                          <a:spcPct val="20000"/>
                        </a:spcBef>
                        <a:buClr>
                          <a:schemeClr val="tx2"/>
                        </a:buClr>
                        <a:buFont typeface="Arial" panose="020B0604020202020204" pitchFamily="34" charset="0"/>
                        <a:defRPr sz="2000" b="1">
                          <a:solidFill>
                            <a:schemeClr val="tx1"/>
                          </a:solidFill>
                          <a:latin typeface="Arial" panose="020B0604020202020204" pitchFamily="34" charset="0"/>
                          <a:ea typeface="MS PGothic" panose="020B0600070205080204" pitchFamily="34" charset="-128"/>
                        </a:defRPr>
                      </a:lvl3pPr>
                      <a:lvl4pPr marL="16002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4pPr>
                      <a:lvl5pPr marL="2057400" indent="-228600" eaLnBrk="0" hangingPunct="0">
                        <a:spcBef>
                          <a:spcPct val="20000"/>
                        </a:spcBef>
                        <a:buClr>
                          <a:schemeClr val="tx2"/>
                        </a:buClr>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2"/>
                        </a:buClr>
                        <a:defRPr b="1">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mn-lt"/>
                          <a:ea typeface="MS PGothic" panose="020B0600070205080204" pitchFamily="34" charset="-128"/>
                        </a:rPr>
                        <a:t>Bad</a:t>
                      </a:r>
                      <a:endParaRPr kumimoji="0" lang="es-ES" altLang="en-US" sz="2400" b="1" i="0" u="none" strike="noStrike" cap="none" normalizeH="0" baseline="0" dirty="0">
                        <a:ln>
                          <a:noFill/>
                        </a:ln>
                        <a:solidFill>
                          <a:srgbClr val="000000"/>
                        </a:solidFill>
                        <a:effectLst/>
                        <a:latin typeface="+mn-lt"/>
                        <a:ea typeface="MS PGothic" panose="020B0600070205080204" pitchFamily="34" charset="-128"/>
                      </a:endParaRPr>
                    </a:p>
                  </a:txBody>
                  <a:tcPr marL="38576" marR="38576" marT="0" marB="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 name="Titolo 8">
            <a:extLst>
              <a:ext uri="{FF2B5EF4-FFF2-40B4-BE49-F238E27FC236}">
                <a16:creationId xmlns:a16="http://schemas.microsoft.com/office/drawing/2014/main" id="{D73B4905-E6FB-3A83-0F46-B20FD7502065}"/>
              </a:ext>
            </a:extLst>
          </p:cNvPr>
          <p:cNvSpPr txBox="1">
            <a:spLocks/>
          </p:cNvSpPr>
          <p:nvPr/>
        </p:nvSpPr>
        <p:spPr>
          <a:xfrm>
            <a:off x="6260432" y="295776"/>
            <a:ext cx="5021179" cy="1111919"/>
          </a:xfrm>
          <a:prstGeom prst="rect">
            <a:avLst/>
          </a:prstGeom>
        </p:spPr>
        <p:txBody>
          <a:bodyPr vert="horz" lIns="91271" tIns="45638" rIns="91271" bIns="45638" rtlCol="0" anchor="ctr">
            <a:normAutofit/>
          </a:bodyPr>
          <a:lstStyle>
            <a:lvl1pPr algn="ctr" defTabSz="256722" rtl="0" eaLnBrk="1" latinLnBrk="0" hangingPunct="1">
              <a:spcBef>
                <a:spcPct val="0"/>
              </a:spcBef>
              <a:buNone/>
              <a:defRPr sz="2475" kern="1200">
                <a:solidFill>
                  <a:schemeClr val="tx1"/>
                </a:solidFill>
                <a:latin typeface="+mj-lt"/>
                <a:ea typeface="+mj-ea"/>
                <a:cs typeface="+mj-cs"/>
              </a:defRPr>
            </a:lvl1pPr>
          </a:lstStyle>
          <a:p>
            <a:pPr fontAlgn="auto">
              <a:spcAft>
                <a:spcPts val="0"/>
              </a:spcAft>
            </a:pPr>
            <a:r>
              <a:rPr lang="it-IT" b="1" dirty="0" err="1">
                <a:solidFill>
                  <a:srgbClr val="830051"/>
                </a:solidFill>
              </a:rPr>
              <a:t>Endometrial</a:t>
            </a:r>
            <a:r>
              <a:rPr lang="it-IT" b="1" dirty="0">
                <a:solidFill>
                  <a:srgbClr val="830051"/>
                </a:solidFill>
              </a:rPr>
              <a:t> Cancer </a:t>
            </a:r>
            <a:r>
              <a:rPr lang="it-IT" b="1" dirty="0" err="1">
                <a:solidFill>
                  <a:srgbClr val="830051"/>
                </a:solidFill>
              </a:rPr>
              <a:t>was</a:t>
            </a:r>
            <a:r>
              <a:rPr lang="it-IT" b="1" dirty="0">
                <a:solidFill>
                  <a:srgbClr val="830051"/>
                </a:solidFill>
              </a:rPr>
              <a:t> </a:t>
            </a:r>
            <a:r>
              <a:rPr lang="it-IT" b="1" dirty="0" err="1">
                <a:solidFill>
                  <a:srgbClr val="830051"/>
                </a:solidFill>
              </a:rPr>
              <a:t>thought</a:t>
            </a:r>
            <a:r>
              <a:rPr lang="it-IT" b="1" dirty="0">
                <a:solidFill>
                  <a:srgbClr val="830051"/>
                </a:solidFill>
              </a:rPr>
              <a:t> to be a </a:t>
            </a:r>
            <a:r>
              <a:rPr lang="it-IT" b="1" dirty="0" err="1">
                <a:solidFill>
                  <a:srgbClr val="830051"/>
                </a:solidFill>
              </a:rPr>
              <a:t>simple</a:t>
            </a:r>
            <a:r>
              <a:rPr lang="it-IT" b="1" dirty="0">
                <a:solidFill>
                  <a:srgbClr val="830051"/>
                </a:solidFill>
              </a:rPr>
              <a:t> </a:t>
            </a:r>
            <a:r>
              <a:rPr lang="it-IT" b="1" dirty="0" err="1">
                <a:solidFill>
                  <a:srgbClr val="830051"/>
                </a:solidFill>
              </a:rPr>
              <a:t>disease</a:t>
            </a:r>
            <a:r>
              <a:rPr lang="it-IT" b="1" dirty="0">
                <a:solidFill>
                  <a:srgbClr val="830051"/>
                </a:solidFill>
              </a:rPr>
              <a:t> </a:t>
            </a:r>
          </a:p>
        </p:txBody>
      </p:sp>
      <p:sp>
        <p:nvSpPr>
          <p:cNvPr id="12" name="Titolo 3">
            <a:extLst>
              <a:ext uri="{FF2B5EF4-FFF2-40B4-BE49-F238E27FC236}">
                <a16:creationId xmlns:a16="http://schemas.microsoft.com/office/drawing/2014/main" id="{5AF54710-4546-EB4C-B424-432CB04AC83F}"/>
              </a:ext>
            </a:extLst>
          </p:cNvPr>
          <p:cNvSpPr txBox="1">
            <a:spLocks/>
          </p:cNvSpPr>
          <p:nvPr/>
        </p:nvSpPr>
        <p:spPr>
          <a:xfrm>
            <a:off x="5931569" y="1244642"/>
            <a:ext cx="5829300" cy="1102519"/>
          </a:xfrm>
          <a:prstGeom prst="rect">
            <a:avLst/>
          </a:prstGeom>
        </p:spPr>
        <p:txBody>
          <a:bodyPr vert="horz" lIns="91271" tIns="45638" rIns="91271" bIns="45638" rtlCol="0" anchor="ctr">
            <a:normAutofit fontScale="75000" lnSpcReduction="20000"/>
          </a:bodyPr>
          <a:lstStyle>
            <a:lvl1pPr algn="ctr" defTabSz="256722" rtl="0" eaLnBrk="1" latinLnBrk="0" hangingPunct="1">
              <a:spcBef>
                <a:spcPct val="0"/>
              </a:spcBef>
              <a:buNone/>
              <a:defRPr sz="2475" kern="1200">
                <a:solidFill>
                  <a:schemeClr val="tx1"/>
                </a:solidFill>
                <a:latin typeface="+mj-lt"/>
                <a:ea typeface="+mj-ea"/>
                <a:cs typeface="+mj-cs"/>
              </a:defRPr>
            </a:lvl1pPr>
          </a:lstStyle>
          <a:p>
            <a:pPr fontAlgn="auto">
              <a:spcAft>
                <a:spcPts val="0"/>
              </a:spcAft>
            </a:pPr>
            <a:br>
              <a:rPr lang="it-IT" sz="3600" b="1" dirty="0">
                <a:solidFill>
                  <a:srgbClr val="009999"/>
                </a:solidFill>
              </a:rPr>
            </a:br>
            <a:r>
              <a:rPr lang="it-IT" sz="3600" b="1" dirty="0">
                <a:solidFill>
                  <a:srgbClr val="009999"/>
                </a:solidFill>
              </a:rPr>
              <a:t>1983 The </a:t>
            </a:r>
            <a:r>
              <a:rPr lang="it-IT" sz="3600" b="1" dirty="0" err="1">
                <a:solidFill>
                  <a:srgbClr val="009999"/>
                </a:solidFill>
              </a:rPr>
              <a:t>Bokhman’s</a:t>
            </a:r>
            <a:r>
              <a:rPr lang="it-IT" sz="3600" b="1" dirty="0">
                <a:solidFill>
                  <a:srgbClr val="009999"/>
                </a:solidFill>
              </a:rPr>
              <a:t> </a:t>
            </a:r>
            <a:r>
              <a:rPr lang="it-IT" sz="3600" b="1" dirty="0" err="1">
                <a:solidFill>
                  <a:srgbClr val="009999"/>
                </a:solidFill>
              </a:rPr>
              <a:t>dualistic</a:t>
            </a:r>
            <a:r>
              <a:rPr lang="it-IT" sz="3600" b="1" dirty="0">
                <a:solidFill>
                  <a:srgbClr val="009999"/>
                </a:solidFill>
              </a:rPr>
              <a:t> model</a:t>
            </a:r>
          </a:p>
        </p:txBody>
      </p:sp>
    </p:spTree>
    <p:extLst>
      <p:ext uri="{BB962C8B-B14F-4D97-AF65-F5344CB8AC3E}">
        <p14:creationId xmlns:p14="http://schemas.microsoft.com/office/powerpoint/2010/main" val="188284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85828B9-5E0A-2C06-32E0-AEB57B924208}"/>
              </a:ext>
            </a:extLst>
          </p:cNvPr>
          <p:cNvSpPr>
            <a:spLocks noGrp="1"/>
          </p:cNvSpPr>
          <p:nvPr>
            <p:ph type="sldNum" sz="quarter" idx="12"/>
          </p:nvPr>
        </p:nvSpPr>
        <p:spPr/>
        <p:txBody>
          <a:bodyPr/>
          <a:lstStyle/>
          <a:p>
            <a:fld id="{CA8E48A3-E881-E64B-A52C-945D56050F3F}" type="slidenum">
              <a:rPr lang="en-US" smtClean="0"/>
              <a:t>6</a:t>
            </a:fld>
            <a:endParaRPr lang="en-US"/>
          </a:p>
        </p:txBody>
      </p:sp>
      <p:pic>
        <p:nvPicPr>
          <p:cNvPr id="2050" name="Picture 2" descr="Cinderella's Invitation to the Ball | Cartoons For Kids | Disney Princess">
            <a:extLst>
              <a:ext uri="{FF2B5EF4-FFF2-40B4-BE49-F238E27FC236}">
                <a16:creationId xmlns:a16="http://schemas.microsoft.com/office/drawing/2014/main" id="{9FA81665-3869-E002-9B86-5E56649B6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685" y="1734039"/>
            <a:ext cx="3668430" cy="205558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EB6A829B-267C-0672-043A-10A9246459C7}"/>
              </a:ext>
            </a:extLst>
          </p:cNvPr>
          <p:cNvSpPr txBox="1"/>
          <p:nvPr/>
        </p:nvSpPr>
        <p:spPr>
          <a:xfrm>
            <a:off x="1102688" y="1272374"/>
            <a:ext cx="2856423" cy="461665"/>
          </a:xfrm>
          <a:prstGeom prst="rect">
            <a:avLst/>
          </a:prstGeom>
          <a:noFill/>
        </p:spPr>
        <p:txBody>
          <a:bodyPr wrap="none" rtlCol="0">
            <a:spAutoFit/>
          </a:bodyPr>
          <a:lstStyle/>
          <a:p>
            <a:r>
              <a:rPr lang="it-IT" sz="2400" b="1" dirty="0" err="1">
                <a:solidFill>
                  <a:srgbClr val="830051"/>
                </a:solidFill>
              </a:rPr>
              <a:t>Invitation</a:t>
            </a:r>
            <a:r>
              <a:rPr lang="it-IT" sz="2400" b="1" dirty="0">
                <a:solidFill>
                  <a:srgbClr val="830051"/>
                </a:solidFill>
              </a:rPr>
              <a:t> to the </a:t>
            </a:r>
            <a:r>
              <a:rPr lang="it-IT" sz="2400" b="1" dirty="0" err="1">
                <a:solidFill>
                  <a:srgbClr val="830051"/>
                </a:solidFill>
              </a:rPr>
              <a:t>ball</a:t>
            </a:r>
            <a:r>
              <a:rPr lang="it-IT" sz="2400" b="1" dirty="0">
                <a:solidFill>
                  <a:srgbClr val="830051"/>
                </a:solidFill>
              </a:rPr>
              <a:t> </a:t>
            </a:r>
          </a:p>
        </p:txBody>
      </p:sp>
      <p:pic>
        <p:nvPicPr>
          <p:cNvPr id="2052" name="Picture 4" descr="Watch One Day | Netflix">
            <a:extLst>
              <a:ext uri="{FF2B5EF4-FFF2-40B4-BE49-F238E27FC236}">
                <a16:creationId xmlns:a16="http://schemas.microsoft.com/office/drawing/2014/main" id="{2671430A-956A-6CD8-3CDB-BCE10814A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735" y="26260"/>
            <a:ext cx="3279322" cy="12170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B751094-495E-753B-A0ED-4E33762C9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265" y="634802"/>
            <a:ext cx="3429000" cy="3390900"/>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contenuto 2">
            <a:extLst>
              <a:ext uri="{FF2B5EF4-FFF2-40B4-BE49-F238E27FC236}">
                <a16:creationId xmlns:a16="http://schemas.microsoft.com/office/drawing/2014/main" id="{04EDFBEE-37FD-81E4-96AE-5B742AF0F103}"/>
              </a:ext>
            </a:extLst>
          </p:cNvPr>
          <p:cNvSpPr txBox="1">
            <a:spLocks/>
          </p:cNvSpPr>
          <p:nvPr/>
        </p:nvSpPr>
        <p:spPr>
          <a:xfrm>
            <a:off x="842735" y="4487367"/>
            <a:ext cx="10739665" cy="2538745"/>
          </a:xfrm>
          <a:prstGeom prst="rect">
            <a:avLst/>
          </a:prstGeom>
        </p:spPr>
        <p:txBody>
          <a:bodyPr/>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it-IT" sz="2800" dirty="0">
                <a:latin typeface="+mj-lt"/>
              </a:rPr>
              <a:t>The </a:t>
            </a:r>
            <a:r>
              <a:rPr lang="it-IT" sz="2800" dirty="0" err="1">
                <a:latin typeface="+mj-lt"/>
              </a:rPr>
              <a:t>Fairy</a:t>
            </a:r>
            <a:r>
              <a:rPr lang="it-IT" sz="2800" dirty="0">
                <a:latin typeface="+mj-lt"/>
              </a:rPr>
              <a:t> </a:t>
            </a:r>
            <a:r>
              <a:rPr lang="it-IT" sz="2800" dirty="0" err="1">
                <a:latin typeface="+mj-lt"/>
              </a:rPr>
              <a:t>Godmother</a:t>
            </a:r>
            <a:r>
              <a:rPr lang="it-IT" sz="2800" dirty="0">
                <a:latin typeface="+mj-lt"/>
              </a:rPr>
              <a:t> </a:t>
            </a:r>
            <a:r>
              <a:rPr lang="it-IT" sz="2800" dirty="0" err="1">
                <a:latin typeface="+mj-lt"/>
              </a:rPr>
              <a:t>insists</a:t>
            </a:r>
            <a:r>
              <a:rPr lang="it-IT" sz="2800" dirty="0">
                <a:latin typeface="+mj-lt"/>
              </a:rPr>
              <a:t> </a:t>
            </a:r>
            <a:r>
              <a:rPr lang="it-IT" sz="2800" dirty="0" err="1">
                <a:latin typeface="+mj-lt"/>
              </a:rPr>
              <a:t>that</a:t>
            </a:r>
            <a:r>
              <a:rPr lang="it-IT" sz="2800" dirty="0">
                <a:latin typeface="+mj-lt"/>
              </a:rPr>
              <a:t> </a:t>
            </a:r>
            <a:r>
              <a:rPr lang="it-IT" sz="2800" dirty="0" err="1">
                <a:latin typeface="+mj-lt"/>
              </a:rPr>
              <a:t>Cinderella</a:t>
            </a:r>
            <a:r>
              <a:rPr lang="it-IT" sz="2800" dirty="0">
                <a:latin typeface="+mj-lt"/>
              </a:rPr>
              <a:t> </a:t>
            </a:r>
            <a:r>
              <a:rPr lang="it-IT" sz="2800" dirty="0" err="1">
                <a:latin typeface="+mj-lt"/>
              </a:rPr>
              <a:t>attends</a:t>
            </a:r>
            <a:r>
              <a:rPr lang="it-IT" sz="2800" dirty="0">
                <a:latin typeface="+mj-lt"/>
              </a:rPr>
              <a:t> the </a:t>
            </a:r>
            <a:r>
              <a:rPr lang="it-IT" sz="2800" dirty="0" err="1">
                <a:latin typeface="+mj-lt"/>
              </a:rPr>
              <a:t>ball</a:t>
            </a:r>
            <a:r>
              <a:rPr lang="it-IT" sz="2800" dirty="0">
                <a:latin typeface="+mj-lt"/>
              </a:rPr>
              <a:t> and </a:t>
            </a:r>
            <a:r>
              <a:rPr lang="it-IT" sz="2800" dirty="0" err="1">
                <a:latin typeface="+mj-lt"/>
              </a:rPr>
              <a:t>demonstrates</a:t>
            </a:r>
            <a:r>
              <a:rPr lang="it-IT" sz="2800" dirty="0">
                <a:latin typeface="+mj-lt"/>
              </a:rPr>
              <a:t> </a:t>
            </a:r>
            <a:r>
              <a:rPr lang="it-IT" sz="2800" dirty="0" err="1">
                <a:latin typeface="+mj-lt"/>
              </a:rPr>
              <a:t>her</a:t>
            </a:r>
            <a:r>
              <a:rPr lang="it-IT" sz="2800" dirty="0">
                <a:latin typeface="+mj-lt"/>
              </a:rPr>
              <a:t> </a:t>
            </a:r>
            <a:r>
              <a:rPr lang="it-IT" sz="2800" dirty="0" err="1">
                <a:latin typeface="+mj-lt"/>
              </a:rPr>
              <a:t>magical</a:t>
            </a:r>
            <a:r>
              <a:rPr lang="it-IT" sz="2800" dirty="0">
                <a:latin typeface="+mj-lt"/>
              </a:rPr>
              <a:t> </a:t>
            </a:r>
            <a:r>
              <a:rPr lang="it-IT" sz="2800" dirty="0" err="1">
                <a:latin typeface="+mj-lt"/>
              </a:rPr>
              <a:t>abilities</a:t>
            </a:r>
            <a:r>
              <a:rPr lang="it-IT" sz="2800" dirty="0">
                <a:latin typeface="+mj-lt"/>
              </a:rPr>
              <a:t>..</a:t>
            </a:r>
          </a:p>
        </p:txBody>
      </p:sp>
      <p:pic>
        <p:nvPicPr>
          <p:cNvPr id="2054" name="Picture 6" descr="Disturbing Disney #19: Cinderella's dress is destroyed (1950) | Film Music  Central">
            <a:extLst>
              <a:ext uri="{FF2B5EF4-FFF2-40B4-BE49-F238E27FC236}">
                <a16:creationId xmlns:a16="http://schemas.microsoft.com/office/drawing/2014/main" id="{D741DCA1-6E78-0133-8ED5-8FA825AC1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6840" y="1503625"/>
            <a:ext cx="21717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19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E423999-D84F-7321-2D0A-69BFD31ADD31}"/>
              </a:ext>
            </a:extLst>
          </p:cNvPr>
          <p:cNvSpPr txBox="1"/>
          <p:nvPr/>
        </p:nvSpPr>
        <p:spPr>
          <a:xfrm>
            <a:off x="383458" y="188874"/>
            <a:ext cx="10972799" cy="954107"/>
          </a:xfrm>
          <a:prstGeom prst="rect">
            <a:avLst/>
          </a:prstGeom>
          <a:noFill/>
        </p:spPr>
        <p:txBody>
          <a:bodyPr wrap="square">
            <a:spAutoFit/>
          </a:bodyPr>
          <a:lstStyle/>
          <a:p>
            <a:r>
              <a:rPr lang="it-IT" sz="2800" b="1" dirty="0">
                <a:solidFill>
                  <a:srgbClr val="830051"/>
                </a:solidFill>
                <a:latin typeface="+mj-lt"/>
              </a:rPr>
              <a:t>…………..</a:t>
            </a:r>
            <a:r>
              <a:rPr lang="it-IT" sz="2800" b="1" dirty="0" err="1">
                <a:solidFill>
                  <a:srgbClr val="830051"/>
                </a:solidFill>
                <a:latin typeface="+mj-lt"/>
              </a:rPr>
              <a:t>as</a:t>
            </a:r>
            <a:r>
              <a:rPr lang="it-IT" sz="2800" b="1" dirty="0">
                <a:solidFill>
                  <a:srgbClr val="830051"/>
                </a:solidFill>
                <a:latin typeface="+mj-lt"/>
              </a:rPr>
              <a:t> </a:t>
            </a:r>
            <a:r>
              <a:rPr lang="it-IT" sz="2800" b="1" dirty="0" err="1">
                <a:solidFill>
                  <a:srgbClr val="830051"/>
                </a:solidFill>
                <a:latin typeface="+mj-lt"/>
              </a:rPr>
              <a:t>she</a:t>
            </a:r>
            <a:r>
              <a:rPr lang="it-IT" sz="2800" b="1" dirty="0">
                <a:solidFill>
                  <a:srgbClr val="830051"/>
                </a:solidFill>
                <a:latin typeface="+mj-lt"/>
              </a:rPr>
              <a:t> </a:t>
            </a:r>
            <a:r>
              <a:rPr lang="it-IT" sz="2800" b="1" dirty="0" err="1">
                <a:solidFill>
                  <a:srgbClr val="830051"/>
                </a:solidFill>
                <a:latin typeface="+mj-lt"/>
              </a:rPr>
              <a:t>transforms</a:t>
            </a:r>
            <a:r>
              <a:rPr lang="it-IT" sz="2800" b="1" dirty="0">
                <a:solidFill>
                  <a:srgbClr val="830051"/>
                </a:solidFill>
                <a:latin typeface="+mj-lt"/>
              </a:rPr>
              <a:t> a </a:t>
            </a:r>
            <a:r>
              <a:rPr lang="it-IT" sz="2800" b="1" dirty="0">
                <a:solidFill>
                  <a:srgbClr val="830051"/>
                </a:solidFill>
                <a:latin typeface="+mj-lt"/>
                <a:hlinkClick r:id="rId2" tooltip="Pumpkin">
                  <a:extLst>
                    <a:ext uri="{A12FA001-AC4F-418D-AE19-62706E023703}">
                      <ahyp:hlinkClr xmlns:ahyp="http://schemas.microsoft.com/office/drawing/2018/hyperlinkcolor" val="tx"/>
                    </a:ext>
                  </a:extLst>
                </a:hlinkClick>
              </a:rPr>
              <a:t>pumpkin</a:t>
            </a:r>
            <a:r>
              <a:rPr lang="it-IT" sz="2800" b="1" dirty="0">
                <a:solidFill>
                  <a:srgbClr val="830051"/>
                </a:solidFill>
                <a:latin typeface="+mj-lt"/>
              </a:rPr>
              <a:t> </a:t>
            </a:r>
            <a:r>
              <a:rPr lang="it-IT" sz="2800" b="1" dirty="0" err="1">
                <a:solidFill>
                  <a:srgbClr val="830051"/>
                </a:solidFill>
                <a:latin typeface="+mj-lt"/>
              </a:rPr>
              <a:t>into</a:t>
            </a:r>
            <a:r>
              <a:rPr lang="it-IT" sz="2800" b="1" dirty="0">
                <a:solidFill>
                  <a:srgbClr val="830051"/>
                </a:solidFill>
                <a:latin typeface="+mj-lt"/>
              </a:rPr>
              <a:t> a </a:t>
            </a:r>
            <a:r>
              <a:rPr lang="it-IT" sz="2800" b="1" dirty="0">
                <a:solidFill>
                  <a:srgbClr val="830051"/>
                </a:solidFill>
                <a:latin typeface="+mj-lt"/>
                <a:hlinkClick r:id="rId3" tooltip="Pumpkin Coach">
                  <a:extLst>
                    <a:ext uri="{A12FA001-AC4F-418D-AE19-62706E023703}">
                      <ahyp:hlinkClr xmlns:ahyp="http://schemas.microsoft.com/office/drawing/2018/hyperlinkcolor" val="tx"/>
                    </a:ext>
                  </a:extLst>
                </a:hlinkClick>
              </a:rPr>
              <a:t>coach</a:t>
            </a:r>
            <a:r>
              <a:rPr lang="it-IT" sz="2800" b="1" dirty="0">
                <a:solidFill>
                  <a:srgbClr val="830051"/>
                </a:solidFill>
                <a:latin typeface="+mj-lt"/>
              </a:rPr>
              <a:t>, mice </a:t>
            </a:r>
            <a:r>
              <a:rPr lang="it-IT" sz="2800" b="1" dirty="0" err="1">
                <a:solidFill>
                  <a:srgbClr val="830051"/>
                </a:solidFill>
                <a:latin typeface="+mj-lt"/>
              </a:rPr>
              <a:t>into</a:t>
            </a:r>
            <a:r>
              <a:rPr lang="it-IT" sz="2800" b="1" dirty="0">
                <a:solidFill>
                  <a:srgbClr val="830051"/>
                </a:solidFill>
                <a:latin typeface="+mj-lt"/>
              </a:rPr>
              <a:t> </a:t>
            </a:r>
            <a:r>
              <a:rPr lang="it-IT" sz="2800" b="1" dirty="0" err="1">
                <a:solidFill>
                  <a:srgbClr val="830051"/>
                </a:solidFill>
                <a:latin typeface="+mj-lt"/>
              </a:rPr>
              <a:t>horses</a:t>
            </a:r>
            <a:r>
              <a:rPr lang="it-IT" sz="2800" b="1" dirty="0">
                <a:solidFill>
                  <a:srgbClr val="830051"/>
                </a:solidFill>
                <a:latin typeface="+mj-lt"/>
              </a:rPr>
              <a:t>, Major </a:t>
            </a:r>
            <a:r>
              <a:rPr lang="it-IT" sz="2800" b="1" dirty="0" err="1">
                <a:solidFill>
                  <a:srgbClr val="830051"/>
                </a:solidFill>
                <a:latin typeface="+mj-lt"/>
              </a:rPr>
              <a:t>into</a:t>
            </a:r>
            <a:r>
              <a:rPr lang="it-IT" sz="2800" b="1" dirty="0">
                <a:solidFill>
                  <a:srgbClr val="830051"/>
                </a:solidFill>
                <a:latin typeface="+mj-lt"/>
              </a:rPr>
              <a:t> a </a:t>
            </a:r>
            <a:r>
              <a:rPr lang="it-IT" sz="2800" b="1" dirty="0" err="1">
                <a:solidFill>
                  <a:srgbClr val="830051"/>
                </a:solidFill>
                <a:latin typeface="+mj-lt"/>
              </a:rPr>
              <a:t>coachman</a:t>
            </a:r>
            <a:r>
              <a:rPr lang="it-IT" sz="2800" b="1" dirty="0">
                <a:solidFill>
                  <a:srgbClr val="830051"/>
                </a:solidFill>
                <a:latin typeface="+mj-lt"/>
              </a:rPr>
              <a:t>, and Bruno </a:t>
            </a:r>
            <a:r>
              <a:rPr lang="it-IT" sz="2800" b="1" dirty="0" err="1">
                <a:solidFill>
                  <a:srgbClr val="830051"/>
                </a:solidFill>
                <a:latin typeface="+mj-lt"/>
              </a:rPr>
              <a:t>into</a:t>
            </a:r>
            <a:r>
              <a:rPr lang="it-IT" sz="2800" b="1" dirty="0">
                <a:solidFill>
                  <a:srgbClr val="830051"/>
                </a:solidFill>
                <a:latin typeface="+mj-lt"/>
              </a:rPr>
              <a:t> a </a:t>
            </a:r>
            <a:r>
              <a:rPr lang="it-IT" sz="2800" b="1" dirty="0" err="1">
                <a:solidFill>
                  <a:srgbClr val="830051"/>
                </a:solidFill>
                <a:latin typeface="+mj-lt"/>
              </a:rPr>
              <a:t>footman</a:t>
            </a:r>
            <a:endParaRPr lang="it-IT" sz="2800" b="1" dirty="0">
              <a:solidFill>
                <a:srgbClr val="830051"/>
              </a:solidFill>
            </a:endParaRPr>
          </a:p>
        </p:txBody>
      </p:sp>
      <p:pic>
        <p:nvPicPr>
          <p:cNvPr id="3080" name="Picture 8" descr="Roommates Disney Princess Cinderella Carriage XL Chair Rail Prepasted Mural  | Groupon">
            <a:extLst>
              <a:ext uri="{FF2B5EF4-FFF2-40B4-BE49-F238E27FC236}">
                <a16:creationId xmlns:a16="http://schemas.microsoft.com/office/drawing/2014/main" id="{17C4478A-1489-D3DA-DFBD-72BD2B23AA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458" y="1101298"/>
            <a:ext cx="11049000" cy="665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770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BB49A960-0439-7B45-F828-07F6D778ADDC}"/>
              </a:ext>
            </a:extLst>
          </p:cNvPr>
          <p:cNvSpPr>
            <a:spLocks noGrp="1"/>
          </p:cNvSpPr>
          <p:nvPr>
            <p:ph type="sldNum" sz="quarter" idx="12"/>
          </p:nvPr>
        </p:nvSpPr>
        <p:spPr/>
        <p:txBody>
          <a:bodyPr/>
          <a:lstStyle/>
          <a:p>
            <a:fld id="{CA8E48A3-E881-E64B-A52C-945D56050F3F}" type="slidenum">
              <a:rPr lang="en-US" smtClean="0"/>
              <a:t>8</a:t>
            </a:fld>
            <a:endParaRPr lang="en-US"/>
          </a:p>
        </p:txBody>
      </p:sp>
      <p:sp>
        <p:nvSpPr>
          <p:cNvPr id="3" name="Segnaposto contenuto 2">
            <a:extLst>
              <a:ext uri="{FF2B5EF4-FFF2-40B4-BE49-F238E27FC236}">
                <a16:creationId xmlns:a16="http://schemas.microsoft.com/office/drawing/2014/main" id="{11DAE666-AA13-93B9-2A67-8CEEB390B242}"/>
              </a:ext>
            </a:extLst>
          </p:cNvPr>
          <p:cNvSpPr>
            <a:spLocks noGrp="1"/>
          </p:cNvSpPr>
          <p:nvPr>
            <p:ph idx="4294967295"/>
          </p:nvPr>
        </p:nvSpPr>
        <p:spPr>
          <a:xfrm>
            <a:off x="747251" y="136524"/>
            <a:ext cx="10972800" cy="1352550"/>
          </a:xfrm>
        </p:spPr>
        <p:txBody>
          <a:bodyPr/>
          <a:lstStyle/>
          <a:p>
            <a:pPr marL="0" indent="0">
              <a:buNone/>
            </a:pPr>
            <a:r>
              <a:rPr lang="it-IT" b="1" i="0" u="none" strike="noStrike" dirty="0">
                <a:solidFill>
                  <a:srgbClr val="830051"/>
                </a:solidFill>
                <a:effectLst/>
                <a:latin typeface="-apple-system-font"/>
              </a:rPr>
              <a:t>…….</a:t>
            </a:r>
            <a:r>
              <a:rPr lang="it-IT" b="1" i="0" u="none" strike="noStrike" dirty="0" err="1">
                <a:solidFill>
                  <a:srgbClr val="830051"/>
                </a:solidFill>
                <a:effectLst/>
                <a:latin typeface="-apple-system-font"/>
              </a:rPr>
              <a:t>before</a:t>
            </a:r>
            <a:r>
              <a:rPr lang="it-IT" b="1" i="0" u="none" strike="noStrike" dirty="0">
                <a:solidFill>
                  <a:srgbClr val="830051"/>
                </a:solidFill>
                <a:effectLst/>
                <a:latin typeface="-apple-system-font"/>
              </a:rPr>
              <a:t> </a:t>
            </a:r>
            <a:r>
              <a:rPr lang="it-IT" b="1" i="0" u="none" strike="noStrike" dirty="0" err="1">
                <a:solidFill>
                  <a:srgbClr val="830051"/>
                </a:solidFill>
                <a:effectLst/>
                <a:latin typeface="-apple-system-font"/>
              </a:rPr>
              <a:t>transforming</a:t>
            </a:r>
            <a:r>
              <a:rPr lang="it-IT" b="1" i="0" u="none" strike="noStrike" dirty="0">
                <a:solidFill>
                  <a:srgbClr val="830051"/>
                </a:solidFill>
                <a:effectLst/>
                <a:latin typeface="-apple-system-font"/>
              </a:rPr>
              <a:t> </a:t>
            </a:r>
            <a:r>
              <a:rPr lang="it-IT" b="1" i="0" u="none" strike="noStrike" dirty="0" err="1">
                <a:solidFill>
                  <a:srgbClr val="830051"/>
                </a:solidFill>
                <a:effectLst/>
                <a:latin typeface="-apple-system-font"/>
              </a:rPr>
              <a:t>Cinderella's</a:t>
            </a:r>
            <a:r>
              <a:rPr lang="it-IT" b="1" i="0" u="none" strike="noStrike" dirty="0">
                <a:solidFill>
                  <a:srgbClr val="830051"/>
                </a:solidFill>
                <a:effectLst/>
                <a:latin typeface="-apple-system-font"/>
              </a:rPr>
              <a:t> </a:t>
            </a:r>
            <a:r>
              <a:rPr lang="it-IT" b="1" i="0" u="none" strike="noStrike" dirty="0" err="1">
                <a:solidFill>
                  <a:srgbClr val="830051"/>
                </a:solidFill>
                <a:effectLst/>
                <a:latin typeface="-apple-system-font"/>
              </a:rPr>
              <a:t>ruined</a:t>
            </a:r>
            <a:r>
              <a:rPr lang="it-IT" b="1" i="0" u="none" strike="noStrike" dirty="0">
                <a:solidFill>
                  <a:srgbClr val="830051"/>
                </a:solidFill>
                <a:effectLst/>
                <a:latin typeface="-apple-system-font"/>
              </a:rPr>
              <a:t> dress </a:t>
            </a:r>
            <a:r>
              <a:rPr lang="it-IT" b="1" i="0" u="none" strike="noStrike" dirty="0" err="1">
                <a:solidFill>
                  <a:srgbClr val="830051"/>
                </a:solidFill>
                <a:effectLst/>
                <a:latin typeface="-apple-system-font"/>
              </a:rPr>
              <a:t>into</a:t>
            </a:r>
            <a:r>
              <a:rPr lang="it-IT" b="1" i="0" u="none" strike="noStrike" dirty="0">
                <a:solidFill>
                  <a:srgbClr val="830051"/>
                </a:solidFill>
                <a:effectLst/>
                <a:latin typeface="-apple-system-font"/>
              </a:rPr>
              <a:t> a beautiful, </a:t>
            </a:r>
            <a:r>
              <a:rPr lang="it-IT" b="1" i="0" u="none" strike="noStrike" dirty="0" err="1">
                <a:solidFill>
                  <a:srgbClr val="830051"/>
                </a:solidFill>
                <a:effectLst/>
                <a:latin typeface="-apple-system-font"/>
              </a:rPr>
              <a:t>sparkling</a:t>
            </a:r>
            <a:r>
              <a:rPr lang="it-IT" b="1" i="0" u="none" strike="noStrike" dirty="0">
                <a:solidFill>
                  <a:srgbClr val="830051"/>
                </a:solidFill>
                <a:effectLst/>
                <a:latin typeface="-apple-system-font"/>
              </a:rPr>
              <a:t> </a:t>
            </a:r>
            <a:r>
              <a:rPr lang="it-IT" b="1" i="0" u="none" strike="noStrike" dirty="0" err="1">
                <a:solidFill>
                  <a:srgbClr val="830051"/>
                </a:solidFill>
                <a:effectLst/>
                <a:latin typeface="-apple-system-font"/>
              </a:rPr>
              <a:t>ball</a:t>
            </a:r>
            <a:r>
              <a:rPr lang="it-IT" b="1" i="0" u="none" strike="noStrike" dirty="0">
                <a:solidFill>
                  <a:srgbClr val="830051"/>
                </a:solidFill>
                <a:effectLst/>
                <a:latin typeface="-apple-system-font"/>
              </a:rPr>
              <a:t> </a:t>
            </a:r>
            <a:r>
              <a:rPr lang="it-IT" b="1" i="0" u="none" strike="noStrike" dirty="0" err="1">
                <a:solidFill>
                  <a:srgbClr val="830051"/>
                </a:solidFill>
                <a:effectLst/>
                <a:latin typeface="-apple-system-font"/>
              </a:rPr>
              <a:t>gown</a:t>
            </a:r>
            <a:r>
              <a:rPr lang="it-IT" b="1" i="0" u="none" strike="noStrike" dirty="0">
                <a:solidFill>
                  <a:srgbClr val="830051"/>
                </a:solidFill>
                <a:effectLst/>
                <a:latin typeface="-apple-system-font"/>
              </a:rPr>
              <a:t>, complete with </a:t>
            </a:r>
            <a:r>
              <a:rPr lang="it-IT" b="1" i="0" strike="noStrike" dirty="0">
                <a:solidFill>
                  <a:srgbClr val="830051"/>
                </a:solidFill>
                <a:effectLst/>
                <a:latin typeface="-apple-system-font"/>
                <a:hlinkClick r:id="rId2" tooltip="Glass Slipper">
                  <a:extLst>
                    <a:ext uri="{A12FA001-AC4F-418D-AE19-62706E023703}">
                      <ahyp:hlinkClr xmlns:ahyp="http://schemas.microsoft.com/office/drawing/2018/hyperlinkcolor" val="tx"/>
                    </a:ext>
                  </a:extLst>
                </a:hlinkClick>
              </a:rPr>
              <a:t>glass slippers</a:t>
            </a:r>
            <a:endParaRPr lang="it-IT" b="1" dirty="0">
              <a:solidFill>
                <a:srgbClr val="830051"/>
              </a:solidFill>
            </a:endParaRPr>
          </a:p>
        </p:txBody>
      </p:sp>
      <p:pic>
        <p:nvPicPr>
          <p:cNvPr id="4106" name="Picture 10" descr="Cinderella Magic Disney Princess GIF">
            <a:extLst>
              <a:ext uri="{FF2B5EF4-FFF2-40B4-BE49-F238E27FC236}">
                <a16:creationId xmlns:a16="http://schemas.microsoft.com/office/drawing/2014/main" id="{79C648F9-A4D2-65D5-6C03-98BFBCC6F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137" y="1335080"/>
            <a:ext cx="5522920" cy="5522920"/>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inderella Glass Slippers GIF - Cinderella Glass Slippers ...">
            <a:extLst>
              <a:ext uri="{FF2B5EF4-FFF2-40B4-BE49-F238E27FC236}">
                <a16:creationId xmlns:a16="http://schemas.microsoft.com/office/drawing/2014/main" id="{D32A5DB4-7898-DB6E-FCE7-BF4F7A257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1305" y="2922587"/>
            <a:ext cx="4349889"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39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629C2900-FB14-3142-81C2-8884E90C1701}"/>
              </a:ext>
            </a:extLst>
          </p:cNvPr>
          <p:cNvPicPr>
            <a:picLocks noChangeAspect="1"/>
          </p:cNvPicPr>
          <p:nvPr/>
        </p:nvPicPr>
        <p:blipFill>
          <a:blip r:embed="rId3"/>
          <a:stretch>
            <a:fillRect/>
          </a:stretch>
        </p:blipFill>
        <p:spPr>
          <a:xfrm>
            <a:off x="1980389" y="3339337"/>
            <a:ext cx="3477165" cy="3282961"/>
          </a:xfrm>
          <a:prstGeom prst="rect">
            <a:avLst/>
          </a:prstGeom>
        </p:spPr>
      </p:pic>
      <p:grpSp>
        <p:nvGrpSpPr>
          <p:cNvPr id="13" name="Group 12">
            <a:extLst>
              <a:ext uri="{FF2B5EF4-FFF2-40B4-BE49-F238E27FC236}">
                <a16:creationId xmlns:a16="http://schemas.microsoft.com/office/drawing/2014/main" id="{89C8DEDB-B962-F24F-9A08-5B06201D9BF1}"/>
              </a:ext>
            </a:extLst>
          </p:cNvPr>
          <p:cNvGrpSpPr/>
          <p:nvPr/>
        </p:nvGrpSpPr>
        <p:grpSpPr>
          <a:xfrm>
            <a:off x="7304093" y="2451976"/>
            <a:ext cx="2391968" cy="1820011"/>
            <a:chOff x="5629305" y="2396594"/>
            <a:chExt cx="2391968" cy="1820011"/>
          </a:xfrm>
        </p:grpSpPr>
        <p:cxnSp>
          <p:nvCxnSpPr>
            <p:cNvPr id="22" name="Straight Connector 21">
              <a:extLst>
                <a:ext uri="{FF2B5EF4-FFF2-40B4-BE49-F238E27FC236}">
                  <a16:creationId xmlns:a16="http://schemas.microsoft.com/office/drawing/2014/main" id="{42D32F8F-1E2D-8543-9688-905BB42A02F5}"/>
                </a:ext>
              </a:extLst>
            </p:cNvPr>
            <p:cNvCxnSpPr>
              <a:cxnSpLocks/>
            </p:cNvCxnSpPr>
            <p:nvPr/>
          </p:nvCxnSpPr>
          <p:spPr>
            <a:xfrm>
              <a:off x="6825289" y="2396594"/>
              <a:ext cx="0" cy="603504"/>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E5EF29B5-629B-C046-8DBC-8435360A0225}"/>
                </a:ext>
              </a:extLst>
            </p:cNvPr>
            <p:cNvSpPr txBox="1"/>
            <p:nvPr/>
          </p:nvSpPr>
          <p:spPr>
            <a:xfrm>
              <a:off x="6063702" y="2974073"/>
              <a:ext cx="152317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2014-2018</a:t>
              </a:r>
            </a:p>
          </p:txBody>
        </p:sp>
        <p:sp>
          <p:nvSpPr>
            <p:cNvPr id="37" name="TextBox 36">
              <a:extLst>
                <a:ext uri="{FF2B5EF4-FFF2-40B4-BE49-F238E27FC236}">
                  <a16:creationId xmlns:a16="http://schemas.microsoft.com/office/drawing/2014/main" id="{9D62BBF6-CD89-5E4E-81E8-E032D79BFB07}"/>
                </a:ext>
              </a:extLst>
            </p:cNvPr>
            <p:cNvSpPr txBox="1"/>
            <p:nvPr/>
          </p:nvSpPr>
          <p:spPr>
            <a:xfrm>
              <a:off x="5629305" y="3293275"/>
              <a:ext cx="239196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BACC6">
                      <a:lumMod val="50000"/>
                    </a:srgbClr>
                  </a:solidFill>
                  <a:effectLst>
                    <a:glow rad="127000">
                      <a:prstClr val="white">
                        <a:alpha val="90000"/>
                      </a:prstClr>
                    </a:glow>
                  </a:effectLst>
                  <a:uLnTx/>
                  <a:uFillTx/>
                  <a:latin typeface="Calibri"/>
                  <a:ea typeface="+mn-ea"/>
                  <a:cs typeface="+mn-cs"/>
                </a:rPr>
                <a:t>ProMisE</a:t>
              </a:r>
              <a:r>
                <a:rPr kumimoji="0" lang="en-US" sz="18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a:t>
              </a:r>
              <a:r>
                <a:rPr kumimoji="0" lang="en-US" sz="1800" b="1" i="0" u="none" strike="noStrike" kern="1200" cap="none" spc="0" normalizeH="0" baseline="0" noProof="0" dirty="0" err="1">
                  <a:ln>
                    <a:noFill/>
                  </a:ln>
                  <a:solidFill>
                    <a:srgbClr val="4BACC6">
                      <a:lumMod val="50000"/>
                    </a:srgbClr>
                  </a:solidFill>
                  <a:effectLst>
                    <a:glow rad="127000">
                      <a:prstClr val="white">
                        <a:alpha val="90000"/>
                      </a:prstClr>
                    </a:glow>
                  </a:effectLst>
                  <a:uLnTx/>
                  <a:uFillTx/>
                  <a:latin typeface="Calibri"/>
                  <a:ea typeface="+mn-ea"/>
                  <a:cs typeface="+mn-cs"/>
                </a:rPr>
                <a:t>TransPORTEC</a:t>
              </a:r>
              <a:r>
                <a:rPr kumimoji="0" lang="en-US" sz="18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 a simplified molecular model</a:t>
              </a:r>
              <a:endParaRPr kumimoji="0" lang="en-US" sz="18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grpSp>
      <p:cxnSp>
        <p:nvCxnSpPr>
          <p:cNvPr id="26" name="Straight Connector 25">
            <a:extLst>
              <a:ext uri="{FF2B5EF4-FFF2-40B4-BE49-F238E27FC236}">
                <a16:creationId xmlns:a16="http://schemas.microsoft.com/office/drawing/2014/main" id="{6038B46E-CCCB-5A40-AFB2-474C7A02FC70}"/>
              </a:ext>
            </a:extLst>
          </p:cNvPr>
          <p:cNvCxnSpPr>
            <a:cxnSpLocks/>
          </p:cNvCxnSpPr>
          <p:nvPr/>
        </p:nvCxnSpPr>
        <p:spPr>
          <a:xfrm>
            <a:off x="6040413" y="2552101"/>
            <a:ext cx="0" cy="418540"/>
          </a:xfrm>
          <a:prstGeom prst="line">
            <a:avLst/>
          </a:prstGeom>
          <a:ln w="317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0821F39A-F46C-5042-9DDA-41AFE2713DD6}"/>
              </a:ext>
            </a:extLst>
          </p:cNvPr>
          <p:cNvCxnSpPr>
            <a:cxnSpLocks/>
          </p:cNvCxnSpPr>
          <p:nvPr/>
        </p:nvCxnSpPr>
        <p:spPr>
          <a:xfrm>
            <a:off x="8787157" y="2552101"/>
            <a:ext cx="0" cy="418540"/>
          </a:xfrm>
          <a:prstGeom prst="line">
            <a:avLst/>
          </a:prstGeom>
          <a:ln w="31750">
            <a:solidFill>
              <a:schemeClr val="accent5"/>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513490" y="-2573"/>
            <a:ext cx="9144000" cy="1349763"/>
          </a:xfrm>
          <a:noFill/>
        </p:spPr>
        <p:txBody>
          <a:bodyPr>
            <a:normAutofit/>
          </a:bodyPr>
          <a:lstStyle/>
          <a:p>
            <a:r>
              <a:rPr lang="en-US" sz="3200" b="1" dirty="0">
                <a:solidFill>
                  <a:srgbClr val="830051"/>
                </a:solidFill>
                <a:effectLst>
                  <a:glow rad="127000">
                    <a:schemeClr val="bg1">
                      <a:alpha val="90000"/>
                    </a:schemeClr>
                  </a:glow>
                </a:effectLst>
              </a:rPr>
              <a:t>Endometrial cancer classification:</a:t>
            </a:r>
            <a:br>
              <a:rPr lang="en-US" sz="3200" b="1" dirty="0">
                <a:solidFill>
                  <a:srgbClr val="830051"/>
                </a:solidFill>
                <a:effectLst>
                  <a:glow rad="127000">
                    <a:schemeClr val="bg1">
                      <a:alpha val="90000"/>
                    </a:schemeClr>
                  </a:glow>
                </a:effectLst>
              </a:rPr>
            </a:br>
            <a:r>
              <a:rPr lang="en-US" sz="3200" b="1" dirty="0">
                <a:solidFill>
                  <a:srgbClr val="830051"/>
                </a:solidFill>
                <a:effectLst>
                  <a:glow rad="127000">
                    <a:schemeClr val="bg1">
                      <a:alpha val="90000"/>
                    </a:schemeClr>
                  </a:glow>
                </a:effectLst>
              </a:rPr>
              <a:t>The fulfillment of a </a:t>
            </a:r>
            <a:r>
              <a:rPr lang="en-US" sz="3200" b="1" dirty="0" err="1">
                <a:solidFill>
                  <a:srgbClr val="830051"/>
                </a:solidFill>
                <a:effectLst>
                  <a:glow rad="127000">
                    <a:schemeClr val="bg1">
                      <a:alpha val="90000"/>
                    </a:schemeClr>
                  </a:glow>
                </a:effectLst>
              </a:rPr>
              <a:t>ProMisE</a:t>
            </a:r>
            <a:endParaRPr lang="en-US" sz="3200" b="1" dirty="0">
              <a:solidFill>
                <a:srgbClr val="830051"/>
              </a:solidFill>
              <a:effectLst>
                <a:glow rad="127000">
                  <a:schemeClr val="bg1">
                    <a:alpha val="90000"/>
                  </a:schemeClr>
                </a:glow>
              </a:effectLst>
            </a:endParaRPr>
          </a:p>
        </p:txBody>
      </p:sp>
      <p:sp>
        <p:nvSpPr>
          <p:cNvPr id="6" name="TextBox 57">
            <a:extLst>
              <a:ext uri="{FF2B5EF4-FFF2-40B4-BE49-F238E27FC236}">
                <a16:creationId xmlns:a16="http://schemas.microsoft.com/office/drawing/2014/main" id="{33F23C66-EDE6-FB43-8AFE-955D716AAFAD}"/>
              </a:ext>
            </a:extLst>
          </p:cNvPr>
          <p:cNvSpPr txBox="1"/>
          <p:nvPr/>
        </p:nvSpPr>
        <p:spPr>
          <a:xfrm>
            <a:off x="6972918" y="5426696"/>
            <a:ext cx="3584510" cy="120032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a:ea typeface="+mn-ea"/>
                <a:cs typeface="+mn-cs"/>
              </a:rPr>
              <a:t>Bokhman</a:t>
            </a:r>
            <a:r>
              <a:rPr kumimoji="0" lang="it-IT" sz="1200" b="0" i="0" u="none" strike="noStrike" kern="1200" cap="none" spc="0" normalizeH="0" baseline="0" noProof="0" dirty="0">
                <a:ln>
                  <a:noFill/>
                </a:ln>
                <a:solidFill>
                  <a:prstClr val="black"/>
                </a:solidFill>
                <a:effectLst/>
                <a:uLnTx/>
                <a:uFillTx/>
                <a:latin typeface="Calibri"/>
                <a:ea typeface="+mn-ea"/>
                <a:cs typeface="+mn-cs"/>
              </a:rPr>
              <a:t> J.V.,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Gyn</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Onc</a:t>
            </a:r>
            <a:r>
              <a:rPr kumimoji="0" lang="it-IT" sz="1200" b="0" i="0" u="none" strike="noStrike" kern="1200" cap="none" spc="0" normalizeH="0" baseline="0" noProof="0" dirty="0">
                <a:ln>
                  <a:noFill/>
                </a:ln>
                <a:solidFill>
                  <a:prstClr val="black"/>
                </a:solidFill>
                <a:effectLst/>
                <a:uLnTx/>
                <a:uFillTx/>
                <a:latin typeface="Calibri"/>
                <a:ea typeface="+mn-ea"/>
                <a:cs typeface="+mn-cs"/>
              </a:rPr>
              <a:t> 1983. Suarez A.A., Felix A.S.,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Cohn</a:t>
            </a:r>
            <a:r>
              <a:rPr kumimoji="0" lang="it-IT" sz="1200" b="0" i="0" u="none" strike="noStrike" kern="1200" cap="none" spc="0" normalizeH="0" baseline="0" noProof="0" dirty="0">
                <a:ln>
                  <a:noFill/>
                </a:ln>
                <a:solidFill>
                  <a:prstClr val="black"/>
                </a:solidFill>
                <a:effectLst/>
                <a:uLnTx/>
                <a:uFillTx/>
                <a:latin typeface="Calibri"/>
                <a:ea typeface="+mn-ea"/>
                <a:cs typeface="+mn-cs"/>
              </a:rPr>
              <a:t> D. E.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Gyn</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Onc</a:t>
            </a:r>
            <a:r>
              <a:rPr kumimoji="0" lang="it-IT" sz="1200" b="0" i="0" u="none" strike="noStrike" kern="1200" cap="none" spc="0" normalizeH="0" baseline="0" noProof="0" dirty="0">
                <a:ln>
                  <a:noFill/>
                </a:ln>
                <a:solidFill>
                  <a:prstClr val="black"/>
                </a:solidFill>
                <a:effectLst/>
                <a:uLnTx/>
                <a:uFillTx/>
                <a:latin typeface="Calibri"/>
                <a:ea typeface="+mn-ea"/>
                <a:cs typeface="+mn-cs"/>
              </a:rPr>
              <a:t> 2017. TGCA, Nature 2013</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err="1">
                <a:ln>
                  <a:noFill/>
                </a:ln>
                <a:solidFill>
                  <a:prstClr val="black"/>
                </a:solidFill>
                <a:effectLst/>
                <a:uLnTx/>
                <a:uFillTx/>
                <a:latin typeface="Calibri"/>
                <a:ea typeface="+mn-ea"/>
                <a:cs typeface="+mn-cs"/>
              </a:rPr>
              <a:t>Stelloo</a:t>
            </a:r>
            <a:r>
              <a:rPr kumimoji="0" lang="it-IT" sz="1200" b="0" i="0" u="none" strike="noStrike" kern="1200" cap="none" spc="0" normalizeH="0" baseline="0" noProof="0" dirty="0">
                <a:ln>
                  <a:noFill/>
                </a:ln>
                <a:solidFill>
                  <a:prstClr val="black"/>
                </a:solidFill>
                <a:effectLst/>
                <a:uLnTx/>
                <a:uFillTx/>
                <a:latin typeface="Calibri"/>
                <a:ea typeface="+mn-ea"/>
                <a:cs typeface="+mn-cs"/>
              </a:rPr>
              <a:t> E. et al,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Gyn</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Onc</a:t>
            </a:r>
            <a:r>
              <a:rPr kumimoji="0" lang="it-IT" sz="1200" b="0" i="0" u="none" strike="noStrike" kern="1200" cap="none" spc="0" normalizeH="0" baseline="0" noProof="0" dirty="0">
                <a:ln>
                  <a:noFill/>
                </a:ln>
                <a:solidFill>
                  <a:prstClr val="black"/>
                </a:solidFill>
                <a:effectLst/>
                <a:uLnTx/>
                <a:uFillTx/>
                <a:latin typeface="Calibri"/>
                <a:ea typeface="+mn-ea"/>
                <a:cs typeface="+mn-cs"/>
              </a:rPr>
              <a:t> 2014;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Stelloo</a:t>
            </a:r>
            <a:r>
              <a:rPr kumimoji="0" lang="it-IT" sz="1200" b="0" i="0" u="none" strike="noStrike" kern="1200" cap="none" spc="0" normalizeH="0" baseline="0" noProof="0" dirty="0">
                <a:ln>
                  <a:noFill/>
                </a:ln>
                <a:solidFill>
                  <a:prstClr val="black"/>
                </a:solidFill>
                <a:effectLst/>
                <a:uLnTx/>
                <a:uFillTx/>
                <a:latin typeface="Calibri"/>
                <a:ea typeface="+mn-ea"/>
                <a:cs typeface="+mn-cs"/>
              </a:rPr>
              <a:t> et al,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Clin</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Cancer</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Research</a:t>
            </a:r>
            <a:r>
              <a:rPr kumimoji="0" lang="it-IT" sz="1200" b="0" i="0" u="none" strike="noStrike" kern="1200" cap="none" spc="0" normalizeH="0" baseline="0" noProof="0" dirty="0">
                <a:ln>
                  <a:noFill/>
                </a:ln>
                <a:solidFill>
                  <a:prstClr val="black"/>
                </a:solidFill>
                <a:effectLst/>
                <a:uLnTx/>
                <a:uFillTx/>
                <a:latin typeface="Calibri"/>
                <a:ea typeface="+mn-ea"/>
                <a:cs typeface="+mn-cs"/>
              </a:rPr>
              <a:t> 2016;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Talhouk</a:t>
            </a:r>
            <a:r>
              <a:rPr kumimoji="0" lang="it-IT" sz="1200" b="0" i="0" u="none" strike="noStrike" kern="1200" cap="none" spc="0" normalizeH="0" baseline="0" noProof="0" dirty="0">
                <a:ln>
                  <a:noFill/>
                </a:ln>
                <a:solidFill>
                  <a:prstClr val="black"/>
                </a:solidFill>
                <a:effectLst/>
                <a:uLnTx/>
                <a:uFillTx/>
                <a:latin typeface="Calibri"/>
                <a:ea typeface="+mn-ea"/>
                <a:cs typeface="+mn-cs"/>
              </a:rPr>
              <a:t> A. et al,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Gyn</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Onc</a:t>
            </a:r>
            <a:r>
              <a:rPr kumimoji="0" lang="it-IT" sz="1200" b="0" i="0" u="none" strike="noStrike" kern="1200" cap="none" spc="0" normalizeH="0" baseline="0" noProof="0" dirty="0">
                <a:ln>
                  <a:noFill/>
                </a:ln>
                <a:solidFill>
                  <a:prstClr val="black"/>
                </a:solidFill>
                <a:effectLst/>
                <a:uLnTx/>
                <a:uFillTx/>
                <a:latin typeface="Calibri"/>
                <a:ea typeface="+mn-ea"/>
                <a:cs typeface="+mn-cs"/>
              </a:rPr>
              <a:t> 2016;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Kommos</a:t>
            </a:r>
            <a:r>
              <a:rPr kumimoji="0" lang="it-IT" sz="1200" b="0" i="0" u="none" strike="noStrike" kern="1200" cap="none" spc="0" normalizeH="0" baseline="0" noProof="0" dirty="0">
                <a:ln>
                  <a:noFill/>
                </a:ln>
                <a:solidFill>
                  <a:prstClr val="black"/>
                </a:solidFill>
                <a:effectLst/>
                <a:uLnTx/>
                <a:uFillTx/>
                <a:latin typeface="Calibri"/>
                <a:ea typeface="+mn-ea"/>
                <a:cs typeface="+mn-cs"/>
              </a:rPr>
              <a:t> S. et al,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Annals</a:t>
            </a:r>
            <a:r>
              <a:rPr kumimoji="0" lang="it-IT" sz="1200" b="0" i="0" u="none" strike="noStrike" kern="1200" cap="none" spc="0" normalizeH="0" baseline="0" noProof="0" dirty="0">
                <a:ln>
                  <a:noFill/>
                </a:ln>
                <a:solidFill>
                  <a:prstClr val="black"/>
                </a:solidFill>
                <a:effectLst/>
                <a:uLnTx/>
                <a:uFillTx/>
                <a:latin typeface="Calibri"/>
                <a:ea typeface="+mn-ea"/>
                <a:cs typeface="+mn-cs"/>
              </a:rPr>
              <a:t> of Oncology, 2018: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Abdulfatah</a:t>
            </a:r>
            <a:r>
              <a:rPr kumimoji="0" lang="it-IT" sz="1200" b="0" i="0" u="none" strike="noStrike" kern="1200" cap="none" spc="0" normalizeH="0" baseline="0" noProof="0" dirty="0">
                <a:ln>
                  <a:noFill/>
                </a:ln>
                <a:solidFill>
                  <a:prstClr val="black"/>
                </a:solidFill>
                <a:effectLst/>
                <a:uLnTx/>
                <a:uFillTx/>
                <a:latin typeface="Calibri"/>
                <a:ea typeface="+mn-ea"/>
                <a:cs typeface="+mn-cs"/>
              </a:rPr>
              <a:t> et al,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Gyn</a:t>
            </a:r>
            <a:r>
              <a:rPr kumimoji="0" lang="it-IT" sz="1200" b="0" i="0" u="none" strike="noStrike" kern="1200" cap="none" spc="0" normalizeH="0" baseline="0" noProof="0" dirty="0">
                <a:ln>
                  <a:noFill/>
                </a:ln>
                <a:solidFill>
                  <a:prstClr val="black"/>
                </a:solidFill>
                <a:effectLst/>
                <a:uLnTx/>
                <a:uFillTx/>
                <a:latin typeface="Calibri"/>
                <a:ea typeface="+mn-ea"/>
                <a:cs typeface="+mn-cs"/>
              </a:rPr>
              <a:t>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Onc</a:t>
            </a:r>
            <a:r>
              <a:rPr kumimoji="0" lang="it-IT" sz="1200" b="0" i="0" u="none" strike="noStrike" kern="1200" cap="none" spc="0" normalizeH="0" baseline="0" noProof="0" dirty="0">
                <a:ln>
                  <a:noFill/>
                </a:ln>
                <a:solidFill>
                  <a:prstClr val="black"/>
                </a:solidFill>
                <a:effectLst/>
                <a:uLnTx/>
                <a:uFillTx/>
                <a:latin typeface="Calibri"/>
                <a:ea typeface="+mn-ea"/>
                <a:cs typeface="+mn-cs"/>
              </a:rPr>
              <a:t> 2019. </a:t>
            </a:r>
            <a:r>
              <a:rPr kumimoji="0" lang="it-IT" sz="1200" b="0" i="0" u="none" strike="noStrike" kern="1200" cap="none" spc="0" normalizeH="0" baseline="0" noProof="0" dirty="0" err="1">
                <a:ln>
                  <a:noFill/>
                </a:ln>
                <a:solidFill>
                  <a:prstClr val="black"/>
                </a:solidFill>
                <a:effectLst/>
                <a:uLnTx/>
                <a:uFillTx/>
                <a:latin typeface="Calibri"/>
                <a:ea typeface="+mn-ea"/>
                <a:cs typeface="+mn-cs"/>
              </a:rPr>
              <a:t>Concin</a:t>
            </a:r>
            <a:r>
              <a:rPr kumimoji="0" lang="it-IT" sz="1200" b="0" i="0" u="none" strike="noStrike" kern="1200" cap="none" spc="0" normalizeH="0" baseline="0" noProof="0" dirty="0">
                <a:ln>
                  <a:noFill/>
                </a:ln>
                <a:solidFill>
                  <a:prstClr val="black"/>
                </a:solidFill>
                <a:effectLst/>
                <a:uLnTx/>
                <a:uFillTx/>
                <a:latin typeface="Calibri"/>
                <a:ea typeface="+mn-ea"/>
                <a:cs typeface="+mn-cs"/>
              </a:rPr>
              <a:t> N. et al, IJGC 2021</a:t>
            </a:r>
          </a:p>
        </p:txBody>
      </p:sp>
      <p:sp>
        <p:nvSpPr>
          <p:cNvPr id="19" name="Slide Number Placeholder 3">
            <a:extLst>
              <a:ext uri="{FF2B5EF4-FFF2-40B4-BE49-F238E27FC236}">
                <a16:creationId xmlns:a16="http://schemas.microsoft.com/office/drawing/2014/main" id="{B25C23F5-1335-394F-B774-E76DFD47D6A3}"/>
              </a:ext>
            </a:extLst>
          </p:cNvPr>
          <p:cNvSpPr>
            <a:spLocks noGrp="1"/>
          </p:cNvSpPr>
          <p:nvPr>
            <p:ph type="sldNum" sz="quarter" idx="12"/>
          </p:nvPr>
        </p:nvSpPr>
        <p:spPr>
          <a:xfrm>
            <a:off x="1861918" y="6356351"/>
            <a:ext cx="21336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A8E48A3-E881-E64B-A52C-945D56050F3F}"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cxnSp>
        <p:nvCxnSpPr>
          <p:cNvPr id="24" name="Straight Connector 23">
            <a:extLst>
              <a:ext uri="{FF2B5EF4-FFF2-40B4-BE49-F238E27FC236}">
                <a16:creationId xmlns:a16="http://schemas.microsoft.com/office/drawing/2014/main" id="{5FF6F2C1-73AC-A848-BFB7-64A28BA8A766}"/>
              </a:ext>
            </a:extLst>
          </p:cNvPr>
          <p:cNvCxnSpPr>
            <a:cxnSpLocks/>
          </p:cNvCxnSpPr>
          <p:nvPr/>
        </p:nvCxnSpPr>
        <p:spPr>
          <a:xfrm>
            <a:off x="3261771" y="2552101"/>
            <a:ext cx="0" cy="418540"/>
          </a:xfrm>
          <a:prstGeom prst="line">
            <a:avLst/>
          </a:prstGeom>
          <a:ln w="317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0AE63541-1710-F84A-8D89-EC576BF95212}"/>
              </a:ext>
            </a:extLst>
          </p:cNvPr>
          <p:cNvCxnSpPr>
            <a:cxnSpLocks/>
          </p:cNvCxnSpPr>
          <p:nvPr/>
        </p:nvCxnSpPr>
        <p:spPr>
          <a:xfrm>
            <a:off x="4668813" y="2552101"/>
            <a:ext cx="0" cy="418540"/>
          </a:xfrm>
          <a:prstGeom prst="line">
            <a:avLst/>
          </a:prstGeom>
          <a:ln w="31750">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5BFE0C8-2498-C942-BA72-7A112A2D4C5F}"/>
              </a:ext>
            </a:extLst>
          </p:cNvPr>
          <p:cNvCxnSpPr>
            <a:cxnSpLocks/>
          </p:cNvCxnSpPr>
          <p:nvPr/>
        </p:nvCxnSpPr>
        <p:spPr>
          <a:xfrm>
            <a:off x="7412013" y="2552101"/>
            <a:ext cx="0" cy="418540"/>
          </a:xfrm>
          <a:prstGeom prst="line">
            <a:avLst/>
          </a:prstGeom>
          <a:ln w="31750">
            <a:solidFill>
              <a:schemeClr val="accent5"/>
            </a:solidFill>
          </a:ln>
        </p:spPr>
        <p:style>
          <a:lnRef idx="2">
            <a:schemeClr val="accent1"/>
          </a:lnRef>
          <a:fillRef idx="0">
            <a:schemeClr val="accent1"/>
          </a:fillRef>
          <a:effectRef idx="1">
            <a:schemeClr val="accent1"/>
          </a:effectRef>
          <a:fontRef idx="minor">
            <a:schemeClr val="tx1"/>
          </a:fontRef>
        </p:style>
      </p:cxnSp>
      <p:sp>
        <p:nvSpPr>
          <p:cNvPr id="28" name="Down Arrow 27">
            <a:extLst>
              <a:ext uri="{FF2B5EF4-FFF2-40B4-BE49-F238E27FC236}">
                <a16:creationId xmlns:a16="http://schemas.microsoft.com/office/drawing/2014/main" id="{46657C83-F214-844B-ABB5-24C55260A976}"/>
              </a:ext>
            </a:extLst>
          </p:cNvPr>
          <p:cNvSpPr/>
          <p:nvPr/>
        </p:nvSpPr>
        <p:spPr>
          <a:xfrm rot="16200000" flipH="1">
            <a:off x="5837628" y="-796772"/>
            <a:ext cx="871279" cy="7116497"/>
          </a:xfrm>
          <a:prstGeom prst="downArrow">
            <a:avLst>
              <a:gd name="adj1" fmla="val 34830"/>
              <a:gd name="adj2" fmla="val 47308"/>
            </a:avLst>
          </a:prstGeom>
          <a:gradFill>
            <a:gsLst>
              <a:gs pos="0">
                <a:schemeClr val="accent4">
                  <a:lumMod val="40000"/>
                  <a:lumOff val="60000"/>
                </a:schemeClr>
              </a:gs>
              <a:gs pos="0">
                <a:schemeClr val="accent5"/>
              </a:gs>
              <a:gs pos="100000">
                <a:schemeClr val="accent5">
                  <a:lumMod val="20000"/>
                  <a:lumOff val="80000"/>
                </a:schemeClr>
              </a:gs>
            </a:gsLst>
          </a:gradFill>
          <a:ln>
            <a:solidFill>
              <a:schemeClr val="accent5">
                <a:lumMod val="60000"/>
                <a:lumOff val="40000"/>
              </a:schemeClr>
            </a:solidFill>
          </a:ln>
          <a:effectLst>
            <a:outerShdw blurRad="40000" dist="23000" dir="5400000" rotWithShape="0">
              <a:srgbClr val="7030A0">
                <a:alpha val="35000"/>
              </a:srgbClr>
            </a:outerShdw>
          </a:effectLst>
        </p:spPr>
        <p:style>
          <a:lnRef idx="1">
            <a:schemeClr val="accent1"/>
          </a:lnRef>
          <a:fillRef idx="3">
            <a:schemeClr val="accent1"/>
          </a:fillRef>
          <a:effectRef idx="2">
            <a:schemeClr val="accent1"/>
          </a:effectRef>
          <a:fontRef idx="minor">
            <a:schemeClr val="lt1"/>
          </a:fontRef>
        </p:style>
        <p:txBody>
          <a:bodyPr vert="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uLnTx/>
                <a:uFillTx/>
                <a:latin typeface="Calibri"/>
                <a:ea typeface="+mn-ea"/>
                <a:cs typeface="+mn-cs"/>
              </a:rPr>
              <a:t>											</a:t>
            </a:r>
          </a:p>
        </p:txBody>
      </p:sp>
      <p:grpSp>
        <p:nvGrpSpPr>
          <p:cNvPr id="10" name="Group 9">
            <a:extLst>
              <a:ext uri="{FF2B5EF4-FFF2-40B4-BE49-F238E27FC236}">
                <a16:creationId xmlns:a16="http://schemas.microsoft.com/office/drawing/2014/main" id="{13CE31AE-08E8-6343-A7B6-9BF3F0DAC295}"/>
              </a:ext>
            </a:extLst>
          </p:cNvPr>
          <p:cNvGrpSpPr/>
          <p:nvPr/>
        </p:nvGrpSpPr>
        <p:grpSpPr>
          <a:xfrm>
            <a:off x="2662062" y="1330587"/>
            <a:ext cx="2113821" cy="1661723"/>
            <a:chOff x="987273" y="1275205"/>
            <a:chExt cx="2113821" cy="1661723"/>
          </a:xfrm>
        </p:grpSpPr>
        <p:cxnSp>
          <p:nvCxnSpPr>
            <p:cNvPr id="17" name="Straight Connector 16">
              <a:extLst>
                <a:ext uri="{FF2B5EF4-FFF2-40B4-BE49-F238E27FC236}">
                  <a16:creationId xmlns:a16="http://schemas.microsoft.com/office/drawing/2014/main" id="{9B8EC38D-4CDA-DC4E-B8B5-4AD870977C92}"/>
                </a:ext>
              </a:extLst>
            </p:cNvPr>
            <p:cNvCxnSpPr>
              <a:cxnSpLocks/>
            </p:cNvCxnSpPr>
            <p:nvPr/>
          </p:nvCxnSpPr>
          <p:spPr>
            <a:xfrm>
              <a:off x="2044184" y="2396595"/>
              <a:ext cx="0" cy="518665"/>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1DB8379-9B8F-E145-A194-74E0452DAF65}"/>
                </a:ext>
              </a:extLst>
            </p:cNvPr>
            <p:cNvSpPr txBox="1"/>
            <p:nvPr/>
          </p:nvSpPr>
          <p:spPr>
            <a:xfrm>
              <a:off x="1647826" y="2475263"/>
              <a:ext cx="8066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1983</a:t>
              </a:r>
            </a:p>
          </p:txBody>
        </p:sp>
        <p:sp>
          <p:nvSpPr>
            <p:cNvPr id="35" name="TextBox 34">
              <a:extLst>
                <a:ext uri="{FF2B5EF4-FFF2-40B4-BE49-F238E27FC236}">
                  <a16:creationId xmlns:a16="http://schemas.microsoft.com/office/drawing/2014/main" id="{BFF5205D-E2A7-344B-B2AE-E75836570626}"/>
                </a:ext>
              </a:extLst>
            </p:cNvPr>
            <p:cNvSpPr txBox="1"/>
            <p:nvPr/>
          </p:nvSpPr>
          <p:spPr>
            <a:xfrm>
              <a:off x="987273" y="1275205"/>
              <a:ext cx="2113821"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4BACC6">
                      <a:lumMod val="50000"/>
                    </a:srgbClr>
                  </a:solidFill>
                  <a:effectLst>
                    <a:glow rad="127000">
                      <a:prstClr val="white">
                        <a:alpha val="90000"/>
                      </a:prstClr>
                    </a:glow>
                  </a:effectLst>
                  <a:uLnTx/>
                  <a:uFillTx/>
                  <a:latin typeface="Calibri"/>
                  <a:ea typeface="+mn-ea"/>
                  <a:cs typeface="+mn-cs"/>
                </a:rPr>
                <a:t>Bokhman</a:t>
              </a:r>
              <a:r>
                <a:rPr kumimoji="0" lang="en-US" sz="18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a dualistic model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for endometrial tumorigenesis</a:t>
              </a:r>
              <a:endParaRPr kumimoji="0" lang="en-US" sz="18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651FD615-A934-0D40-8500-B3571C65CE94}"/>
              </a:ext>
            </a:extLst>
          </p:cNvPr>
          <p:cNvGrpSpPr/>
          <p:nvPr/>
        </p:nvGrpSpPr>
        <p:grpSpPr>
          <a:xfrm>
            <a:off x="7210130" y="1607585"/>
            <a:ext cx="1172664" cy="1384724"/>
            <a:chOff x="5535342" y="1552204"/>
            <a:chExt cx="1172664" cy="1384724"/>
          </a:xfrm>
        </p:grpSpPr>
        <p:cxnSp>
          <p:nvCxnSpPr>
            <p:cNvPr id="21" name="Straight Connector 20">
              <a:extLst>
                <a:ext uri="{FF2B5EF4-FFF2-40B4-BE49-F238E27FC236}">
                  <a16:creationId xmlns:a16="http://schemas.microsoft.com/office/drawing/2014/main" id="{8DE08809-625F-0C4F-A1BB-D6C0B4203A2D}"/>
                </a:ext>
              </a:extLst>
            </p:cNvPr>
            <p:cNvCxnSpPr>
              <a:cxnSpLocks/>
            </p:cNvCxnSpPr>
            <p:nvPr/>
          </p:nvCxnSpPr>
          <p:spPr>
            <a:xfrm>
              <a:off x="6141262" y="2396595"/>
              <a:ext cx="0" cy="518665"/>
            </a:xfrm>
            <a:prstGeom prst="line">
              <a:avLst/>
            </a:prstGeom>
            <a:ln w="38100">
              <a:solidFill>
                <a:schemeClr val="accent5"/>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6260B627-9AEF-9F4D-ACE6-A80633341077}"/>
                </a:ext>
              </a:extLst>
            </p:cNvPr>
            <p:cNvSpPr txBox="1"/>
            <p:nvPr/>
          </p:nvSpPr>
          <p:spPr>
            <a:xfrm>
              <a:off x="5758883" y="2475263"/>
              <a:ext cx="8066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2013</a:t>
              </a:r>
            </a:p>
          </p:txBody>
        </p:sp>
        <p:sp>
          <p:nvSpPr>
            <p:cNvPr id="36" name="TextBox 35">
              <a:extLst>
                <a:ext uri="{FF2B5EF4-FFF2-40B4-BE49-F238E27FC236}">
                  <a16:creationId xmlns:a16="http://schemas.microsoft.com/office/drawing/2014/main" id="{4EDB2F51-779E-0E4A-B7CB-48A14A5BF948}"/>
                </a:ext>
              </a:extLst>
            </p:cNvPr>
            <p:cNvSpPr txBox="1"/>
            <p:nvPr/>
          </p:nvSpPr>
          <p:spPr>
            <a:xfrm>
              <a:off x="5535342" y="1552204"/>
              <a:ext cx="1172664"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BACC6">
                      <a:lumMod val="50000"/>
                    </a:srgbClr>
                  </a:solidFill>
                  <a:effectLst>
                    <a:glow rad="127000">
                      <a:prstClr val="white">
                        <a:alpha val="90000"/>
                      </a:prstClr>
                    </a:glow>
                  </a:effectLst>
                  <a:uLnTx/>
                  <a:uFillTx/>
                  <a:latin typeface="Calibri"/>
                  <a:ea typeface="+mn-ea"/>
                  <a:cs typeface="+mn-cs"/>
                </a:rPr>
                <a:t>TCGA molecular model</a:t>
              </a:r>
              <a:endParaRPr kumimoji="0" lang="en-US" sz="18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56313F76-7D14-1546-80DC-4EEAC6563532}"/>
              </a:ext>
            </a:extLst>
          </p:cNvPr>
          <p:cNvGrpSpPr/>
          <p:nvPr/>
        </p:nvGrpSpPr>
        <p:grpSpPr>
          <a:xfrm>
            <a:off x="3057145" y="3387850"/>
            <a:ext cx="5522432" cy="1967736"/>
            <a:chOff x="1810784" y="3441453"/>
            <a:chExt cx="5522432" cy="1967736"/>
          </a:xfrm>
        </p:grpSpPr>
        <p:pic>
          <p:nvPicPr>
            <p:cNvPr id="33" name="Picture 7">
              <a:extLst>
                <a:ext uri="{FF2B5EF4-FFF2-40B4-BE49-F238E27FC236}">
                  <a16:creationId xmlns:a16="http://schemas.microsoft.com/office/drawing/2014/main" id="{A2C8FBB5-FBA3-FB45-99AC-9C7218CD6A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10784" y="3441453"/>
              <a:ext cx="5522432" cy="196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a:extLst>
                <a:ext uri="{FF2B5EF4-FFF2-40B4-BE49-F238E27FC236}">
                  <a16:creationId xmlns:a16="http://schemas.microsoft.com/office/drawing/2014/main" id="{9C43E526-286A-F241-A403-CA1A43D5C66A}"/>
                </a:ext>
              </a:extLst>
            </p:cNvPr>
            <p:cNvSpPr/>
            <p:nvPr/>
          </p:nvSpPr>
          <p:spPr>
            <a:xfrm>
              <a:off x="2098623" y="3442663"/>
              <a:ext cx="457200" cy="1716374"/>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13E101E8-8B99-E44F-BDED-C600822E4C60}"/>
                </a:ext>
              </a:extLst>
            </p:cNvPr>
            <p:cNvSpPr/>
            <p:nvPr/>
          </p:nvSpPr>
          <p:spPr>
            <a:xfrm>
              <a:off x="2577587" y="3442663"/>
              <a:ext cx="1394806" cy="1716374"/>
            </a:xfrm>
            <a:prstGeom prst="rect">
              <a:avLst/>
            </a:prstGeom>
            <a:noFill/>
            <a:ln w="254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Rectangle 39">
              <a:extLst>
                <a:ext uri="{FF2B5EF4-FFF2-40B4-BE49-F238E27FC236}">
                  <a16:creationId xmlns:a16="http://schemas.microsoft.com/office/drawing/2014/main" id="{CD1DFFBC-E416-3A4B-802F-7CBD95E5B071}"/>
                </a:ext>
              </a:extLst>
            </p:cNvPr>
            <p:cNvSpPr/>
            <p:nvPr/>
          </p:nvSpPr>
          <p:spPr>
            <a:xfrm>
              <a:off x="3994156" y="3441453"/>
              <a:ext cx="1949443" cy="1716374"/>
            </a:xfrm>
            <a:prstGeom prst="rect">
              <a:avLst/>
            </a:prstGeom>
            <a:noFill/>
            <a:ln w="254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5F04B263-8DF4-8B4F-AF25-634E6CD79ED5}"/>
                </a:ext>
              </a:extLst>
            </p:cNvPr>
            <p:cNvSpPr/>
            <p:nvPr/>
          </p:nvSpPr>
          <p:spPr>
            <a:xfrm>
              <a:off x="5965361" y="3441453"/>
              <a:ext cx="1331821" cy="171637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4" name="Picture 13">
            <a:extLst>
              <a:ext uri="{FF2B5EF4-FFF2-40B4-BE49-F238E27FC236}">
                <a16:creationId xmlns:a16="http://schemas.microsoft.com/office/drawing/2014/main" id="{F61F079C-092E-A249-BF29-A4C57EF0F389}"/>
              </a:ext>
            </a:extLst>
          </p:cNvPr>
          <p:cNvPicPr>
            <a:picLocks noChangeAspect="1"/>
          </p:cNvPicPr>
          <p:nvPr/>
        </p:nvPicPr>
        <p:blipFill>
          <a:blip r:embed="rId5"/>
          <a:stretch>
            <a:fillRect/>
          </a:stretch>
        </p:blipFill>
        <p:spPr>
          <a:xfrm>
            <a:off x="2715019" y="3709537"/>
            <a:ext cx="1566117" cy="2484592"/>
          </a:xfrm>
          <a:prstGeom prst="rect">
            <a:avLst/>
          </a:prstGeom>
        </p:spPr>
      </p:pic>
      <p:pic>
        <p:nvPicPr>
          <p:cNvPr id="30" name="Picture 29">
            <a:extLst>
              <a:ext uri="{FF2B5EF4-FFF2-40B4-BE49-F238E27FC236}">
                <a16:creationId xmlns:a16="http://schemas.microsoft.com/office/drawing/2014/main" id="{1E9180AE-F888-7E48-A398-1294F8A0C021}"/>
              </a:ext>
            </a:extLst>
          </p:cNvPr>
          <p:cNvPicPr>
            <a:picLocks noChangeAspect="1"/>
          </p:cNvPicPr>
          <p:nvPr/>
        </p:nvPicPr>
        <p:blipFill>
          <a:blip r:embed="rId6"/>
          <a:stretch>
            <a:fillRect/>
          </a:stretch>
        </p:blipFill>
        <p:spPr>
          <a:xfrm>
            <a:off x="5070630" y="3414719"/>
            <a:ext cx="1495465" cy="3095619"/>
          </a:xfrm>
          <a:prstGeom prst="rect">
            <a:avLst/>
          </a:prstGeom>
        </p:spPr>
      </p:pic>
      <p:sp>
        <p:nvSpPr>
          <p:cNvPr id="15" name="Down Arrow 14">
            <a:extLst>
              <a:ext uri="{FF2B5EF4-FFF2-40B4-BE49-F238E27FC236}">
                <a16:creationId xmlns:a16="http://schemas.microsoft.com/office/drawing/2014/main" id="{CE05F987-62FC-7942-B638-213BB1CF0C10}"/>
              </a:ext>
            </a:extLst>
          </p:cNvPr>
          <p:cNvSpPr/>
          <p:nvPr/>
        </p:nvSpPr>
        <p:spPr>
          <a:xfrm rot="16200000" flipH="1">
            <a:off x="4376644" y="4586940"/>
            <a:ext cx="587622" cy="729789"/>
          </a:xfrm>
          <a:prstGeom prst="downArrow">
            <a:avLst>
              <a:gd name="adj1" fmla="val 34830"/>
              <a:gd name="adj2" fmla="val 47308"/>
            </a:avLst>
          </a:prstGeom>
          <a:gradFill>
            <a:gsLst>
              <a:gs pos="0">
                <a:srgbClr val="7030A0"/>
              </a:gs>
              <a:gs pos="100000">
                <a:schemeClr val="accent4">
                  <a:lumMod val="40000"/>
                  <a:lumOff val="60000"/>
                </a:schemeClr>
              </a:gs>
            </a:gsLst>
          </a:gradFill>
          <a:ln>
            <a:solidFill>
              <a:schemeClr val="accent4">
                <a:lumMod val="60000"/>
                <a:lumOff val="40000"/>
              </a:schemeClr>
            </a:solidFill>
          </a:ln>
          <a:effectLst>
            <a:outerShdw blurRad="40000" dist="23000" dir="5400000" rotWithShape="0">
              <a:srgbClr val="7030A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3065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4"/>
                                        </p:tgtEl>
                                        <p:attrNameLst>
                                          <p:attrName>style.visibility</p:attrName>
                                        </p:attrNameLst>
                                      </p:cBhvr>
                                      <p:to>
                                        <p:strVal val="hidden"/>
                                      </p:to>
                                    </p:set>
                                  </p:childTnLst>
                                </p:cTn>
                              </p:par>
                              <p:par>
                                <p:cTn id="19" presetID="47"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22" presetClass="entr" presetSubtype="1"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up)">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9" presetClass="exit" presetSubtype="0" fill="hold" nodeType="withEffect">
                                  <p:stCondLst>
                                    <p:cond delay="0"/>
                                  </p:stCondLst>
                                  <p:childTnLst>
                                    <p:animEffect transition="out" filter="dissolve">
                                      <p:cBhvr>
                                        <p:cTn id="35" dur="500"/>
                                        <p:tgtEl>
                                          <p:spTgt spid="29"/>
                                        </p:tgtEl>
                                      </p:cBhvr>
                                    </p:animEffect>
                                    <p:set>
                                      <p:cBhvr>
                                        <p:cTn id="36" dur="1" fill="hold">
                                          <p:stCondLst>
                                            <p:cond delay="499"/>
                                          </p:stCondLst>
                                        </p:cTn>
                                        <p:tgtEl>
                                          <p:spTgt spid="29"/>
                                        </p:tgtEl>
                                        <p:attrNameLst>
                                          <p:attrName>style.visibility</p:attrName>
                                        </p:attrNameLst>
                                      </p:cBhvr>
                                      <p:to>
                                        <p:strVal val="hidden"/>
                                      </p:to>
                                    </p:set>
                                  </p:childTnLst>
                                </p:cTn>
                              </p:par>
                            </p:childTnLst>
                          </p:cTn>
                        </p:par>
                        <p:par>
                          <p:cTn id="37" fill="hold">
                            <p:stCondLst>
                              <p:cond delay="1000"/>
                            </p:stCondLst>
                            <p:childTnLst>
                              <p:par>
                                <p:cTn id="38" presetID="16" presetClass="entr" presetSubtype="37" fill="hold"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outVertical)">
                                      <p:cBhvr>
                                        <p:cTn id="40" dur="75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250" fill="hold"/>
                                        <p:tgtEl>
                                          <p:spTgt spid="15"/>
                                        </p:tgtEl>
                                        <p:attrNameLst>
                                          <p:attrName>ppt_x</p:attrName>
                                        </p:attrNameLst>
                                      </p:cBhvr>
                                      <p:tavLst>
                                        <p:tav tm="0">
                                          <p:val>
                                            <p:strVal val="0-#ppt_w/2"/>
                                          </p:val>
                                        </p:tav>
                                        <p:tav tm="100000">
                                          <p:val>
                                            <p:strVal val="#ppt_x"/>
                                          </p:val>
                                        </p:tav>
                                      </p:tavLst>
                                    </p:anim>
                                    <p:anim calcmode="lin" valueType="num">
                                      <p:cBhvr additive="base">
                                        <p:cTn id="46" dur="250" fill="hold"/>
                                        <p:tgtEl>
                                          <p:spTgt spid="15"/>
                                        </p:tgtEl>
                                        <p:attrNameLst>
                                          <p:attrName>ppt_y</p:attrName>
                                        </p:attrNameLst>
                                      </p:cBhvr>
                                      <p:tavLst>
                                        <p:tav tm="0">
                                          <p:val>
                                            <p:strVal val="#ppt_y"/>
                                          </p:val>
                                        </p:tav>
                                        <p:tav tm="100000">
                                          <p:val>
                                            <p:strVal val="#ppt_y"/>
                                          </p:val>
                                        </p:tav>
                                      </p:tavLst>
                                    </p:anim>
                                  </p:childTnLst>
                                </p:cTn>
                              </p:par>
                            </p:childTnLst>
                          </p:cTn>
                        </p:par>
                        <p:par>
                          <p:cTn id="47" fill="hold">
                            <p:stCondLst>
                              <p:cond delay="250"/>
                            </p:stCondLst>
                            <p:childTnLst>
                              <p:par>
                                <p:cTn id="48" presetID="16" presetClass="entr" presetSubtype="42"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outHorizontal)">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0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2.xml><?xml version="1.0" encoding="utf-8"?>
<a:theme xmlns:a="http://schemas.openxmlformats.org/drawingml/2006/main" name="Globe">
  <a:themeElements>
    <a:clrScheme name="IGCS2022NYC">
      <a:dk1>
        <a:srgbClr val="454545"/>
      </a:dk1>
      <a:lt1>
        <a:sysClr val="window" lastClr="FFFFFF"/>
      </a:lt1>
      <a:dk2>
        <a:srgbClr val="00888C"/>
      </a:dk2>
      <a:lt2>
        <a:srgbClr val="E7E6E6"/>
      </a:lt2>
      <a:accent1>
        <a:srgbClr val="00B299"/>
      </a:accent1>
      <a:accent2>
        <a:srgbClr val="FB9403"/>
      </a:accent2>
      <a:accent3>
        <a:srgbClr val="009D8E"/>
      </a:accent3>
      <a:accent4>
        <a:srgbClr val="008993"/>
      </a:accent4>
      <a:accent5>
        <a:srgbClr val="FA6802"/>
      </a:accent5>
      <a:accent6>
        <a:srgbClr val="FABD02"/>
      </a:accent6>
      <a:hlink>
        <a:srgbClr val="00B299"/>
      </a:hlink>
      <a:folHlink>
        <a:srgbClr val="009C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Template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7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bodyPr anchor="t">
        <a:noAutofit/>
      </a:bodyPr>
      <a:lstStyle>
        <a:defPPr algn="l">
          <a:defRPr sz="900" dirty="0" smtClean="0"/>
        </a:defPPr>
      </a:lstStyle>
    </a:txDef>
  </a:objectDefaults>
  <a:extraClrSchemeLst/>
</a:theme>
</file>

<file path=ppt/theme/theme1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Template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1_Medscape CME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Tema de Office">
  <a:themeElements>
    <a:clrScheme name="Personalizado 10">
      <a:dk1>
        <a:srgbClr val="173851"/>
      </a:dk1>
      <a:lt1>
        <a:srgbClr val="05ADA8"/>
      </a:lt1>
      <a:dk2>
        <a:srgbClr val="7F7F7F"/>
      </a:dk2>
      <a:lt2>
        <a:srgbClr val="173851"/>
      </a:lt2>
      <a:accent1>
        <a:srgbClr val="05ADA8"/>
      </a:accent1>
      <a:accent2>
        <a:srgbClr val="7F7F7F"/>
      </a:accent2>
      <a:accent3>
        <a:srgbClr val="173851"/>
      </a:accent3>
      <a:accent4>
        <a:srgbClr val="05ADA8"/>
      </a:accent4>
      <a:accent5>
        <a:srgbClr val="7F7F7F"/>
      </a:accent5>
      <a:accent6>
        <a:srgbClr val="173851"/>
      </a:accent6>
      <a:hlink>
        <a:srgbClr val="05ADA8"/>
      </a:hlink>
      <a:folHlink>
        <a:srgbClr val="7F7F7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Template_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Personalizado 10">
      <a:dk1>
        <a:srgbClr val="173851"/>
      </a:dk1>
      <a:lt1>
        <a:srgbClr val="05ADA8"/>
      </a:lt1>
      <a:dk2>
        <a:srgbClr val="7F7F7F"/>
      </a:dk2>
      <a:lt2>
        <a:srgbClr val="173851"/>
      </a:lt2>
      <a:accent1>
        <a:srgbClr val="05ADA8"/>
      </a:accent1>
      <a:accent2>
        <a:srgbClr val="7F7F7F"/>
      </a:accent2>
      <a:accent3>
        <a:srgbClr val="173851"/>
      </a:accent3>
      <a:accent4>
        <a:srgbClr val="05ADA8"/>
      </a:accent4>
      <a:accent5>
        <a:srgbClr val="7F7F7F"/>
      </a:accent5>
      <a:accent6>
        <a:srgbClr val="173851"/>
      </a:accent6>
      <a:hlink>
        <a:srgbClr val="05ADA8"/>
      </a:hlink>
      <a:folHlink>
        <a:srgbClr val="7F7F7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scape CME Template">
  <a:themeElements>
    <a:clrScheme name="Medscape Color Palette">
      <a:dk1>
        <a:srgbClr val="141414"/>
      </a:dk1>
      <a:lt1>
        <a:srgbClr val="FFFFFF"/>
      </a:lt1>
      <a:dk2>
        <a:srgbClr val="141414"/>
      </a:dk2>
      <a:lt2>
        <a:srgbClr val="EBEBEB"/>
      </a:lt2>
      <a:accent1>
        <a:srgbClr val="662225"/>
      </a:accent1>
      <a:accent2>
        <a:srgbClr val="345B0E"/>
      </a:accent2>
      <a:accent3>
        <a:srgbClr val="003854"/>
      </a:accent3>
      <a:accent4>
        <a:srgbClr val="006FA7"/>
      </a:accent4>
      <a:accent5>
        <a:srgbClr val="8E1400"/>
      </a:accent5>
      <a:accent6>
        <a:srgbClr val="3894A2"/>
      </a:accent6>
      <a:hlink>
        <a:srgbClr val="003854"/>
      </a:hlink>
      <a:folHlink>
        <a:srgbClr val="0A6F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3_Medscape CME Templat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1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8.xml><?xml version="1.0" encoding="utf-8"?>
<a:theme xmlns:a="http://schemas.openxmlformats.org/drawingml/2006/main" name="1_Tema de Office">
  <a:themeElements>
    <a:clrScheme name="Personalizado 10">
      <a:dk1>
        <a:srgbClr val="173851"/>
      </a:dk1>
      <a:lt1>
        <a:srgbClr val="05ADA8"/>
      </a:lt1>
      <a:dk2>
        <a:srgbClr val="7F7F7F"/>
      </a:dk2>
      <a:lt2>
        <a:srgbClr val="173851"/>
      </a:lt2>
      <a:accent1>
        <a:srgbClr val="05ADA8"/>
      </a:accent1>
      <a:accent2>
        <a:srgbClr val="7F7F7F"/>
      </a:accent2>
      <a:accent3>
        <a:srgbClr val="173851"/>
      </a:accent3>
      <a:accent4>
        <a:srgbClr val="05ADA8"/>
      </a:accent4>
      <a:accent5>
        <a:srgbClr val="7F7F7F"/>
      </a:accent5>
      <a:accent6>
        <a:srgbClr val="173851"/>
      </a:accent6>
      <a:hlink>
        <a:srgbClr val="05ADA8"/>
      </a:hlink>
      <a:folHlink>
        <a:srgbClr val="7F7F7F"/>
      </a:folHlink>
    </a:clrScheme>
    <a:fontScheme name="Trebuchet MS">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9630</TotalTime>
  <Words>5072</Words>
  <Application>Microsoft Office PowerPoint</Application>
  <PresentationFormat>Widescreen</PresentationFormat>
  <Paragraphs>1172</Paragraphs>
  <Slides>49</Slides>
  <Notes>17</Notes>
  <HiddenSlides>0</HiddenSlides>
  <MMClips>0</MMClips>
  <ScaleCrop>false</ScaleCrop>
  <HeadingPairs>
    <vt:vector size="6" baseType="variant">
      <vt:variant>
        <vt:lpstr>Caratteri utilizzati</vt:lpstr>
      </vt:variant>
      <vt:variant>
        <vt:i4>19</vt:i4>
      </vt:variant>
      <vt:variant>
        <vt:lpstr>Tema</vt:lpstr>
      </vt:variant>
      <vt:variant>
        <vt:i4>24</vt:i4>
      </vt:variant>
      <vt:variant>
        <vt:lpstr>Titoli diapositive</vt:lpstr>
      </vt:variant>
      <vt:variant>
        <vt:i4>49</vt:i4>
      </vt:variant>
    </vt:vector>
  </HeadingPairs>
  <TitlesOfParts>
    <vt:vector size="92" baseType="lpstr">
      <vt:lpstr>Yu Gothic</vt:lpstr>
      <vt:lpstr>-apple-system-font</vt:lpstr>
      <vt:lpstr>Arial</vt:lpstr>
      <vt:lpstr>Arial </vt:lpstr>
      <vt:lpstr>Arial MT</vt:lpstr>
      <vt:lpstr>Arial Narrow</vt:lpstr>
      <vt:lpstr>Calibri</vt:lpstr>
      <vt:lpstr>Calibri Light</vt:lpstr>
      <vt:lpstr>Helvetica</vt:lpstr>
      <vt:lpstr>Roboto</vt:lpstr>
      <vt:lpstr>Script MT Bold</vt:lpstr>
      <vt:lpstr>Segoe UI</vt:lpstr>
      <vt:lpstr>StarSymbol</vt:lpstr>
      <vt:lpstr>Symbol</vt:lpstr>
      <vt:lpstr>Times New Roman</vt:lpstr>
      <vt:lpstr>Trebuchet MS</vt:lpstr>
      <vt:lpstr>Verdana</vt:lpstr>
      <vt:lpstr>Verdana Pro</vt:lpstr>
      <vt:lpstr>Wingdings</vt:lpstr>
      <vt:lpstr>Tema di Office</vt:lpstr>
      <vt:lpstr>7_Tema di Office</vt:lpstr>
      <vt:lpstr>Tema de Office</vt:lpstr>
      <vt:lpstr>Medscape CME Template</vt:lpstr>
      <vt:lpstr>1_2017_HTAA_Diabetes</vt:lpstr>
      <vt:lpstr>3_Medscape CME Template</vt:lpstr>
      <vt:lpstr>11_Office Theme</vt:lpstr>
      <vt:lpstr>1_Tema de Office</vt:lpstr>
      <vt:lpstr>8_Office Theme</vt:lpstr>
      <vt:lpstr>1_Tema di Office</vt:lpstr>
      <vt:lpstr>10_Office Theme</vt:lpstr>
      <vt:lpstr>Globe</vt:lpstr>
      <vt:lpstr>5_Office Theme</vt:lpstr>
      <vt:lpstr>1_Template_Office</vt:lpstr>
      <vt:lpstr>2_Office Theme</vt:lpstr>
      <vt:lpstr>7_Office Theme</vt:lpstr>
      <vt:lpstr>12_Office Theme</vt:lpstr>
      <vt:lpstr>Template_Office</vt:lpstr>
      <vt:lpstr>1_Medscape CME Template</vt:lpstr>
      <vt:lpstr>2_Tema de Office</vt:lpstr>
      <vt:lpstr>15_Office Theme</vt:lpstr>
      <vt:lpstr>2_Template_Office</vt:lpstr>
      <vt:lpstr>2_Tema di Office</vt:lpstr>
      <vt:lpstr>Default Design</vt:lpstr>
      <vt:lpstr>Endometrial Cancer Is Cinderella now a Princess ???</vt:lpstr>
      <vt:lpstr>Presentazione standard di PowerPoint</vt:lpstr>
      <vt:lpstr>Presentazione standard di PowerPoint</vt:lpstr>
      <vt:lpstr>Endometrial cancer…….. as Cinderella </vt:lpstr>
      <vt:lpstr>Cinderella was wearing very simple and  poor dresses as any maid </vt:lpstr>
      <vt:lpstr>Presentazione standard di PowerPoint</vt:lpstr>
      <vt:lpstr>Presentazione standard di PowerPoint</vt:lpstr>
      <vt:lpstr>Presentazione standard di PowerPoint</vt:lpstr>
      <vt:lpstr>Endometrial cancer classification: The fulfillment of a ProMisE</vt:lpstr>
      <vt:lpstr>Presentazione standard di PowerPoint</vt:lpstr>
      <vt:lpstr>Prognostic role</vt:lpstr>
      <vt:lpstr>Classical risk factors </vt:lpstr>
      <vt:lpstr>Presentazione standard di PowerPoint</vt:lpstr>
      <vt:lpstr>Presentazione standard di PowerPoint</vt:lpstr>
      <vt:lpstr>Future directions</vt:lpstr>
      <vt:lpstr>Sistemic treatment : one size does not fit all !!!!</vt:lpstr>
      <vt:lpstr> Standard of Care chemotherapy for  Advanced/Recurrent Endometrial Cancer</vt:lpstr>
      <vt:lpstr>Unmet Need in Second-Line Endometrial Cancer</vt:lpstr>
      <vt:lpstr>How to personalize sistemic treatment???????</vt:lpstr>
      <vt:lpstr>Can Molecular profiling improve the systemic treatment of endometrial cancer ?</vt:lpstr>
      <vt:lpstr>Potential Therapeutic Impact of TGCA Classification of Endometrial Cancer</vt:lpstr>
      <vt:lpstr>ENGOT-EN3/NSGO-PALEO</vt:lpstr>
      <vt:lpstr>ENGOT-en17/GINECO/EQ132-303/GOG-3075</vt:lpstr>
      <vt:lpstr>Potential Therapeutic Impact of TGCA Classification of Endometrial Cancer</vt:lpstr>
      <vt:lpstr>Carboplatin/paclitaxel+/-Trastuzumab (NCT01367002) Updated Survival analysis  stage III/IV</vt:lpstr>
      <vt:lpstr>Objective Response Rate by HER2 status</vt:lpstr>
      <vt:lpstr>Adavosertib (AZD1775) inhibits WEE1 and may be most active in p53-mutant background</vt:lpstr>
      <vt:lpstr>Deep and sustained responses were observed in some patients </vt:lpstr>
      <vt:lpstr>Presentazione standard di PowerPoint</vt:lpstr>
      <vt:lpstr>P53: the other face of the coin</vt:lpstr>
      <vt:lpstr>Presentazione standard di PowerPoint</vt:lpstr>
      <vt:lpstr>ENGOT-EN5/GOG-3055/SIENDO</vt:lpstr>
      <vt:lpstr>ENGOT-EN20 / XPORT</vt:lpstr>
      <vt:lpstr>The perfect match : the prince</vt:lpstr>
      <vt:lpstr>Endometrial carcinoma </vt:lpstr>
      <vt:lpstr>Presentazione standard di PowerPoint</vt:lpstr>
      <vt:lpstr>Dancing with the prince will be enough to become princess ?</vt:lpstr>
      <vt:lpstr>Presentazione standard di PowerPoint</vt:lpstr>
      <vt:lpstr>Continued OS benefit of lenvatinib plus pembrolizumab vs chemotherapy with follow-up extended by over 16 months</vt:lpstr>
      <vt:lpstr>Will Chemotherapy +ICIs replace chemotherapy alone in all comers? </vt:lpstr>
      <vt:lpstr>RUBY Primary Endpoint: PFS in dMMR/MSI-H Population</vt:lpstr>
      <vt:lpstr>RUBY Primary Endpoint: PFS in Overall Population </vt:lpstr>
      <vt:lpstr>PFS per RECIST v1.1: dMMR Population</vt:lpstr>
      <vt:lpstr>PFS per RECIST v1.1: pMMR Population</vt:lpstr>
      <vt:lpstr>Presentazione standard di PowerPoint</vt:lpstr>
      <vt:lpstr>Presentazione standard di PowerPoint</vt:lpstr>
      <vt:lpstr>Will Cinderella( endometrial cancer)  become a queen?</vt:lpstr>
      <vt:lpstr>Endometrial Cancer: when will it become queen?</vt:lpstr>
      <vt:lpstr>  Cinderella became a queen in her live-action remake.  This is due to the fact that it was evidently shown that the throne was passed to Charming after his father died, and Cinderella married him as King. </vt:lpstr>
    </vt:vector>
  </TitlesOfParts>
  <Manager/>
  <Company>Delphi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subject/>
  <dc:creator>Angela Veronesi</dc:creator>
  <cp:keywords/>
  <dc:description/>
  <cp:lastModifiedBy>Colombo Nicoletta</cp:lastModifiedBy>
  <cp:revision>230</cp:revision>
  <dcterms:created xsi:type="dcterms:W3CDTF">2014-04-18T12:51:04Z</dcterms:created>
  <dcterms:modified xsi:type="dcterms:W3CDTF">2023-10-10T17:40:53Z</dcterms:modified>
  <cp:category/>
</cp:coreProperties>
</file>