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866" r:id="rId2"/>
    <p:sldMasterId id="2147483843" r:id="rId3"/>
  </p:sldMasterIdLst>
  <p:notesMasterIdLst>
    <p:notesMasterId r:id="rId32"/>
  </p:notesMasterIdLst>
  <p:handoutMasterIdLst>
    <p:handoutMasterId r:id="rId33"/>
  </p:handoutMasterIdLst>
  <p:sldIdLst>
    <p:sldId id="256" r:id="rId4"/>
    <p:sldId id="334" r:id="rId5"/>
    <p:sldId id="305" r:id="rId6"/>
    <p:sldId id="307" r:id="rId7"/>
    <p:sldId id="309" r:id="rId8"/>
    <p:sldId id="308" r:id="rId9"/>
    <p:sldId id="311" r:id="rId10"/>
    <p:sldId id="310" r:id="rId11"/>
    <p:sldId id="313" r:id="rId12"/>
    <p:sldId id="279" r:id="rId13"/>
    <p:sldId id="316" r:id="rId14"/>
    <p:sldId id="330" r:id="rId15"/>
    <p:sldId id="315" r:id="rId16"/>
    <p:sldId id="331" r:id="rId17"/>
    <p:sldId id="321" r:id="rId18"/>
    <p:sldId id="323" r:id="rId19"/>
    <p:sldId id="332" r:id="rId20"/>
    <p:sldId id="319" r:id="rId21"/>
    <p:sldId id="325" r:id="rId22"/>
    <p:sldId id="326" r:id="rId23"/>
    <p:sldId id="327" r:id="rId24"/>
    <p:sldId id="333" r:id="rId25"/>
    <p:sldId id="267" r:id="rId26"/>
    <p:sldId id="302" r:id="rId27"/>
    <p:sldId id="329" r:id="rId28"/>
    <p:sldId id="293" r:id="rId29"/>
    <p:sldId id="318" r:id="rId30"/>
    <p:sldId id="301" r:id="rId31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256"/>
            <p14:sldId id="334"/>
            <p14:sldId id="305"/>
            <p14:sldId id="307"/>
            <p14:sldId id="309"/>
            <p14:sldId id="308"/>
            <p14:sldId id="311"/>
            <p14:sldId id="310"/>
            <p14:sldId id="313"/>
            <p14:sldId id="279"/>
            <p14:sldId id="316"/>
            <p14:sldId id="330"/>
            <p14:sldId id="315"/>
            <p14:sldId id="331"/>
            <p14:sldId id="321"/>
            <p14:sldId id="323"/>
            <p14:sldId id="332"/>
            <p14:sldId id="319"/>
            <p14:sldId id="325"/>
            <p14:sldId id="326"/>
            <p14:sldId id="327"/>
            <p14:sldId id="333"/>
            <p14:sldId id="267"/>
            <p14:sldId id="302"/>
            <p14:sldId id="329"/>
          </p14:sldIdLst>
        </p14:section>
        <p14:section name="Untitled Section" id="{BC207CB5-D627-4B15-B03B-ED7A53E19D7E}">
          <p14:sldIdLst>
            <p14:sldId id="293"/>
            <p14:sldId id="318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C3D74"/>
    <a:srgbClr val="2DB8C5"/>
    <a:srgbClr val="73B82B"/>
    <a:srgbClr val="F18500"/>
    <a:srgbClr val="10746A"/>
    <a:srgbClr val="8D3786"/>
    <a:srgbClr val="CDA60C"/>
    <a:srgbClr val="2DB862"/>
    <a:srgbClr val="009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F6CA7-6147-4104-953D-E594CB19A2DB}" v="2323" dt="2024-03-06T17:55:06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94695" autoAdjust="0"/>
  </p:normalViewPr>
  <p:slideViewPr>
    <p:cSldViewPr snapToGrid="0" snapToObjects="1">
      <p:cViewPr>
        <p:scale>
          <a:sx n="70" d="100"/>
          <a:sy n="70" d="100"/>
        </p:scale>
        <p:origin x="476" y="3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ka Rebolj" userId="5d1b439c-ed51-4151-835d-22ddc3958d8d" providerId="ADAL" clId="{BCEF6CA7-6147-4104-953D-E594CB19A2DB}"/>
    <pc:docChg chg="undo redo custSel addSld delSld modSld sldOrd modSection">
      <pc:chgData name="Matejka Rebolj" userId="5d1b439c-ed51-4151-835d-22ddc3958d8d" providerId="ADAL" clId="{BCEF6CA7-6147-4104-953D-E594CB19A2DB}" dt="2024-03-06T17:56:08.396" v="15551" actId="1037"/>
      <pc:docMkLst>
        <pc:docMk/>
      </pc:docMkLst>
      <pc:sldChg chg="modSp mod">
        <pc:chgData name="Matejka Rebolj" userId="5d1b439c-ed51-4151-835d-22ddc3958d8d" providerId="ADAL" clId="{BCEF6CA7-6147-4104-953D-E594CB19A2DB}" dt="2024-03-01T17:14:47.262" v="450" actId="20577"/>
        <pc:sldMkLst>
          <pc:docMk/>
          <pc:sldMk cId="1863928317" sldId="256"/>
        </pc:sldMkLst>
        <pc:spChg chg="mod">
          <ac:chgData name="Matejka Rebolj" userId="5d1b439c-ed51-4151-835d-22ddc3958d8d" providerId="ADAL" clId="{BCEF6CA7-6147-4104-953D-E594CB19A2DB}" dt="2024-03-01T16:41:31.087" v="58" actId="20577"/>
          <ac:spMkLst>
            <pc:docMk/>
            <pc:sldMk cId="1863928317" sldId="256"/>
            <ac:spMk id="6" creationId="{00000000-0000-0000-0000-000000000000}"/>
          </ac:spMkLst>
        </pc:spChg>
        <pc:spChg chg="mod">
          <ac:chgData name="Matejka Rebolj" userId="5d1b439c-ed51-4151-835d-22ddc3958d8d" providerId="ADAL" clId="{BCEF6CA7-6147-4104-953D-E594CB19A2DB}" dt="2024-03-01T17:14:47.262" v="450" actId="20577"/>
          <ac:spMkLst>
            <pc:docMk/>
            <pc:sldMk cId="1863928317" sldId="256"/>
            <ac:spMk id="7" creationId="{00000000-0000-0000-0000-000000000000}"/>
          </ac:spMkLst>
        </pc:spChg>
      </pc:sldChg>
      <pc:sldChg chg="del">
        <pc:chgData name="Matejka Rebolj" userId="5d1b439c-ed51-4151-835d-22ddc3958d8d" providerId="ADAL" clId="{BCEF6CA7-6147-4104-953D-E594CB19A2DB}" dt="2024-03-01T16:42:52.706" v="180" actId="47"/>
        <pc:sldMkLst>
          <pc:docMk/>
          <pc:sldMk cId="2143892285" sldId="257"/>
        </pc:sldMkLst>
      </pc:sldChg>
      <pc:sldChg chg="del">
        <pc:chgData name="Matejka Rebolj" userId="5d1b439c-ed51-4151-835d-22ddc3958d8d" providerId="ADAL" clId="{BCEF6CA7-6147-4104-953D-E594CB19A2DB}" dt="2024-03-01T16:42:53.959" v="181" actId="47"/>
        <pc:sldMkLst>
          <pc:docMk/>
          <pc:sldMk cId="3331294193" sldId="258"/>
        </pc:sldMkLst>
      </pc:sldChg>
      <pc:sldChg chg="del">
        <pc:chgData name="Matejka Rebolj" userId="5d1b439c-ed51-4151-835d-22ddc3958d8d" providerId="ADAL" clId="{BCEF6CA7-6147-4104-953D-E594CB19A2DB}" dt="2024-03-01T16:42:55.258" v="182" actId="47"/>
        <pc:sldMkLst>
          <pc:docMk/>
          <pc:sldMk cId="157404924" sldId="259"/>
        </pc:sldMkLst>
      </pc:sldChg>
      <pc:sldChg chg="del">
        <pc:chgData name="Matejka Rebolj" userId="5d1b439c-ed51-4151-835d-22ddc3958d8d" providerId="ADAL" clId="{BCEF6CA7-6147-4104-953D-E594CB19A2DB}" dt="2024-03-01T16:42:56.266" v="183" actId="47"/>
        <pc:sldMkLst>
          <pc:docMk/>
          <pc:sldMk cId="2260478679" sldId="260"/>
        </pc:sldMkLst>
      </pc:sldChg>
      <pc:sldChg chg="del">
        <pc:chgData name="Matejka Rebolj" userId="5d1b439c-ed51-4151-835d-22ddc3958d8d" providerId="ADAL" clId="{BCEF6CA7-6147-4104-953D-E594CB19A2DB}" dt="2024-03-01T16:42:58.034" v="184" actId="47"/>
        <pc:sldMkLst>
          <pc:docMk/>
          <pc:sldMk cId="4034396202" sldId="261"/>
        </pc:sldMkLst>
      </pc:sldChg>
      <pc:sldChg chg="del">
        <pc:chgData name="Matejka Rebolj" userId="5d1b439c-ed51-4151-835d-22ddc3958d8d" providerId="ADAL" clId="{BCEF6CA7-6147-4104-953D-E594CB19A2DB}" dt="2024-03-01T16:42:58.983" v="185" actId="47"/>
        <pc:sldMkLst>
          <pc:docMk/>
          <pc:sldMk cId="3094378384" sldId="262"/>
        </pc:sldMkLst>
      </pc:sldChg>
      <pc:sldChg chg="addSp delSp modSp mod ord">
        <pc:chgData name="Matejka Rebolj" userId="5d1b439c-ed51-4151-835d-22ddc3958d8d" providerId="ADAL" clId="{BCEF6CA7-6147-4104-953D-E594CB19A2DB}" dt="2024-03-04T18:54:25.328" v="13345"/>
        <pc:sldMkLst>
          <pc:docMk/>
          <pc:sldMk cId="274172994" sldId="267"/>
        </pc:sldMkLst>
        <pc:spChg chg="del">
          <ac:chgData name="Matejka Rebolj" userId="5d1b439c-ed51-4151-835d-22ddc3958d8d" providerId="ADAL" clId="{BCEF6CA7-6147-4104-953D-E594CB19A2DB}" dt="2024-03-04T18:44:33.030" v="12711" actId="478"/>
          <ac:spMkLst>
            <pc:docMk/>
            <pc:sldMk cId="274172994" sldId="267"/>
            <ac:spMk id="2" creationId="{9888B61C-A661-4682-961B-54873962CB06}"/>
          </ac:spMkLst>
        </pc:spChg>
        <pc:spChg chg="del">
          <ac:chgData name="Matejka Rebolj" userId="5d1b439c-ed51-4151-835d-22ddc3958d8d" providerId="ADAL" clId="{BCEF6CA7-6147-4104-953D-E594CB19A2DB}" dt="2024-03-04T18:44:28.186" v="12709" actId="478"/>
          <ac:spMkLst>
            <pc:docMk/>
            <pc:sldMk cId="274172994" sldId="267"/>
            <ac:spMk id="3" creationId="{3091E09C-57E1-4F3D-A4F2-6C2A2DB7564D}"/>
          </ac:spMkLst>
        </pc:spChg>
        <pc:spChg chg="del">
          <ac:chgData name="Matejka Rebolj" userId="5d1b439c-ed51-4151-835d-22ddc3958d8d" providerId="ADAL" clId="{BCEF6CA7-6147-4104-953D-E594CB19A2DB}" dt="2024-03-04T18:44:30.455" v="12710" actId="478"/>
          <ac:spMkLst>
            <pc:docMk/>
            <pc:sldMk cId="274172994" sldId="267"/>
            <ac:spMk id="5" creationId="{08324763-53DA-4A47-8366-FB1772666F87}"/>
          </ac:spMkLst>
        </pc:spChg>
        <pc:spChg chg="add del mod">
          <ac:chgData name="Matejka Rebolj" userId="5d1b439c-ed51-4151-835d-22ddc3958d8d" providerId="ADAL" clId="{BCEF6CA7-6147-4104-953D-E594CB19A2DB}" dt="2024-03-04T18:44:34.489" v="12712" actId="478"/>
          <ac:spMkLst>
            <pc:docMk/>
            <pc:sldMk cId="274172994" sldId="267"/>
            <ac:spMk id="6" creationId="{2674BA29-591C-D3FF-80A0-37AB66E7B044}"/>
          </ac:spMkLst>
        </pc:spChg>
        <pc:spChg chg="mod">
          <ac:chgData name="Matejka Rebolj" userId="5d1b439c-ed51-4151-835d-22ddc3958d8d" providerId="ADAL" clId="{BCEF6CA7-6147-4104-953D-E594CB19A2DB}" dt="2024-03-04T18:51:10.224" v="13024" actId="1076"/>
          <ac:spMkLst>
            <pc:docMk/>
            <pc:sldMk cId="274172994" sldId="267"/>
            <ac:spMk id="7" creationId="{00000000-0000-0000-0000-000000000000}"/>
          </ac:spMkLst>
        </pc:spChg>
        <pc:spChg chg="add del mod">
          <ac:chgData name="Matejka Rebolj" userId="5d1b439c-ed51-4151-835d-22ddc3958d8d" providerId="ADAL" clId="{BCEF6CA7-6147-4104-953D-E594CB19A2DB}" dt="2024-03-04T18:46:35.677" v="12754" actId="478"/>
          <ac:spMkLst>
            <pc:docMk/>
            <pc:sldMk cId="274172994" sldId="267"/>
            <ac:spMk id="9" creationId="{9261EDD0-F65A-F2EB-79B8-84B9D2332586}"/>
          </ac:spMkLst>
        </pc:spChg>
        <pc:spChg chg="add del mod">
          <ac:chgData name="Matejka Rebolj" userId="5d1b439c-ed51-4151-835d-22ddc3958d8d" providerId="ADAL" clId="{BCEF6CA7-6147-4104-953D-E594CB19A2DB}" dt="2024-03-04T18:46:32.878" v="12753" actId="478"/>
          <ac:spMkLst>
            <pc:docMk/>
            <pc:sldMk cId="274172994" sldId="267"/>
            <ac:spMk id="10" creationId="{6C1F4385-D7C8-C985-2533-8994A0D97CF4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11" creationId="{8F0CEB52-5CB9-4283-DA63-9F560A7A801A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12" creationId="{03E54544-8F1A-E87E-046B-2CD71AF1E46F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13" creationId="{7FBFAAE6-CD05-8B46-E33D-6834056F8CE0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14" creationId="{8E3B78E5-BF6E-4C6C-DEA6-848E64E6A519}"/>
          </ac:spMkLst>
        </pc:spChg>
        <pc:spChg chg="add mod">
          <ac:chgData name="Matejka Rebolj" userId="5d1b439c-ed51-4151-835d-22ddc3958d8d" providerId="ADAL" clId="{BCEF6CA7-6147-4104-953D-E594CB19A2DB}" dt="2024-03-04T18:51:06.617" v="13022" actId="767"/>
          <ac:spMkLst>
            <pc:docMk/>
            <pc:sldMk cId="274172994" sldId="267"/>
            <ac:spMk id="24" creationId="{37B71179-2515-E7FD-8598-D22E773B7B06}"/>
          </ac:spMkLst>
        </pc:spChg>
        <pc:spChg chg="add mod">
          <ac:chgData name="Matejka Rebolj" userId="5d1b439c-ed51-4151-835d-22ddc3958d8d" providerId="ADAL" clId="{BCEF6CA7-6147-4104-953D-E594CB19A2DB}" dt="2024-03-04T18:54:08.300" v="13343" actId="1037"/>
          <ac:spMkLst>
            <pc:docMk/>
            <pc:sldMk cId="274172994" sldId="267"/>
            <ac:spMk id="25" creationId="{24A479C1-1B36-DAF2-548E-A2A84003A041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26" creationId="{BCC060C5-23EC-E276-040F-8D0E27C9F22E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27" creationId="{0B038E81-D5C3-2315-31F2-BE9EBFD749E1}"/>
          </ac:spMkLst>
        </pc:spChg>
        <pc:spChg chg="add mod">
          <ac:chgData name="Matejka Rebolj" userId="5d1b439c-ed51-4151-835d-22ddc3958d8d" providerId="ADAL" clId="{BCEF6CA7-6147-4104-953D-E594CB19A2DB}" dt="2024-03-04T18:54:00.088" v="13320" actId="1037"/>
          <ac:spMkLst>
            <pc:docMk/>
            <pc:sldMk cId="274172994" sldId="267"/>
            <ac:spMk id="28" creationId="{6A0CDB7A-6EF6-A240-284A-F120E53B63A9}"/>
          </ac:spMkLst>
        </pc:spChg>
        <pc:picChg chg="del">
          <ac:chgData name="Matejka Rebolj" userId="5d1b439c-ed51-4151-835d-22ddc3958d8d" providerId="ADAL" clId="{BCEF6CA7-6147-4104-953D-E594CB19A2DB}" dt="2024-03-04T18:44:24.860" v="12708" actId="478"/>
          <ac:picMkLst>
            <pc:docMk/>
            <pc:sldMk cId="274172994" sldId="267"/>
            <ac:picMk id="8" creationId="{00000000-0000-0000-0000-000000000000}"/>
          </ac:picMkLst>
        </pc:picChg>
        <pc:cxnChg chg="add mod">
          <ac:chgData name="Matejka Rebolj" userId="5d1b439c-ed51-4151-835d-22ddc3958d8d" providerId="ADAL" clId="{BCEF6CA7-6147-4104-953D-E594CB19A2DB}" dt="2024-03-04T18:54:00.088" v="13320" actId="1037"/>
          <ac:cxnSpMkLst>
            <pc:docMk/>
            <pc:sldMk cId="274172994" sldId="267"/>
            <ac:cxnSpMk id="16" creationId="{9773F2CF-8347-43F0-952F-F00F77E029F5}"/>
          </ac:cxnSpMkLst>
        </pc:cxnChg>
        <pc:cxnChg chg="add mod">
          <ac:chgData name="Matejka Rebolj" userId="5d1b439c-ed51-4151-835d-22ddc3958d8d" providerId="ADAL" clId="{BCEF6CA7-6147-4104-953D-E594CB19A2DB}" dt="2024-03-04T18:54:00.088" v="13320" actId="1037"/>
          <ac:cxnSpMkLst>
            <pc:docMk/>
            <pc:sldMk cId="274172994" sldId="267"/>
            <ac:cxnSpMk id="18" creationId="{E7F81903-E4E4-2060-A57C-D833BB601BA3}"/>
          </ac:cxnSpMkLst>
        </pc:cxnChg>
        <pc:cxnChg chg="add mod">
          <ac:chgData name="Matejka Rebolj" userId="5d1b439c-ed51-4151-835d-22ddc3958d8d" providerId="ADAL" clId="{BCEF6CA7-6147-4104-953D-E594CB19A2DB}" dt="2024-03-04T18:54:00.088" v="13320" actId="1037"/>
          <ac:cxnSpMkLst>
            <pc:docMk/>
            <pc:sldMk cId="274172994" sldId="267"/>
            <ac:cxnSpMk id="21" creationId="{62ECF6D7-7C2D-DF43-3498-B2F5F33E7B83}"/>
          </ac:cxnSpMkLst>
        </pc:cxnChg>
        <pc:cxnChg chg="add mod">
          <ac:chgData name="Matejka Rebolj" userId="5d1b439c-ed51-4151-835d-22ddc3958d8d" providerId="ADAL" clId="{BCEF6CA7-6147-4104-953D-E594CB19A2DB}" dt="2024-03-04T18:54:00.088" v="13320" actId="1037"/>
          <ac:cxnSpMkLst>
            <pc:docMk/>
            <pc:sldMk cId="274172994" sldId="267"/>
            <ac:cxnSpMk id="23" creationId="{E16C388A-17AA-B8AD-762B-DC34280FCD79}"/>
          </ac:cxnSpMkLst>
        </pc:cxnChg>
      </pc:sldChg>
      <pc:sldChg chg="addSp delSp modSp mod ord modAnim">
        <pc:chgData name="Matejka Rebolj" userId="5d1b439c-ed51-4151-835d-22ddc3958d8d" providerId="ADAL" clId="{BCEF6CA7-6147-4104-953D-E594CB19A2DB}" dt="2024-03-06T17:21:47.760" v="15409" actId="1035"/>
        <pc:sldMkLst>
          <pc:docMk/>
          <pc:sldMk cId="1489434500" sldId="279"/>
        </pc:sldMkLst>
        <pc:spChg chg="mod">
          <ac:chgData name="Matejka Rebolj" userId="5d1b439c-ed51-4151-835d-22ddc3958d8d" providerId="ADAL" clId="{BCEF6CA7-6147-4104-953D-E594CB19A2DB}" dt="2024-03-01T19:20:06.100" v="5004" actId="6549"/>
          <ac:spMkLst>
            <pc:docMk/>
            <pc:sldMk cId="1489434500" sldId="279"/>
            <ac:spMk id="3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1T19:13:00.944" v="4464" actId="20577"/>
          <ac:spMkLst>
            <pc:docMk/>
            <pc:sldMk cId="1489434500" sldId="279"/>
            <ac:spMk id="6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1T19:15:59.578" v="4728" actId="20577"/>
          <ac:spMkLst>
            <pc:docMk/>
            <pc:sldMk cId="1489434500" sldId="279"/>
            <ac:spMk id="8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1T19:23:17.488" v="5311" actId="1038"/>
          <ac:spMkLst>
            <pc:docMk/>
            <pc:sldMk cId="1489434500" sldId="279"/>
            <ac:spMk id="10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6T17:21:37.907" v="15340" actId="14100"/>
          <ac:spMkLst>
            <pc:docMk/>
            <pc:sldMk cId="1489434500" sldId="279"/>
            <ac:spMk id="12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1T19:17:35.176" v="4730" actId="20577"/>
          <ac:spMkLst>
            <pc:docMk/>
            <pc:sldMk cId="1489434500" sldId="279"/>
            <ac:spMk id="14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1T19:18:02.162" v="4796" actId="20577"/>
          <ac:spMkLst>
            <pc:docMk/>
            <pc:sldMk cId="1489434500" sldId="279"/>
            <ac:spMk id="16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1T19:22:01.794" v="5108" actId="20577"/>
          <ac:spMkLst>
            <pc:docMk/>
            <pc:sldMk cId="1489434500" sldId="279"/>
            <ac:spMk id="18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4:52:57.672" v="10151" actId="20577"/>
          <ac:spMkLst>
            <pc:docMk/>
            <pc:sldMk cId="1489434500" sldId="279"/>
            <ac:spMk id="20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1T19:22:42.083" v="5199" actId="20577"/>
          <ac:spMkLst>
            <pc:docMk/>
            <pc:sldMk cId="1489434500" sldId="279"/>
            <ac:spMk id="22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3:09:32.702" v="7732" actId="113"/>
          <ac:spMkLst>
            <pc:docMk/>
            <pc:sldMk cId="1489434500" sldId="279"/>
            <ac:spMk id="24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1T19:19:03.686" v="4798" actId="1076"/>
          <ac:spMkLst>
            <pc:docMk/>
            <pc:sldMk cId="1489434500" sldId="279"/>
            <ac:spMk id="25" creationId="{00000000-0000-0000-0000-000000000000}"/>
          </ac:spMkLst>
        </pc:spChg>
        <pc:spChg chg="mod">
          <ac:chgData name="Matejka Rebolj" userId="5d1b439c-ed51-4151-835d-22ddc3958d8d" providerId="ADAL" clId="{BCEF6CA7-6147-4104-953D-E594CB19A2DB}" dt="2024-03-01T19:20:30.977" v="5102" actId="20577"/>
          <ac:spMkLst>
            <pc:docMk/>
            <pc:sldMk cId="1489434500" sldId="279"/>
            <ac:spMk id="26" creationId="{49D3155A-02B7-9146-95B9-2D706BFA7810}"/>
          </ac:spMkLst>
        </pc:spChg>
        <pc:spChg chg="add mod">
          <ac:chgData name="Matejka Rebolj" userId="5d1b439c-ed51-4151-835d-22ddc3958d8d" providerId="ADAL" clId="{BCEF6CA7-6147-4104-953D-E594CB19A2DB}" dt="2024-03-01T19:26:57.887" v="5545" actId="1036"/>
          <ac:spMkLst>
            <pc:docMk/>
            <pc:sldMk cId="1489434500" sldId="279"/>
            <ac:spMk id="27" creationId="{B7F6B45E-542D-B0F4-5E78-CEFD5BA3CDC3}"/>
          </ac:spMkLst>
        </pc:spChg>
        <pc:spChg chg="add mod">
          <ac:chgData name="Matejka Rebolj" userId="5d1b439c-ed51-4151-835d-22ddc3958d8d" providerId="ADAL" clId="{BCEF6CA7-6147-4104-953D-E594CB19A2DB}" dt="2024-03-06T17:21:47.760" v="15409" actId="1035"/>
          <ac:spMkLst>
            <pc:docMk/>
            <pc:sldMk cId="1489434500" sldId="279"/>
            <ac:spMk id="28" creationId="{1A9483AF-0C33-1E1D-6A84-3AF1BD242311}"/>
          </ac:spMkLst>
        </pc:spChg>
        <pc:spChg chg="add mod">
          <ac:chgData name="Matejka Rebolj" userId="5d1b439c-ed51-4151-835d-22ddc3958d8d" providerId="ADAL" clId="{BCEF6CA7-6147-4104-953D-E594CB19A2DB}" dt="2024-03-06T17:21:47.760" v="15409" actId="1035"/>
          <ac:spMkLst>
            <pc:docMk/>
            <pc:sldMk cId="1489434500" sldId="279"/>
            <ac:spMk id="29" creationId="{2266C4C0-F62D-D60C-2263-E2066409FC10}"/>
          </ac:spMkLst>
        </pc:spChg>
        <pc:grpChg chg="add del mod">
          <ac:chgData name="Matejka Rebolj" userId="5d1b439c-ed51-4151-835d-22ddc3958d8d" providerId="ADAL" clId="{BCEF6CA7-6147-4104-953D-E594CB19A2DB}" dt="2024-03-01T19:22:56.127" v="5201" actId="478"/>
          <ac:grpSpMkLst>
            <pc:docMk/>
            <pc:sldMk cId="1489434500" sldId="279"/>
            <ac:grpSpMk id="2" creationId="{D0557C50-0B31-9348-AF2A-301002B74889}"/>
          </ac:grpSpMkLst>
        </pc:grpChg>
        <pc:grpChg chg="del">
          <ac:chgData name="Matejka Rebolj" userId="5d1b439c-ed51-4151-835d-22ddc3958d8d" providerId="ADAL" clId="{BCEF6CA7-6147-4104-953D-E594CB19A2DB}" dt="2024-03-01T19:19:12.300" v="4799" actId="21"/>
          <ac:grpSpMkLst>
            <pc:docMk/>
            <pc:sldMk cId="1489434500" sldId="279"/>
            <ac:grpSpMk id="5" creationId="{D0557C50-0B31-9348-AF2A-301002B74889}"/>
          </ac:grpSpMkLst>
        </pc:grpChg>
        <pc:grpChg chg="mod">
          <ac:chgData name="Matejka Rebolj" userId="5d1b439c-ed51-4151-835d-22ddc3958d8d" providerId="ADAL" clId="{BCEF6CA7-6147-4104-953D-E594CB19A2DB}" dt="2024-03-04T14:53:21.913" v="10195" actId="1035"/>
          <ac:grpSpMkLst>
            <pc:docMk/>
            <pc:sldMk cId="1489434500" sldId="279"/>
            <ac:grpSpMk id="9" creationId="{D0557C50-0B31-9348-AF2A-301002B74889}"/>
          </ac:grpSpMkLst>
        </pc:grpChg>
        <pc:grpChg chg="del mod">
          <ac:chgData name="Matejka Rebolj" userId="5d1b439c-ed51-4151-835d-22ddc3958d8d" providerId="ADAL" clId="{BCEF6CA7-6147-4104-953D-E594CB19A2DB}" dt="2024-03-01T19:22:17.779" v="5110" actId="478"/>
          <ac:grpSpMkLst>
            <pc:docMk/>
            <pc:sldMk cId="1489434500" sldId="279"/>
            <ac:grpSpMk id="13" creationId="{D0557C50-0B31-9348-AF2A-301002B74889}"/>
          </ac:grpSpMkLst>
        </pc:grpChg>
        <pc:grpChg chg="add del mod">
          <ac:chgData name="Matejka Rebolj" userId="5d1b439c-ed51-4151-835d-22ddc3958d8d" providerId="ADAL" clId="{BCEF6CA7-6147-4104-953D-E594CB19A2DB}" dt="2024-03-04T14:53:21.913" v="10195" actId="1035"/>
          <ac:grpSpMkLst>
            <pc:docMk/>
            <pc:sldMk cId="1489434500" sldId="279"/>
            <ac:grpSpMk id="17" creationId="{D0557C50-0B31-9348-AF2A-301002B74889}"/>
          </ac:grpSpMkLst>
        </pc:grpChg>
        <pc:grpChg chg="add del mod">
          <ac:chgData name="Matejka Rebolj" userId="5d1b439c-ed51-4151-835d-22ddc3958d8d" providerId="ADAL" clId="{BCEF6CA7-6147-4104-953D-E594CB19A2DB}" dt="2024-03-04T14:53:21.913" v="10195" actId="1035"/>
          <ac:grpSpMkLst>
            <pc:docMk/>
            <pc:sldMk cId="1489434500" sldId="279"/>
            <ac:grpSpMk id="21" creationId="{D0557C50-0B31-9348-AF2A-301002B74889}"/>
          </ac:grpSpMkLst>
        </pc:grpChg>
        <pc:cxnChg chg="mod">
          <ac:chgData name="Matejka Rebolj" userId="5d1b439c-ed51-4151-835d-22ddc3958d8d" providerId="ADAL" clId="{BCEF6CA7-6147-4104-953D-E594CB19A2DB}" dt="2024-03-01T19:19:14.372" v="4800"/>
          <ac:cxnSpMkLst>
            <pc:docMk/>
            <pc:sldMk cId="1489434500" sldId="279"/>
            <ac:cxnSpMk id="4" creationId="{7499D1F6-6F64-E045-A629-F16A8AF17DEB}"/>
          </ac:cxnSpMkLst>
        </pc:cxnChg>
      </pc:sldChg>
      <pc:sldChg chg="del">
        <pc:chgData name="Matejka Rebolj" userId="5d1b439c-ed51-4151-835d-22ddc3958d8d" providerId="ADAL" clId="{BCEF6CA7-6147-4104-953D-E594CB19A2DB}" dt="2024-03-04T19:52:28.141" v="13891" actId="47"/>
        <pc:sldMkLst>
          <pc:docMk/>
          <pc:sldMk cId="431227005" sldId="281"/>
        </pc:sldMkLst>
      </pc:sldChg>
      <pc:sldChg chg="del">
        <pc:chgData name="Matejka Rebolj" userId="5d1b439c-ed51-4151-835d-22ddc3958d8d" providerId="ADAL" clId="{BCEF6CA7-6147-4104-953D-E594CB19A2DB}" dt="2024-03-04T19:52:29.605" v="13892" actId="47"/>
        <pc:sldMkLst>
          <pc:docMk/>
          <pc:sldMk cId="291671420" sldId="282"/>
        </pc:sldMkLst>
      </pc:sldChg>
      <pc:sldChg chg="del">
        <pc:chgData name="Matejka Rebolj" userId="5d1b439c-ed51-4151-835d-22ddc3958d8d" providerId="ADAL" clId="{BCEF6CA7-6147-4104-953D-E594CB19A2DB}" dt="2024-03-04T19:52:30.733" v="13893" actId="47"/>
        <pc:sldMkLst>
          <pc:docMk/>
          <pc:sldMk cId="305216788" sldId="283"/>
        </pc:sldMkLst>
      </pc:sldChg>
      <pc:sldChg chg="del">
        <pc:chgData name="Matejka Rebolj" userId="5d1b439c-ed51-4151-835d-22ddc3958d8d" providerId="ADAL" clId="{BCEF6CA7-6147-4104-953D-E594CB19A2DB}" dt="2024-03-04T19:52:32.923" v="13895" actId="47"/>
        <pc:sldMkLst>
          <pc:docMk/>
          <pc:sldMk cId="3953222683" sldId="285"/>
        </pc:sldMkLst>
      </pc:sldChg>
      <pc:sldChg chg="del">
        <pc:chgData name="Matejka Rebolj" userId="5d1b439c-ed51-4151-835d-22ddc3958d8d" providerId="ADAL" clId="{BCEF6CA7-6147-4104-953D-E594CB19A2DB}" dt="2024-03-04T19:52:33.690" v="13896" actId="47"/>
        <pc:sldMkLst>
          <pc:docMk/>
          <pc:sldMk cId="1174808830" sldId="286"/>
        </pc:sldMkLst>
      </pc:sldChg>
      <pc:sldChg chg="del">
        <pc:chgData name="Matejka Rebolj" userId="5d1b439c-ed51-4151-835d-22ddc3958d8d" providerId="ADAL" clId="{BCEF6CA7-6147-4104-953D-E594CB19A2DB}" dt="2024-03-04T19:52:34.272" v="13897" actId="47"/>
        <pc:sldMkLst>
          <pc:docMk/>
          <pc:sldMk cId="4181423787" sldId="287"/>
        </pc:sldMkLst>
      </pc:sldChg>
      <pc:sldChg chg="del">
        <pc:chgData name="Matejka Rebolj" userId="5d1b439c-ed51-4151-835d-22ddc3958d8d" providerId="ADAL" clId="{BCEF6CA7-6147-4104-953D-E594CB19A2DB}" dt="2024-03-04T19:52:36.712" v="13899" actId="47"/>
        <pc:sldMkLst>
          <pc:docMk/>
          <pc:sldMk cId="4040085527" sldId="289"/>
        </pc:sldMkLst>
      </pc:sldChg>
      <pc:sldChg chg="del">
        <pc:chgData name="Matejka Rebolj" userId="5d1b439c-ed51-4151-835d-22ddc3958d8d" providerId="ADAL" clId="{BCEF6CA7-6147-4104-953D-E594CB19A2DB}" dt="2024-03-04T19:52:37.459" v="13900" actId="47"/>
        <pc:sldMkLst>
          <pc:docMk/>
          <pc:sldMk cId="402758749" sldId="290"/>
        </pc:sldMkLst>
      </pc:sldChg>
      <pc:sldChg chg="del">
        <pc:chgData name="Matejka Rebolj" userId="5d1b439c-ed51-4151-835d-22ddc3958d8d" providerId="ADAL" clId="{BCEF6CA7-6147-4104-953D-E594CB19A2DB}" dt="2024-03-04T19:52:38.213" v="13901" actId="47"/>
        <pc:sldMkLst>
          <pc:docMk/>
          <pc:sldMk cId="2122486078" sldId="291"/>
        </pc:sldMkLst>
      </pc:sldChg>
      <pc:sldChg chg="addSp modSp mod">
        <pc:chgData name="Matejka Rebolj" userId="5d1b439c-ed51-4151-835d-22ddc3958d8d" providerId="ADAL" clId="{BCEF6CA7-6147-4104-953D-E594CB19A2DB}" dt="2024-03-04T12:46:44.170" v="7710" actId="1038"/>
        <pc:sldMkLst>
          <pc:docMk/>
          <pc:sldMk cId="2418096579" sldId="293"/>
        </pc:sldMkLst>
        <pc:spChg chg="add mod">
          <ac:chgData name="Matejka Rebolj" userId="5d1b439c-ed51-4151-835d-22ddc3958d8d" providerId="ADAL" clId="{BCEF6CA7-6147-4104-953D-E594CB19A2DB}" dt="2024-03-04T12:46:44.170" v="7710" actId="1038"/>
          <ac:spMkLst>
            <pc:docMk/>
            <pc:sldMk cId="2418096579" sldId="293"/>
            <ac:spMk id="2" creationId="{52EEB4E3-E37F-23F8-3208-B8EEE855D147}"/>
          </ac:spMkLst>
        </pc:spChg>
      </pc:sldChg>
      <pc:sldChg chg="del">
        <pc:chgData name="Matejka Rebolj" userId="5d1b439c-ed51-4151-835d-22ddc3958d8d" providerId="ADAL" clId="{BCEF6CA7-6147-4104-953D-E594CB19A2DB}" dt="2024-03-04T12:46:52.030" v="7711" actId="47"/>
        <pc:sldMkLst>
          <pc:docMk/>
          <pc:sldMk cId="3080253289" sldId="294"/>
        </pc:sldMkLst>
      </pc:sldChg>
      <pc:sldChg chg="del">
        <pc:chgData name="Matejka Rebolj" userId="5d1b439c-ed51-4151-835d-22ddc3958d8d" providerId="ADAL" clId="{BCEF6CA7-6147-4104-953D-E594CB19A2DB}" dt="2024-03-04T19:52:31.956" v="13894" actId="47"/>
        <pc:sldMkLst>
          <pc:docMk/>
          <pc:sldMk cId="2878511715" sldId="298"/>
        </pc:sldMkLst>
      </pc:sldChg>
      <pc:sldChg chg="addSp delSp modSp del mod ord">
        <pc:chgData name="Matejka Rebolj" userId="5d1b439c-ed51-4151-835d-22ddc3958d8d" providerId="ADAL" clId="{BCEF6CA7-6147-4104-953D-E594CB19A2DB}" dt="2024-03-05T15:25:26.219" v="14229" actId="47"/>
        <pc:sldMkLst>
          <pc:docMk/>
          <pc:sldMk cId="3351570998" sldId="299"/>
        </pc:sldMkLst>
        <pc:spChg chg="del">
          <ac:chgData name="Matejka Rebolj" userId="5d1b439c-ed51-4151-835d-22ddc3958d8d" providerId="ADAL" clId="{BCEF6CA7-6147-4104-953D-E594CB19A2DB}" dt="2024-03-01T17:07:38.193" v="214" actId="478"/>
          <ac:spMkLst>
            <pc:docMk/>
            <pc:sldMk cId="3351570998" sldId="299"/>
            <ac:spMk id="4" creationId="{146BA60E-C793-442E-972B-D9190F35767C}"/>
          </ac:spMkLst>
        </pc:spChg>
        <pc:spChg chg="mod">
          <ac:chgData name="Matejka Rebolj" userId="5d1b439c-ed51-4151-835d-22ddc3958d8d" providerId="ADAL" clId="{BCEF6CA7-6147-4104-953D-E594CB19A2DB}" dt="2024-03-01T17:15:23.688" v="451" actId="20577"/>
          <ac:spMkLst>
            <pc:docMk/>
            <pc:sldMk cId="3351570998" sldId="299"/>
            <ac:spMk id="5" creationId="{5A0CFCEF-68B7-476C-8FE5-21F6B7F83FCE}"/>
          </ac:spMkLst>
        </pc:spChg>
        <pc:spChg chg="add del mod">
          <ac:chgData name="Matejka Rebolj" userId="5d1b439c-ed51-4151-835d-22ddc3958d8d" providerId="ADAL" clId="{BCEF6CA7-6147-4104-953D-E594CB19A2DB}" dt="2024-03-01T17:07:41.329" v="215" actId="478"/>
          <ac:spMkLst>
            <pc:docMk/>
            <pc:sldMk cId="3351570998" sldId="299"/>
            <ac:spMk id="7" creationId="{D4C37444-863D-4BEB-72F0-EBC980BCB7EE}"/>
          </ac:spMkLst>
        </pc:spChg>
        <pc:picChg chg="del">
          <ac:chgData name="Matejka Rebolj" userId="5d1b439c-ed51-4151-835d-22ddc3958d8d" providerId="ADAL" clId="{BCEF6CA7-6147-4104-953D-E594CB19A2DB}" dt="2024-03-01T17:05:46.081" v="187" actId="478"/>
          <ac:picMkLst>
            <pc:docMk/>
            <pc:sldMk cId="3351570998" sldId="299"/>
            <ac:picMk id="6" creationId="{9843D63E-22BB-45D3-B50A-95A1A05AAFC6}"/>
          </ac:picMkLst>
        </pc:picChg>
        <pc:picChg chg="add mod">
          <ac:chgData name="Matejka Rebolj" userId="5d1b439c-ed51-4151-835d-22ddc3958d8d" providerId="ADAL" clId="{BCEF6CA7-6147-4104-953D-E594CB19A2DB}" dt="2024-03-01T17:05:53.967" v="189" actId="1076"/>
          <ac:picMkLst>
            <pc:docMk/>
            <pc:sldMk cId="3351570998" sldId="299"/>
            <ac:picMk id="1026" creationId="{870C7E0B-2CA3-C6F0-7358-F1DEB1DDC198}"/>
          </ac:picMkLst>
        </pc:picChg>
      </pc:sldChg>
      <pc:sldChg chg="modSp mod ord modAnim">
        <pc:chgData name="Matejka Rebolj" userId="5d1b439c-ed51-4151-835d-22ddc3958d8d" providerId="ADAL" clId="{BCEF6CA7-6147-4104-953D-E594CB19A2DB}" dt="2024-03-06T13:59:53.637" v="14883"/>
        <pc:sldMkLst>
          <pc:docMk/>
          <pc:sldMk cId="2286344043" sldId="301"/>
        </pc:sldMkLst>
        <pc:spChg chg="mod">
          <ac:chgData name="Matejka Rebolj" userId="5d1b439c-ed51-4151-835d-22ddc3958d8d" providerId="ADAL" clId="{BCEF6CA7-6147-4104-953D-E594CB19A2DB}" dt="2024-03-04T13:34:17.157" v="8793" actId="20577"/>
          <ac:spMkLst>
            <pc:docMk/>
            <pc:sldMk cId="2286344043" sldId="301"/>
            <ac:spMk id="2" creationId="{094E8EB0-BF83-4882-B4F4-5882631EFB1B}"/>
          </ac:spMkLst>
        </pc:spChg>
        <pc:spChg chg="mod">
          <ac:chgData name="Matejka Rebolj" userId="5d1b439c-ed51-4151-835d-22ddc3958d8d" providerId="ADAL" clId="{BCEF6CA7-6147-4104-953D-E594CB19A2DB}" dt="2024-03-06T12:05:14.488" v="14499" actId="20577"/>
          <ac:spMkLst>
            <pc:docMk/>
            <pc:sldMk cId="2286344043" sldId="301"/>
            <ac:spMk id="3" creationId="{843600BD-45D4-4E3B-AE90-876F31D19A0F}"/>
          </ac:spMkLst>
        </pc:spChg>
        <pc:spChg chg="mod">
          <ac:chgData name="Matejka Rebolj" userId="5d1b439c-ed51-4151-835d-22ddc3958d8d" providerId="ADAL" clId="{BCEF6CA7-6147-4104-953D-E594CB19A2DB}" dt="2024-03-06T12:05:17.052" v="14500" actId="20577"/>
          <ac:spMkLst>
            <pc:docMk/>
            <pc:sldMk cId="2286344043" sldId="301"/>
            <ac:spMk id="4" creationId="{A3784920-1B32-4145-A479-EF6B8B0F4915}"/>
          </ac:spMkLst>
        </pc:spChg>
      </pc:sldChg>
      <pc:sldChg chg="addSp delSp modSp mod modAnim">
        <pc:chgData name="Matejka Rebolj" userId="5d1b439c-ed51-4151-835d-22ddc3958d8d" providerId="ADAL" clId="{BCEF6CA7-6147-4104-953D-E594CB19A2DB}" dt="2024-03-06T12:24:40.685" v="14672" actId="20577"/>
        <pc:sldMkLst>
          <pc:docMk/>
          <pc:sldMk cId="326860546" sldId="302"/>
        </pc:sldMkLst>
        <pc:spChg chg="del">
          <ac:chgData name="Matejka Rebolj" userId="5d1b439c-ed51-4151-835d-22ddc3958d8d" providerId="ADAL" clId="{BCEF6CA7-6147-4104-953D-E594CB19A2DB}" dt="2024-03-04T19:17:23.644" v="13608" actId="478"/>
          <ac:spMkLst>
            <pc:docMk/>
            <pc:sldMk cId="326860546" sldId="302"/>
            <ac:spMk id="2" creationId="{E153AF44-F6D4-4B7A-A518-7FBA31550F8C}"/>
          </ac:spMkLst>
        </pc:spChg>
        <pc:spChg chg="del">
          <ac:chgData name="Matejka Rebolj" userId="5d1b439c-ed51-4151-835d-22ddc3958d8d" providerId="ADAL" clId="{BCEF6CA7-6147-4104-953D-E594CB19A2DB}" dt="2024-03-04T19:17:22.269" v="13607" actId="478"/>
          <ac:spMkLst>
            <pc:docMk/>
            <pc:sldMk cId="326860546" sldId="302"/>
            <ac:spMk id="3" creationId="{F6E76078-00B4-470E-934A-634C0A41F8B0}"/>
          </ac:spMkLst>
        </pc:spChg>
        <pc:spChg chg="del">
          <ac:chgData name="Matejka Rebolj" userId="5d1b439c-ed51-4151-835d-22ddc3958d8d" providerId="ADAL" clId="{BCEF6CA7-6147-4104-953D-E594CB19A2DB}" dt="2024-03-04T19:17:25.703" v="13609" actId="478"/>
          <ac:spMkLst>
            <pc:docMk/>
            <pc:sldMk cId="326860546" sldId="302"/>
            <ac:spMk id="4" creationId="{E59EA092-073A-40F6-9E81-1007D31694AA}"/>
          </ac:spMkLst>
        </pc:spChg>
        <pc:spChg chg="del">
          <ac:chgData name="Matejka Rebolj" userId="5d1b439c-ed51-4151-835d-22ddc3958d8d" providerId="ADAL" clId="{BCEF6CA7-6147-4104-953D-E594CB19A2DB}" dt="2024-03-04T19:17:27.773" v="13610" actId="478"/>
          <ac:spMkLst>
            <pc:docMk/>
            <pc:sldMk cId="326860546" sldId="302"/>
            <ac:spMk id="5" creationId="{5A3F7C7D-296E-4E43-92F9-38441944B86E}"/>
          </ac:spMkLst>
        </pc:spChg>
        <pc:spChg chg="mod">
          <ac:chgData name="Matejka Rebolj" userId="5d1b439c-ed51-4151-835d-22ddc3958d8d" providerId="ADAL" clId="{BCEF6CA7-6147-4104-953D-E594CB19A2DB}" dt="2024-03-04T15:48:56.192" v="11288"/>
          <ac:spMkLst>
            <pc:docMk/>
            <pc:sldMk cId="326860546" sldId="302"/>
            <ac:spMk id="6" creationId="{2AE37D2C-8F68-41CE-8327-BEFC90856AAC}"/>
          </ac:spMkLst>
        </pc:spChg>
        <pc:spChg chg="del mod">
          <ac:chgData name="Matejka Rebolj" userId="5d1b439c-ed51-4151-835d-22ddc3958d8d" providerId="ADAL" clId="{BCEF6CA7-6147-4104-953D-E594CB19A2DB}" dt="2024-03-04T19:20:54.866" v="13615" actId="26606"/>
          <ac:spMkLst>
            <pc:docMk/>
            <pc:sldMk cId="326860546" sldId="302"/>
            <ac:spMk id="7" creationId="{70B60C16-3D50-410E-8A33-BA3A6C819101}"/>
          </ac:spMkLst>
        </pc:spChg>
        <pc:spChg chg="add del">
          <ac:chgData name="Matejka Rebolj" userId="5d1b439c-ed51-4151-835d-22ddc3958d8d" providerId="ADAL" clId="{BCEF6CA7-6147-4104-953D-E594CB19A2DB}" dt="2024-03-04T19:19:48.820" v="13612" actId="478"/>
          <ac:spMkLst>
            <pc:docMk/>
            <pc:sldMk cId="326860546" sldId="302"/>
            <ac:spMk id="11" creationId="{C3D9CD67-7F87-76F4-887C-AC4E3E19C734}"/>
          </ac:spMkLst>
        </pc:spChg>
        <pc:graphicFrameChg chg="add mod modGraphic">
          <ac:chgData name="Matejka Rebolj" userId="5d1b439c-ed51-4151-835d-22ddc3958d8d" providerId="ADAL" clId="{BCEF6CA7-6147-4104-953D-E594CB19A2DB}" dt="2024-03-06T12:24:40.685" v="14672" actId="20577"/>
          <ac:graphicFrameMkLst>
            <pc:docMk/>
            <pc:sldMk cId="326860546" sldId="302"/>
            <ac:graphicFrameMk id="4100" creationId="{DDE29E04-2057-0D11-66D1-B2D3667793A9}"/>
          </ac:graphicFrameMkLst>
        </pc:graphicFrameChg>
        <pc:picChg chg="del">
          <ac:chgData name="Matejka Rebolj" userId="5d1b439c-ed51-4151-835d-22ddc3958d8d" providerId="ADAL" clId="{BCEF6CA7-6147-4104-953D-E594CB19A2DB}" dt="2024-03-04T19:17:17.697" v="13605" actId="478"/>
          <ac:picMkLst>
            <pc:docMk/>
            <pc:sldMk cId="326860546" sldId="302"/>
            <ac:picMk id="8" creationId="{FD36CE5D-5FA3-4DAA-9276-1CFF2578B9AC}"/>
          </ac:picMkLst>
        </pc:picChg>
        <pc:picChg chg="del">
          <ac:chgData name="Matejka Rebolj" userId="5d1b439c-ed51-4151-835d-22ddc3958d8d" providerId="ADAL" clId="{BCEF6CA7-6147-4104-953D-E594CB19A2DB}" dt="2024-03-04T19:17:18.559" v="13606" actId="478"/>
          <ac:picMkLst>
            <pc:docMk/>
            <pc:sldMk cId="326860546" sldId="302"/>
            <ac:picMk id="9" creationId="{2747E586-C9AE-40EB-999E-F8D82A10356D}"/>
          </ac:picMkLst>
        </pc:picChg>
        <pc:picChg chg="add mod">
          <ac:chgData name="Matejka Rebolj" userId="5d1b439c-ed51-4151-835d-22ddc3958d8d" providerId="ADAL" clId="{BCEF6CA7-6147-4104-953D-E594CB19A2DB}" dt="2024-03-04T19:20:35.213" v="13614" actId="1076"/>
          <ac:picMkLst>
            <pc:docMk/>
            <pc:sldMk cId="326860546" sldId="302"/>
            <ac:picMk id="4098" creationId="{23F294E5-ACBF-4861-7C21-53943B1FF6CD}"/>
          </ac:picMkLst>
        </pc:picChg>
      </pc:sldChg>
      <pc:sldChg chg="del">
        <pc:chgData name="Matejka Rebolj" userId="5d1b439c-ed51-4151-835d-22ddc3958d8d" providerId="ADAL" clId="{BCEF6CA7-6147-4104-953D-E594CB19A2DB}" dt="2024-03-04T12:47:18.796" v="7712" actId="47"/>
        <pc:sldMkLst>
          <pc:docMk/>
          <pc:sldMk cId="69702316" sldId="303"/>
        </pc:sldMkLst>
      </pc:sldChg>
      <pc:sldChg chg="del">
        <pc:chgData name="Matejka Rebolj" userId="5d1b439c-ed51-4151-835d-22ddc3958d8d" providerId="ADAL" clId="{BCEF6CA7-6147-4104-953D-E594CB19A2DB}" dt="2024-03-04T19:52:38.867" v="13902" actId="47"/>
        <pc:sldMkLst>
          <pc:docMk/>
          <pc:sldMk cId="1196330511" sldId="304"/>
        </pc:sldMkLst>
      </pc:sldChg>
      <pc:sldChg chg="addSp delSp modSp add mod">
        <pc:chgData name="Matejka Rebolj" userId="5d1b439c-ed51-4151-835d-22ddc3958d8d" providerId="ADAL" clId="{BCEF6CA7-6147-4104-953D-E594CB19A2DB}" dt="2024-03-06T11:44:22.183" v="14231" actId="122"/>
        <pc:sldMkLst>
          <pc:docMk/>
          <pc:sldMk cId="98859371" sldId="305"/>
        </pc:sldMkLst>
        <pc:spChg chg="del">
          <ac:chgData name="Matejka Rebolj" userId="5d1b439c-ed51-4151-835d-22ddc3958d8d" providerId="ADAL" clId="{BCEF6CA7-6147-4104-953D-E594CB19A2DB}" dt="2024-03-01T17:16:15.178" v="504" actId="478"/>
          <ac:spMkLst>
            <pc:docMk/>
            <pc:sldMk cId="98859371" sldId="305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4T12:47:30.667" v="7713" actId="20577"/>
          <ac:spMkLst>
            <pc:docMk/>
            <pc:sldMk cId="98859371" sldId="305"/>
            <ac:spMk id="4" creationId="{146BA60E-C793-442E-972B-D9190F35767C}"/>
          </ac:spMkLst>
        </pc:spChg>
        <pc:spChg chg="del">
          <ac:chgData name="Matejka Rebolj" userId="5d1b439c-ed51-4151-835d-22ddc3958d8d" providerId="ADAL" clId="{BCEF6CA7-6147-4104-953D-E594CB19A2DB}" dt="2024-03-01T17:16:51.854" v="505" actId="478"/>
          <ac:spMkLst>
            <pc:docMk/>
            <pc:sldMk cId="98859371" sldId="305"/>
            <ac:spMk id="5" creationId="{5A0CFCEF-68B7-476C-8FE5-21F6B7F83FCE}"/>
          </ac:spMkLst>
        </pc:spChg>
        <pc:spChg chg="add del mod">
          <ac:chgData name="Matejka Rebolj" userId="5d1b439c-ed51-4151-835d-22ddc3958d8d" providerId="ADAL" clId="{BCEF6CA7-6147-4104-953D-E594CB19A2DB}" dt="2024-03-01T17:16:55.554" v="506" actId="478"/>
          <ac:spMkLst>
            <pc:docMk/>
            <pc:sldMk cId="98859371" sldId="305"/>
            <ac:spMk id="7" creationId="{44EF7A69-FD2C-D87A-941D-2335FD20A5BF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8" creationId="{897BAD72-DFD4-291B-8B70-B0BD8CFADF77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9" creationId="{F5ACA112-1643-D3D8-F5ED-635433AB204F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0" creationId="{6175BC96-0806-212A-75FF-FA95439806A6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1" creationId="{B624ED3B-B6FF-EDBF-AF21-B6A796B0CF6B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2" creationId="{61AB5ECA-0058-E328-5446-C13729647271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3" creationId="{F98AECE5-E9AC-A81D-F0B0-E2C97E32ED85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4" creationId="{D8F87D60-4F28-CAC8-9FAC-D7C21E41F309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5" creationId="{D23AEF8E-5568-7082-7533-19E57902ED55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6" creationId="{996604C7-6659-FA22-8B95-46FD411112E2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7" creationId="{45D0A72C-8FC3-5E4D-0DD4-CDFD2207920B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8" creationId="{BD6BA313-AFF0-0B4D-841D-C4BEE23C2954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19" creationId="{0EED5455-7367-436A-98A2-225D2D0E53B9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0" creationId="{5E7B0D55-694A-DD81-83FC-009908FB3C98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1" creationId="{0C0C2559-10C0-57F2-5D21-729B7BAADCCC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2" creationId="{EFC7D8C4-B026-1A40-CF68-AD812E0D41CF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3" creationId="{530F2839-C5CF-8B1D-52E8-CBD98F5A1612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4" creationId="{CCD53A88-ADFB-9113-8EFE-2CF7098BB1F2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5" creationId="{F2AD07EB-AFB9-7DBE-F95A-87327C2E8878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6" creationId="{8AD352CF-B213-F1FA-73F5-4341B25B11EB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7" creationId="{6DFB28CA-0A85-0ADE-ACE6-D3109BB6801C}"/>
          </ac:spMkLst>
        </pc:spChg>
        <pc:spChg chg="add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29" creationId="{46414302-3E64-1063-29DF-A41C849D7795}"/>
          </ac:spMkLst>
        </pc:spChg>
        <pc:spChg chg="add del mod">
          <ac:chgData name="Matejka Rebolj" userId="5d1b439c-ed51-4151-835d-22ddc3958d8d" providerId="ADAL" clId="{BCEF6CA7-6147-4104-953D-E594CB19A2DB}" dt="2024-03-01T17:19:35.482" v="517" actId="14100"/>
          <ac:spMkLst>
            <pc:docMk/>
            <pc:sldMk cId="98859371" sldId="305"/>
            <ac:spMk id="31" creationId="{23983194-6AC2-AB67-733F-0889DA8DD5F8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34" creationId="{7C5C0419-FCDF-94A8-CE9F-DF4C42CDF6F2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35" creationId="{39BA8BBC-03BA-1478-A033-B670F9193EB0}"/>
          </ac:spMkLst>
        </pc:spChg>
        <pc:spChg chg="add mod">
          <ac:chgData name="Matejka Rebolj" userId="5d1b439c-ed51-4151-835d-22ddc3958d8d" providerId="ADAL" clId="{BCEF6CA7-6147-4104-953D-E594CB19A2DB}" dt="2024-03-06T11:44:18.683" v="14230" actId="122"/>
          <ac:spMkLst>
            <pc:docMk/>
            <pc:sldMk cId="98859371" sldId="305"/>
            <ac:spMk id="36" creationId="{3360D80A-2864-C670-FC75-EBCBA8D27134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37" creationId="{2C3D10E5-217B-32CB-E4C0-25EB963CEAB1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38" creationId="{C11657CE-6003-3C70-B7BF-FA2437E67986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39" creationId="{D1C04478-60C9-0C24-30D1-360EA3BE0D81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40" creationId="{50033AF7-E027-6C51-92D7-445E56A1175A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41" creationId="{72E386D6-64CA-F079-9593-F46D80D9C0F3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42" creationId="{F2787582-C27F-153D-1E75-7A33A83AD074}"/>
          </ac:spMkLst>
        </pc:spChg>
        <pc:spChg chg="add mod">
          <ac:chgData name="Matejka Rebolj" userId="5d1b439c-ed51-4151-835d-22ddc3958d8d" providerId="ADAL" clId="{BCEF6CA7-6147-4104-953D-E594CB19A2DB}" dt="2024-03-01T17:25:51.697" v="1199" actId="1036"/>
          <ac:spMkLst>
            <pc:docMk/>
            <pc:sldMk cId="98859371" sldId="305"/>
            <ac:spMk id="43" creationId="{2DEB9634-A782-7692-94AD-0F138B1529BC}"/>
          </ac:spMkLst>
        </pc:spChg>
        <pc:spChg chg="add del mod">
          <ac:chgData name="Matejka Rebolj" userId="5d1b439c-ed51-4151-835d-22ddc3958d8d" providerId="ADAL" clId="{BCEF6CA7-6147-4104-953D-E594CB19A2DB}" dt="2024-03-01T17:27:09.544" v="1212" actId="478"/>
          <ac:spMkLst>
            <pc:docMk/>
            <pc:sldMk cId="98859371" sldId="305"/>
            <ac:spMk id="47" creationId="{FF5B2B0C-926B-965D-58BF-4B8F0DB5D4B9}"/>
          </ac:spMkLst>
        </pc:spChg>
        <pc:spChg chg="add del mod">
          <ac:chgData name="Matejka Rebolj" userId="5d1b439c-ed51-4151-835d-22ddc3958d8d" providerId="ADAL" clId="{BCEF6CA7-6147-4104-953D-E594CB19A2DB}" dt="2024-03-01T17:27:09.544" v="1212" actId="478"/>
          <ac:spMkLst>
            <pc:docMk/>
            <pc:sldMk cId="98859371" sldId="305"/>
            <ac:spMk id="48" creationId="{BC3FD76D-E81A-F716-26E8-C6A951D637C5}"/>
          </ac:spMkLst>
        </pc:spChg>
        <pc:spChg chg="add del mod">
          <ac:chgData name="Matejka Rebolj" userId="5d1b439c-ed51-4151-835d-22ddc3958d8d" providerId="ADAL" clId="{BCEF6CA7-6147-4104-953D-E594CB19A2DB}" dt="2024-03-01T17:27:09.544" v="1212" actId="478"/>
          <ac:spMkLst>
            <pc:docMk/>
            <pc:sldMk cId="98859371" sldId="305"/>
            <ac:spMk id="49" creationId="{3B43D217-CDBA-D6B0-8431-EB9817B67488}"/>
          </ac:spMkLst>
        </pc:spChg>
        <pc:spChg chg="add mod">
          <ac:chgData name="Matejka Rebolj" userId="5d1b439c-ed51-4151-835d-22ddc3958d8d" providerId="ADAL" clId="{BCEF6CA7-6147-4104-953D-E594CB19A2DB}" dt="2024-03-01T17:27:26.625" v="1336" actId="14100"/>
          <ac:spMkLst>
            <pc:docMk/>
            <pc:sldMk cId="98859371" sldId="305"/>
            <ac:spMk id="50" creationId="{A1EDF15C-125E-E3C5-E143-159F2CE88208}"/>
          </ac:spMkLst>
        </pc:spChg>
        <pc:spChg chg="add mod">
          <ac:chgData name="Matejka Rebolj" userId="5d1b439c-ed51-4151-835d-22ddc3958d8d" providerId="ADAL" clId="{BCEF6CA7-6147-4104-953D-E594CB19A2DB}" dt="2024-03-06T11:44:22.183" v="14231" actId="122"/>
          <ac:spMkLst>
            <pc:docMk/>
            <pc:sldMk cId="98859371" sldId="305"/>
            <ac:spMk id="51" creationId="{79A43174-70E4-CE90-ACDB-5F4A3CE90B88}"/>
          </ac:spMkLst>
        </pc:spChg>
        <pc:spChg chg="add mod">
          <ac:chgData name="Matejka Rebolj" userId="5d1b439c-ed51-4151-835d-22ddc3958d8d" providerId="ADAL" clId="{BCEF6CA7-6147-4104-953D-E594CB19A2DB}" dt="2024-03-01T17:27:26.625" v="1336" actId="14100"/>
          <ac:spMkLst>
            <pc:docMk/>
            <pc:sldMk cId="98859371" sldId="305"/>
            <ac:spMk id="52" creationId="{106AC8B5-53AD-14C1-19EA-EB90BC7F1D64}"/>
          </ac:spMkLst>
        </pc:spChg>
        <pc:picChg chg="del">
          <ac:chgData name="Matejka Rebolj" userId="5d1b439c-ed51-4151-835d-22ddc3958d8d" providerId="ADAL" clId="{BCEF6CA7-6147-4104-953D-E594CB19A2DB}" dt="2024-03-01T17:16:11.160" v="503" actId="478"/>
          <ac:picMkLst>
            <pc:docMk/>
            <pc:sldMk cId="98859371" sldId="305"/>
            <ac:picMk id="6" creationId="{9843D63E-22BB-45D3-B50A-95A1A05AAFC6}"/>
          </ac:picMkLst>
        </pc:picChg>
        <pc:picChg chg="add mod">
          <ac:chgData name="Matejka Rebolj" userId="5d1b439c-ed51-4151-835d-22ddc3958d8d" providerId="ADAL" clId="{BCEF6CA7-6147-4104-953D-E594CB19A2DB}" dt="2024-03-01T17:19:35.482" v="517" actId="14100"/>
          <ac:picMkLst>
            <pc:docMk/>
            <pc:sldMk cId="98859371" sldId="305"/>
            <ac:picMk id="28" creationId="{9C0701B7-6431-5C5D-5017-314EA3903889}"/>
          </ac:picMkLst>
        </pc:picChg>
        <pc:picChg chg="add del mod">
          <ac:chgData name="Matejka Rebolj" userId="5d1b439c-ed51-4151-835d-22ddc3958d8d" providerId="ADAL" clId="{BCEF6CA7-6147-4104-953D-E594CB19A2DB}" dt="2024-03-01T17:19:35.482" v="517" actId="14100"/>
          <ac:picMkLst>
            <pc:docMk/>
            <pc:sldMk cId="98859371" sldId="305"/>
            <ac:picMk id="30" creationId="{FB00FA67-F770-651F-2B63-EA23480DB999}"/>
          </ac:picMkLst>
        </pc:picChg>
        <pc:picChg chg="add mod">
          <ac:chgData name="Matejka Rebolj" userId="5d1b439c-ed51-4151-835d-22ddc3958d8d" providerId="ADAL" clId="{BCEF6CA7-6147-4104-953D-E594CB19A2DB}" dt="2024-03-01T17:19:35.482" v="517" actId="14100"/>
          <ac:picMkLst>
            <pc:docMk/>
            <pc:sldMk cId="98859371" sldId="305"/>
            <ac:picMk id="32" creationId="{5A5F8750-55B0-883B-A30E-3C69235DF709}"/>
          </ac:picMkLst>
        </pc:picChg>
        <pc:picChg chg="add mod">
          <ac:chgData name="Matejka Rebolj" userId="5d1b439c-ed51-4151-835d-22ddc3958d8d" providerId="ADAL" clId="{BCEF6CA7-6147-4104-953D-E594CB19A2DB}" dt="2024-03-01T17:19:35.482" v="517" actId="14100"/>
          <ac:picMkLst>
            <pc:docMk/>
            <pc:sldMk cId="98859371" sldId="305"/>
            <ac:picMk id="33" creationId="{0CDD30F9-C476-DF55-EA6F-A950ACE59814}"/>
          </ac:picMkLst>
        </pc:picChg>
        <pc:picChg chg="add mod">
          <ac:chgData name="Matejka Rebolj" userId="5d1b439c-ed51-4151-835d-22ddc3958d8d" providerId="ADAL" clId="{BCEF6CA7-6147-4104-953D-E594CB19A2DB}" dt="2024-03-01T17:25:51.697" v="1199" actId="1036"/>
          <ac:picMkLst>
            <pc:docMk/>
            <pc:sldMk cId="98859371" sldId="305"/>
            <ac:picMk id="44" creationId="{2730846D-4909-7C94-C4B8-FBED07157730}"/>
          </ac:picMkLst>
        </pc:picChg>
        <pc:picChg chg="add mod">
          <ac:chgData name="Matejka Rebolj" userId="5d1b439c-ed51-4151-835d-22ddc3958d8d" providerId="ADAL" clId="{BCEF6CA7-6147-4104-953D-E594CB19A2DB}" dt="2024-03-01T17:26:39.306" v="1211" actId="1036"/>
          <ac:picMkLst>
            <pc:docMk/>
            <pc:sldMk cId="98859371" sldId="305"/>
            <ac:picMk id="45" creationId="{E7515DD5-E50F-EB2D-B280-8A2D1E199EEE}"/>
          </ac:picMkLst>
        </pc:picChg>
        <pc:picChg chg="add mod">
          <ac:chgData name="Matejka Rebolj" userId="5d1b439c-ed51-4151-835d-22ddc3958d8d" providerId="ADAL" clId="{BCEF6CA7-6147-4104-953D-E594CB19A2DB}" dt="2024-03-01T17:26:36.184" v="1207" actId="1036"/>
          <ac:picMkLst>
            <pc:docMk/>
            <pc:sldMk cId="98859371" sldId="305"/>
            <ac:picMk id="46" creationId="{356B45AA-940B-F588-B1E5-272D65CD5C8E}"/>
          </ac:picMkLst>
        </pc:picChg>
      </pc:sldChg>
      <pc:sldChg chg="addSp delSp modSp add del mod modAnim">
        <pc:chgData name="Matejka Rebolj" userId="5d1b439c-ed51-4151-835d-22ddc3958d8d" providerId="ADAL" clId="{BCEF6CA7-6147-4104-953D-E594CB19A2DB}" dt="2024-03-01T17:39:26.529" v="1875" actId="47"/>
        <pc:sldMkLst>
          <pc:docMk/>
          <pc:sldMk cId="325473359" sldId="306"/>
        </pc:sldMkLst>
        <pc:spChg chg="mod">
          <ac:chgData name="Matejka Rebolj" userId="5d1b439c-ed51-4151-835d-22ddc3958d8d" providerId="ADAL" clId="{BCEF6CA7-6147-4104-953D-E594CB19A2DB}" dt="2024-03-01T17:34:16.899" v="1554" actId="20577"/>
          <ac:spMkLst>
            <pc:docMk/>
            <pc:sldMk cId="325473359" sldId="306"/>
            <ac:spMk id="4" creationId="{146BA60E-C793-442E-972B-D9190F35767C}"/>
          </ac:spMkLst>
        </pc:spChg>
        <pc:spChg chg="del mod">
          <ac:chgData name="Matejka Rebolj" userId="5d1b439c-ed51-4151-835d-22ddc3958d8d" providerId="ADAL" clId="{BCEF6CA7-6147-4104-953D-E594CB19A2DB}" dt="2024-03-01T17:33:22.239" v="1549" actId="26606"/>
          <ac:spMkLst>
            <pc:docMk/>
            <pc:sldMk cId="325473359" sldId="306"/>
            <ac:spMk id="5" creationId="{5A0CFCEF-68B7-476C-8FE5-21F6B7F83FCE}"/>
          </ac:spMkLst>
        </pc:spChg>
        <pc:spChg chg="add mod">
          <ac:chgData name="Matejka Rebolj" userId="5d1b439c-ed51-4151-835d-22ddc3958d8d" providerId="ADAL" clId="{BCEF6CA7-6147-4104-953D-E594CB19A2DB}" dt="2024-03-01T17:34:43.773" v="1570" actId="20577"/>
          <ac:spMkLst>
            <pc:docMk/>
            <pc:sldMk cId="325473359" sldId="306"/>
            <ac:spMk id="8" creationId="{145B53D0-A78D-DEC1-08B3-FA5120599210}"/>
          </ac:spMkLst>
        </pc:spChg>
        <pc:graphicFrameChg chg="add">
          <ac:chgData name="Matejka Rebolj" userId="5d1b439c-ed51-4151-835d-22ddc3958d8d" providerId="ADAL" clId="{BCEF6CA7-6147-4104-953D-E594CB19A2DB}" dt="2024-03-01T17:33:22.239" v="1549" actId="26606"/>
          <ac:graphicFrameMkLst>
            <pc:docMk/>
            <pc:sldMk cId="325473359" sldId="306"/>
            <ac:graphicFrameMk id="7" creationId="{873880B5-491A-D22B-1C69-C303A30979B5}"/>
          </ac:graphicFrameMkLst>
        </pc:graphicFrameChg>
        <pc:picChg chg="add mod">
          <ac:chgData name="Matejka Rebolj" userId="5d1b439c-ed51-4151-835d-22ddc3958d8d" providerId="ADAL" clId="{BCEF6CA7-6147-4104-953D-E594CB19A2DB}" dt="2024-03-01T17:33:38.575" v="1550" actId="1076"/>
          <ac:picMkLst>
            <pc:docMk/>
            <pc:sldMk cId="325473359" sldId="306"/>
            <ac:picMk id="2" creationId="{9579785A-CB15-651C-98DC-6B3948CE2926}"/>
          </ac:picMkLst>
        </pc:picChg>
        <pc:picChg chg="del">
          <ac:chgData name="Matejka Rebolj" userId="5d1b439c-ed51-4151-835d-22ddc3958d8d" providerId="ADAL" clId="{BCEF6CA7-6147-4104-953D-E594CB19A2DB}" dt="2024-03-01T17:32:33.041" v="1543" actId="478"/>
          <ac:picMkLst>
            <pc:docMk/>
            <pc:sldMk cId="325473359" sldId="306"/>
            <ac:picMk id="6" creationId="{9843D63E-22BB-45D3-B50A-95A1A05AAFC6}"/>
          </ac:picMkLst>
        </pc:picChg>
      </pc:sldChg>
      <pc:sldChg chg="addSp delSp modSp add mod modAnim">
        <pc:chgData name="Matejka Rebolj" userId="5d1b439c-ed51-4151-835d-22ddc3958d8d" providerId="ADAL" clId="{BCEF6CA7-6147-4104-953D-E594CB19A2DB}" dt="2024-03-06T13:36:09.410" v="14819" actId="20577"/>
        <pc:sldMkLst>
          <pc:docMk/>
          <pc:sldMk cId="138762811" sldId="307"/>
        </pc:sldMkLst>
        <pc:spChg chg="mod">
          <ac:chgData name="Matejka Rebolj" userId="5d1b439c-ed51-4151-835d-22ddc3958d8d" providerId="ADAL" clId="{BCEF6CA7-6147-4104-953D-E594CB19A2DB}" dt="2024-03-01T17:38:46.921" v="1849" actId="20577"/>
          <ac:spMkLst>
            <pc:docMk/>
            <pc:sldMk cId="138762811" sldId="307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1T17:35:55.566" v="1603" actId="20577"/>
          <ac:spMkLst>
            <pc:docMk/>
            <pc:sldMk cId="138762811" sldId="307"/>
            <ac:spMk id="4" creationId="{146BA60E-C793-442E-972B-D9190F35767C}"/>
          </ac:spMkLst>
        </pc:spChg>
        <pc:spChg chg="del mod">
          <ac:chgData name="Matejka Rebolj" userId="5d1b439c-ed51-4151-835d-22ddc3958d8d" providerId="ADAL" clId="{BCEF6CA7-6147-4104-953D-E594CB19A2DB}" dt="2024-03-01T17:37:02.181" v="1758" actId="26606"/>
          <ac:spMkLst>
            <pc:docMk/>
            <pc:sldMk cId="138762811" sldId="307"/>
            <ac:spMk id="5" creationId="{5A0CFCEF-68B7-476C-8FE5-21F6B7F83FCE}"/>
          </ac:spMkLst>
        </pc:spChg>
        <pc:graphicFrameChg chg="add mod">
          <ac:chgData name="Matejka Rebolj" userId="5d1b439c-ed51-4151-835d-22ddc3958d8d" providerId="ADAL" clId="{BCEF6CA7-6147-4104-953D-E594CB19A2DB}" dt="2024-03-06T13:36:09.410" v="14819" actId="20577"/>
          <ac:graphicFrameMkLst>
            <pc:docMk/>
            <pc:sldMk cId="138762811" sldId="307"/>
            <ac:graphicFrameMk id="7" creationId="{1CBB5B8D-0B2E-015A-995C-309E1FE6C42A}"/>
          </ac:graphicFrameMkLst>
        </pc:graphicFrameChg>
        <pc:picChg chg="add mod">
          <ac:chgData name="Matejka Rebolj" userId="5d1b439c-ed51-4151-835d-22ddc3958d8d" providerId="ADAL" clId="{BCEF6CA7-6147-4104-953D-E594CB19A2DB}" dt="2024-03-01T17:37:39.089" v="1763" actId="1076"/>
          <ac:picMkLst>
            <pc:docMk/>
            <pc:sldMk cId="138762811" sldId="307"/>
            <ac:picMk id="2" creationId="{04DA5E4E-F270-867A-1A07-640884E6D19D}"/>
          </ac:picMkLst>
        </pc:picChg>
        <pc:picChg chg="del">
          <ac:chgData name="Matejka Rebolj" userId="5d1b439c-ed51-4151-835d-22ddc3958d8d" providerId="ADAL" clId="{BCEF6CA7-6147-4104-953D-E594CB19A2DB}" dt="2024-03-01T17:36:41.126" v="1756" actId="478"/>
          <ac:picMkLst>
            <pc:docMk/>
            <pc:sldMk cId="138762811" sldId="307"/>
            <ac:picMk id="6" creationId="{9843D63E-22BB-45D3-B50A-95A1A05AAFC6}"/>
          </ac:picMkLst>
        </pc:picChg>
      </pc:sldChg>
      <pc:sldChg chg="addSp delSp modSp add mod">
        <pc:chgData name="Matejka Rebolj" userId="5d1b439c-ed51-4151-835d-22ddc3958d8d" providerId="ADAL" clId="{BCEF6CA7-6147-4104-953D-E594CB19A2DB}" dt="2024-03-01T17:58:16.345" v="3074" actId="20577"/>
        <pc:sldMkLst>
          <pc:docMk/>
          <pc:sldMk cId="239484475" sldId="308"/>
        </pc:sldMkLst>
        <pc:spChg chg="mod">
          <ac:chgData name="Matejka Rebolj" userId="5d1b439c-ed51-4151-835d-22ddc3958d8d" providerId="ADAL" clId="{BCEF6CA7-6147-4104-953D-E594CB19A2DB}" dt="2024-03-01T17:56:44.161" v="2999" actId="1037"/>
          <ac:spMkLst>
            <pc:docMk/>
            <pc:sldMk cId="239484475" sldId="308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1T17:58:16.345" v="3074" actId="20577"/>
          <ac:spMkLst>
            <pc:docMk/>
            <pc:sldMk cId="239484475" sldId="308"/>
            <ac:spMk id="4" creationId="{146BA60E-C793-442E-972B-D9190F35767C}"/>
          </ac:spMkLst>
        </pc:spChg>
        <pc:spChg chg="del mod">
          <ac:chgData name="Matejka Rebolj" userId="5d1b439c-ed51-4151-835d-22ddc3958d8d" providerId="ADAL" clId="{BCEF6CA7-6147-4104-953D-E594CB19A2DB}" dt="2024-03-01T17:53:41.451" v="2904" actId="478"/>
          <ac:spMkLst>
            <pc:docMk/>
            <pc:sldMk cId="239484475" sldId="308"/>
            <ac:spMk id="5" creationId="{5A0CFCEF-68B7-476C-8FE5-21F6B7F83FCE}"/>
          </ac:spMkLst>
        </pc:spChg>
        <pc:spChg chg="add del mod">
          <ac:chgData name="Matejka Rebolj" userId="5d1b439c-ed51-4151-835d-22ddc3958d8d" providerId="ADAL" clId="{BCEF6CA7-6147-4104-953D-E594CB19A2DB}" dt="2024-03-01T17:53:43.271" v="2905" actId="478"/>
          <ac:spMkLst>
            <pc:docMk/>
            <pc:sldMk cId="239484475" sldId="308"/>
            <ac:spMk id="7" creationId="{18C1C271-1178-1504-F603-02E5EDD25923}"/>
          </ac:spMkLst>
        </pc:spChg>
        <pc:picChg chg="del">
          <ac:chgData name="Matejka Rebolj" userId="5d1b439c-ed51-4151-835d-22ddc3958d8d" providerId="ADAL" clId="{BCEF6CA7-6147-4104-953D-E594CB19A2DB}" dt="2024-03-01T17:53:34.790" v="2903" actId="478"/>
          <ac:picMkLst>
            <pc:docMk/>
            <pc:sldMk cId="239484475" sldId="308"/>
            <ac:picMk id="6" creationId="{9843D63E-22BB-45D3-B50A-95A1A05AAFC6}"/>
          </ac:picMkLst>
        </pc:picChg>
        <pc:picChg chg="add mod">
          <ac:chgData name="Matejka Rebolj" userId="5d1b439c-ed51-4151-835d-22ddc3958d8d" providerId="ADAL" clId="{BCEF6CA7-6147-4104-953D-E594CB19A2DB}" dt="2024-03-01T17:56:57.938" v="3034" actId="1035"/>
          <ac:picMkLst>
            <pc:docMk/>
            <pc:sldMk cId="239484475" sldId="308"/>
            <ac:picMk id="9" creationId="{C44367BA-6CB7-2CCC-7DE5-2595827835CF}"/>
          </ac:picMkLst>
        </pc:picChg>
        <pc:picChg chg="add mod">
          <ac:chgData name="Matejka Rebolj" userId="5d1b439c-ed51-4151-835d-22ddc3958d8d" providerId="ADAL" clId="{BCEF6CA7-6147-4104-953D-E594CB19A2DB}" dt="2024-03-01T17:56:57.938" v="3034" actId="1035"/>
          <ac:picMkLst>
            <pc:docMk/>
            <pc:sldMk cId="239484475" sldId="308"/>
            <ac:picMk id="11" creationId="{C17E57D8-54EE-C502-9D1B-149E10AC4130}"/>
          </ac:picMkLst>
        </pc:picChg>
      </pc:sldChg>
      <pc:sldChg chg="addSp delSp modSp add mod delAnim">
        <pc:chgData name="Matejka Rebolj" userId="5d1b439c-ed51-4151-835d-22ddc3958d8d" providerId="ADAL" clId="{BCEF6CA7-6147-4104-953D-E594CB19A2DB}" dt="2024-03-06T14:19:15.136" v="15117" actId="20577"/>
        <pc:sldMkLst>
          <pc:docMk/>
          <pc:sldMk cId="2343231989" sldId="309"/>
        </pc:sldMkLst>
        <pc:spChg chg="mod">
          <ac:chgData name="Matejka Rebolj" userId="5d1b439c-ed51-4151-835d-22ddc3958d8d" providerId="ADAL" clId="{BCEF6CA7-6147-4104-953D-E594CB19A2DB}" dt="2024-03-06T11:47:19.582" v="14232" actId="20577"/>
          <ac:spMkLst>
            <pc:docMk/>
            <pc:sldMk cId="2343231989" sldId="309"/>
            <ac:spMk id="3" creationId="{C97A7916-AD69-44CF-8BA6-1FA33516A9E0}"/>
          </ac:spMkLst>
        </pc:spChg>
        <pc:spChg chg="add mod">
          <ac:chgData name="Matejka Rebolj" userId="5d1b439c-ed51-4151-835d-22ddc3958d8d" providerId="ADAL" clId="{BCEF6CA7-6147-4104-953D-E594CB19A2DB}" dt="2024-03-01T17:42:39.139" v="2116" actId="20577"/>
          <ac:spMkLst>
            <pc:docMk/>
            <pc:sldMk cId="2343231989" sldId="309"/>
            <ac:spMk id="6" creationId="{23EEBD44-620A-A3FF-8A2B-86162652A68F}"/>
          </ac:spMkLst>
        </pc:spChg>
        <pc:spChg chg="add mod">
          <ac:chgData name="Matejka Rebolj" userId="5d1b439c-ed51-4151-835d-22ddc3958d8d" providerId="ADAL" clId="{BCEF6CA7-6147-4104-953D-E594CB19A2DB}" dt="2024-03-01T17:42:56.673" v="2176" actId="20577"/>
          <ac:spMkLst>
            <pc:docMk/>
            <pc:sldMk cId="2343231989" sldId="309"/>
            <ac:spMk id="8" creationId="{F56CA466-8CD9-3D2E-0A9F-FFA95F0A9926}"/>
          </ac:spMkLst>
        </pc:spChg>
        <pc:graphicFrameChg chg="mod">
          <ac:chgData name="Matejka Rebolj" userId="5d1b439c-ed51-4151-835d-22ddc3958d8d" providerId="ADAL" clId="{BCEF6CA7-6147-4104-953D-E594CB19A2DB}" dt="2024-03-06T14:19:15.136" v="15117" actId="20577"/>
          <ac:graphicFrameMkLst>
            <pc:docMk/>
            <pc:sldMk cId="2343231989" sldId="309"/>
            <ac:graphicFrameMk id="7" creationId="{1CBB5B8D-0B2E-015A-995C-309E1FE6C42A}"/>
          </ac:graphicFrameMkLst>
        </pc:graphicFrameChg>
        <pc:picChg chg="del">
          <ac:chgData name="Matejka Rebolj" userId="5d1b439c-ed51-4151-835d-22ddc3958d8d" providerId="ADAL" clId="{BCEF6CA7-6147-4104-953D-E594CB19A2DB}" dt="2024-03-01T17:40:21.296" v="1891" actId="478"/>
          <ac:picMkLst>
            <pc:docMk/>
            <pc:sldMk cId="2343231989" sldId="309"/>
            <ac:picMk id="2" creationId="{04DA5E4E-F270-867A-1A07-640884E6D19D}"/>
          </ac:picMkLst>
        </pc:picChg>
        <pc:picChg chg="add mod">
          <ac:chgData name="Matejka Rebolj" userId="5d1b439c-ed51-4151-835d-22ddc3958d8d" providerId="ADAL" clId="{BCEF6CA7-6147-4104-953D-E594CB19A2DB}" dt="2024-03-01T19:30:40.265" v="5553" actId="14100"/>
          <ac:picMkLst>
            <pc:docMk/>
            <pc:sldMk cId="2343231989" sldId="309"/>
            <ac:picMk id="5" creationId="{CBC4C813-D713-E292-2819-A08A3FB02603}"/>
          </ac:picMkLst>
        </pc:picChg>
      </pc:sldChg>
      <pc:sldChg chg="addSp delSp modSp add mod modAnim">
        <pc:chgData name="Matejka Rebolj" userId="5d1b439c-ed51-4151-835d-22ddc3958d8d" providerId="ADAL" clId="{BCEF6CA7-6147-4104-953D-E594CB19A2DB}" dt="2024-03-06T14:20:11.286" v="15132" actId="20577"/>
        <pc:sldMkLst>
          <pc:docMk/>
          <pc:sldMk cId="1320668478" sldId="310"/>
        </pc:sldMkLst>
        <pc:spChg chg="mod">
          <ac:chgData name="Matejka Rebolj" userId="5d1b439c-ed51-4151-835d-22ddc3958d8d" providerId="ADAL" clId="{BCEF6CA7-6147-4104-953D-E594CB19A2DB}" dt="2024-03-01T18:34:40.825" v="3882" actId="1038"/>
          <ac:spMkLst>
            <pc:docMk/>
            <pc:sldMk cId="1320668478" sldId="310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1T18:26:27.489" v="3464" actId="20577"/>
          <ac:spMkLst>
            <pc:docMk/>
            <pc:sldMk cId="1320668478" sldId="310"/>
            <ac:spMk id="4" creationId="{146BA60E-C793-442E-972B-D9190F35767C}"/>
          </ac:spMkLst>
        </pc:spChg>
        <pc:spChg chg="del mod">
          <ac:chgData name="Matejka Rebolj" userId="5d1b439c-ed51-4151-835d-22ddc3958d8d" providerId="ADAL" clId="{BCEF6CA7-6147-4104-953D-E594CB19A2DB}" dt="2024-03-01T18:32:34.882" v="3759" actId="26606"/>
          <ac:spMkLst>
            <pc:docMk/>
            <pc:sldMk cId="1320668478" sldId="310"/>
            <ac:spMk id="5" creationId="{5A0CFCEF-68B7-476C-8FE5-21F6B7F83FCE}"/>
          </ac:spMkLst>
        </pc:spChg>
        <pc:graphicFrameChg chg="add mod">
          <ac:chgData name="Matejka Rebolj" userId="5d1b439c-ed51-4151-835d-22ddc3958d8d" providerId="ADAL" clId="{BCEF6CA7-6147-4104-953D-E594CB19A2DB}" dt="2024-03-06T14:20:11.286" v="15132" actId="20577"/>
          <ac:graphicFrameMkLst>
            <pc:docMk/>
            <pc:sldMk cId="1320668478" sldId="310"/>
            <ac:graphicFrameMk id="7" creationId="{D57FF8EB-C47C-20E9-8263-F3D72D4CBEAD}"/>
          </ac:graphicFrameMkLst>
        </pc:graphicFrameChg>
        <pc:picChg chg="add mod">
          <ac:chgData name="Matejka Rebolj" userId="5d1b439c-ed51-4151-835d-22ddc3958d8d" providerId="ADAL" clId="{BCEF6CA7-6147-4104-953D-E594CB19A2DB}" dt="2024-03-04T21:33:54.364" v="13969" actId="1076"/>
          <ac:picMkLst>
            <pc:docMk/>
            <pc:sldMk cId="1320668478" sldId="310"/>
            <ac:picMk id="2" creationId="{E8C47091-A446-324C-19F6-768F1F6E503A}"/>
          </ac:picMkLst>
        </pc:picChg>
        <pc:picChg chg="del">
          <ac:chgData name="Matejka Rebolj" userId="5d1b439c-ed51-4151-835d-22ddc3958d8d" providerId="ADAL" clId="{BCEF6CA7-6147-4104-953D-E594CB19A2DB}" dt="2024-03-01T18:32:22.487" v="3756" actId="478"/>
          <ac:picMkLst>
            <pc:docMk/>
            <pc:sldMk cId="1320668478" sldId="310"/>
            <ac:picMk id="6" creationId="{9843D63E-22BB-45D3-B50A-95A1A05AAFC6}"/>
          </ac:picMkLst>
        </pc:picChg>
      </pc:sldChg>
      <pc:sldChg chg="addSp delSp modSp add mod">
        <pc:chgData name="Matejka Rebolj" userId="5d1b439c-ed51-4151-835d-22ddc3958d8d" providerId="ADAL" clId="{BCEF6CA7-6147-4104-953D-E594CB19A2DB}" dt="2024-03-04T13:07:03.793" v="7727" actId="5793"/>
        <pc:sldMkLst>
          <pc:docMk/>
          <pc:sldMk cId="2377855881" sldId="311"/>
        </pc:sldMkLst>
        <pc:spChg chg="mod">
          <ac:chgData name="Matejka Rebolj" userId="5d1b439c-ed51-4151-835d-22ddc3958d8d" providerId="ADAL" clId="{BCEF6CA7-6147-4104-953D-E594CB19A2DB}" dt="2024-03-01T19:31:50.766" v="5559" actId="121"/>
          <ac:spMkLst>
            <pc:docMk/>
            <pc:sldMk cId="2377855881" sldId="311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4T13:07:03.793" v="7727" actId="5793"/>
          <ac:spMkLst>
            <pc:docMk/>
            <pc:sldMk cId="2377855881" sldId="311"/>
            <ac:spMk id="5" creationId="{5A0CFCEF-68B7-476C-8FE5-21F6B7F83FCE}"/>
          </ac:spMkLst>
        </pc:spChg>
        <pc:graphicFrameChg chg="add del mod">
          <ac:chgData name="Matejka Rebolj" userId="5d1b439c-ed51-4151-835d-22ddc3958d8d" providerId="ADAL" clId="{BCEF6CA7-6147-4104-953D-E594CB19A2DB}" dt="2024-03-01T18:13:57.995" v="3219" actId="478"/>
          <ac:graphicFrameMkLst>
            <pc:docMk/>
            <pc:sldMk cId="2377855881" sldId="311"/>
            <ac:graphicFrameMk id="2" creationId="{C9CEA677-11F3-92FC-F05B-D0812E14B02F}"/>
          </ac:graphicFrameMkLst>
        </pc:graphicFrameChg>
        <pc:graphicFrameChg chg="add del mod">
          <ac:chgData name="Matejka Rebolj" userId="5d1b439c-ed51-4151-835d-22ddc3958d8d" providerId="ADAL" clId="{BCEF6CA7-6147-4104-953D-E594CB19A2DB}" dt="2024-03-01T18:16:36.127" v="3290" actId="478"/>
          <ac:graphicFrameMkLst>
            <pc:docMk/>
            <pc:sldMk cId="2377855881" sldId="311"/>
            <ac:graphicFrameMk id="7" creationId="{994BFD22-D54D-4BAB-011B-35B06F794DD1}"/>
          </ac:graphicFrameMkLst>
        </pc:graphicFrameChg>
        <pc:graphicFrameChg chg="add mod">
          <ac:chgData name="Matejka Rebolj" userId="5d1b439c-ed51-4151-835d-22ddc3958d8d" providerId="ADAL" clId="{BCEF6CA7-6147-4104-953D-E594CB19A2DB}" dt="2024-03-01T18:16:53.380" v="3361" actId="14100"/>
          <ac:graphicFrameMkLst>
            <pc:docMk/>
            <pc:sldMk cId="2377855881" sldId="311"/>
            <ac:graphicFrameMk id="8" creationId="{994BFD22-D54D-4BAB-011B-35B06F794DD1}"/>
          </ac:graphicFrameMkLst>
        </pc:graphicFrameChg>
        <pc:picChg chg="del">
          <ac:chgData name="Matejka Rebolj" userId="5d1b439c-ed51-4151-835d-22ddc3958d8d" providerId="ADAL" clId="{BCEF6CA7-6147-4104-953D-E594CB19A2DB}" dt="2024-03-01T18:00:48.536" v="3101" actId="478"/>
          <ac:picMkLst>
            <pc:docMk/>
            <pc:sldMk cId="2377855881" sldId="311"/>
            <ac:picMk id="6" creationId="{9843D63E-22BB-45D3-B50A-95A1A05AAFC6}"/>
          </ac:picMkLst>
        </pc:picChg>
      </pc:sldChg>
      <pc:sldChg chg="addSp delSp modSp add del mod">
        <pc:chgData name="Matejka Rebolj" userId="5d1b439c-ed51-4151-835d-22ddc3958d8d" providerId="ADAL" clId="{BCEF6CA7-6147-4104-953D-E594CB19A2DB}" dt="2024-03-04T13:15:28.142" v="7838" actId="47"/>
        <pc:sldMkLst>
          <pc:docMk/>
          <pc:sldMk cId="2185226533" sldId="312"/>
        </pc:sldMkLst>
        <pc:spChg chg="del">
          <ac:chgData name="Matejka Rebolj" userId="5d1b439c-ed51-4151-835d-22ddc3958d8d" providerId="ADAL" clId="{BCEF6CA7-6147-4104-953D-E594CB19A2DB}" dt="2024-03-01T20:22:39.325" v="5667" actId="478"/>
          <ac:spMkLst>
            <pc:docMk/>
            <pc:sldMk cId="2185226533" sldId="312"/>
            <ac:spMk id="3" creationId="{C97A7916-AD69-44CF-8BA6-1FA33516A9E0}"/>
          </ac:spMkLst>
        </pc:spChg>
        <pc:spChg chg="mod">
          <ac:chgData name="Matejka Rebolj" userId="5d1b439c-ed51-4151-835d-22ddc3958d8d" providerId="ADAL" clId="{BCEF6CA7-6147-4104-953D-E594CB19A2DB}" dt="2024-03-01T19:36:32.846" v="5663" actId="20577"/>
          <ac:spMkLst>
            <pc:docMk/>
            <pc:sldMk cId="2185226533" sldId="312"/>
            <ac:spMk id="4" creationId="{146BA60E-C793-442E-972B-D9190F35767C}"/>
          </ac:spMkLst>
        </pc:spChg>
        <pc:spChg chg="del">
          <ac:chgData name="Matejka Rebolj" userId="5d1b439c-ed51-4151-835d-22ddc3958d8d" providerId="ADAL" clId="{BCEF6CA7-6147-4104-953D-E594CB19A2DB}" dt="2024-03-01T20:22:34.112" v="5664" actId="478"/>
          <ac:spMkLst>
            <pc:docMk/>
            <pc:sldMk cId="2185226533" sldId="312"/>
            <ac:spMk id="5" creationId="{5A0CFCEF-68B7-476C-8FE5-21F6B7F83FCE}"/>
          </ac:spMkLst>
        </pc:spChg>
        <pc:spChg chg="add del mod">
          <ac:chgData name="Matejka Rebolj" userId="5d1b439c-ed51-4151-835d-22ddc3958d8d" providerId="ADAL" clId="{BCEF6CA7-6147-4104-953D-E594CB19A2DB}" dt="2024-03-01T20:22:36.237" v="5665" actId="478"/>
          <ac:spMkLst>
            <pc:docMk/>
            <pc:sldMk cId="2185226533" sldId="312"/>
            <ac:spMk id="7" creationId="{9D682B7A-8501-8CE4-58D0-D768BA1CE308}"/>
          </ac:spMkLst>
        </pc:spChg>
        <pc:picChg chg="del">
          <ac:chgData name="Matejka Rebolj" userId="5d1b439c-ed51-4151-835d-22ddc3958d8d" providerId="ADAL" clId="{BCEF6CA7-6147-4104-953D-E594CB19A2DB}" dt="2024-03-01T20:22:36.881" v="5666" actId="478"/>
          <ac:picMkLst>
            <pc:docMk/>
            <pc:sldMk cId="2185226533" sldId="312"/>
            <ac:picMk id="6" creationId="{9843D63E-22BB-45D3-B50A-95A1A05AAFC6}"/>
          </ac:picMkLst>
        </pc:picChg>
      </pc:sldChg>
      <pc:sldChg chg="addSp delSp modSp add mod delAnim modAnim">
        <pc:chgData name="Matejka Rebolj" userId="5d1b439c-ed51-4151-835d-22ddc3958d8d" providerId="ADAL" clId="{BCEF6CA7-6147-4104-953D-E594CB19A2DB}" dt="2024-03-06T14:21:28.153" v="15227" actId="1035"/>
        <pc:sldMkLst>
          <pc:docMk/>
          <pc:sldMk cId="881127158" sldId="313"/>
        </pc:sldMkLst>
        <pc:spChg chg="del mod">
          <ac:chgData name="Matejka Rebolj" userId="5d1b439c-ed51-4151-835d-22ddc3958d8d" providerId="ADAL" clId="{BCEF6CA7-6147-4104-953D-E594CB19A2DB}" dt="2024-03-01T18:37:58.881" v="4020" actId="478"/>
          <ac:spMkLst>
            <pc:docMk/>
            <pc:sldMk cId="881127158" sldId="313"/>
            <ac:spMk id="3" creationId="{C97A7916-AD69-44CF-8BA6-1FA33516A9E0}"/>
          </ac:spMkLst>
        </pc:spChg>
        <pc:spChg chg="add mod">
          <ac:chgData name="Matejka Rebolj" userId="5d1b439c-ed51-4151-835d-22ddc3958d8d" providerId="ADAL" clId="{BCEF6CA7-6147-4104-953D-E594CB19A2DB}" dt="2024-03-01T18:38:57.812" v="4076" actId="1036"/>
          <ac:spMkLst>
            <pc:docMk/>
            <pc:sldMk cId="881127158" sldId="313"/>
            <ac:spMk id="9" creationId="{0EC293BE-D9D7-AA24-38F3-81D6708F666C}"/>
          </ac:spMkLst>
        </pc:spChg>
        <pc:spChg chg="add del mod">
          <ac:chgData name="Matejka Rebolj" userId="5d1b439c-ed51-4151-835d-22ddc3958d8d" providerId="ADAL" clId="{BCEF6CA7-6147-4104-953D-E594CB19A2DB}" dt="2024-03-01T18:39:06.129" v="4077" actId="478"/>
          <ac:spMkLst>
            <pc:docMk/>
            <pc:sldMk cId="881127158" sldId="313"/>
            <ac:spMk id="10" creationId="{DFA95E65-33E7-B488-9276-18BDF6F38DE7}"/>
          </ac:spMkLst>
        </pc:spChg>
        <pc:spChg chg="add mod">
          <ac:chgData name="Matejka Rebolj" userId="5d1b439c-ed51-4151-835d-22ddc3958d8d" providerId="ADAL" clId="{BCEF6CA7-6147-4104-953D-E594CB19A2DB}" dt="2024-03-01T18:41:58.801" v="4269" actId="1038"/>
          <ac:spMkLst>
            <pc:docMk/>
            <pc:sldMk cId="881127158" sldId="313"/>
            <ac:spMk id="13" creationId="{C69C17F7-1A63-702B-8E81-80E2230CD217}"/>
          </ac:spMkLst>
        </pc:spChg>
        <pc:graphicFrameChg chg="mod">
          <ac:chgData name="Matejka Rebolj" userId="5d1b439c-ed51-4151-835d-22ddc3958d8d" providerId="ADAL" clId="{BCEF6CA7-6147-4104-953D-E594CB19A2DB}" dt="2024-03-01T18:43:46.523" v="4309" actId="12269"/>
          <ac:graphicFrameMkLst>
            <pc:docMk/>
            <pc:sldMk cId="881127158" sldId="313"/>
            <ac:graphicFrameMk id="7" creationId="{D57FF8EB-C47C-20E9-8263-F3D72D4CBEAD}"/>
          </ac:graphicFrameMkLst>
        </pc:graphicFrameChg>
        <pc:graphicFrameChg chg="add mod modGraphic">
          <ac:chgData name="Matejka Rebolj" userId="5d1b439c-ed51-4151-835d-22ddc3958d8d" providerId="ADAL" clId="{BCEF6CA7-6147-4104-953D-E594CB19A2DB}" dt="2024-03-06T14:21:21.789" v="15214" actId="1036"/>
          <ac:graphicFrameMkLst>
            <pc:docMk/>
            <pc:sldMk cId="881127158" sldId="313"/>
            <ac:graphicFrameMk id="14" creationId="{4D082DC3-97D3-CD35-355B-F8C5D38EFBE9}"/>
          </ac:graphicFrameMkLst>
        </pc:graphicFrameChg>
        <pc:graphicFrameChg chg="add mod">
          <ac:chgData name="Matejka Rebolj" userId="5d1b439c-ed51-4151-835d-22ddc3958d8d" providerId="ADAL" clId="{BCEF6CA7-6147-4104-953D-E594CB19A2DB}" dt="2024-03-06T14:21:28.153" v="15227" actId="1035"/>
          <ac:graphicFrameMkLst>
            <pc:docMk/>
            <pc:sldMk cId="881127158" sldId="313"/>
            <ac:graphicFrameMk id="15" creationId="{8D2DEDA4-4906-2436-4B89-78D2AC725546}"/>
          </ac:graphicFrameMkLst>
        </pc:graphicFrameChg>
        <pc:picChg chg="del">
          <ac:chgData name="Matejka Rebolj" userId="5d1b439c-ed51-4151-835d-22ddc3958d8d" providerId="ADAL" clId="{BCEF6CA7-6147-4104-953D-E594CB19A2DB}" dt="2024-03-01T18:37:01.828" v="3920" actId="478"/>
          <ac:picMkLst>
            <pc:docMk/>
            <pc:sldMk cId="881127158" sldId="313"/>
            <ac:picMk id="2" creationId="{E8C47091-A446-324C-19F6-768F1F6E503A}"/>
          </ac:picMkLst>
        </pc:picChg>
        <pc:picChg chg="add mod">
          <ac:chgData name="Matejka Rebolj" userId="5d1b439c-ed51-4151-835d-22ddc3958d8d" providerId="ADAL" clId="{BCEF6CA7-6147-4104-953D-E594CB19A2DB}" dt="2024-03-01T18:38:24.181" v="4058" actId="1036"/>
          <ac:picMkLst>
            <pc:docMk/>
            <pc:sldMk cId="881127158" sldId="313"/>
            <ac:picMk id="5" creationId="{B1243077-9B3F-A375-2920-2652AB160292}"/>
          </ac:picMkLst>
        </pc:picChg>
        <pc:picChg chg="add mod">
          <ac:chgData name="Matejka Rebolj" userId="5d1b439c-ed51-4151-835d-22ddc3958d8d" providerId="ADAL" clId="{BCEF6CA7-6147-4104-953D-E594CB19A2DB}" dt="2024-03-01T18:38:47.660" v="4061" actId="14100"/>
          <ac:picMkLst>
            <pc:docMk/>
            <pc:sldMk cId="881127158" sldId="313"/>
            <ac:picMk id="6" creationId="{ED71B799-2A79-729D-A140-BBF0EF84AA64}"/>
          </ac:picMkLst>
        </pc:picChg>
        <pc:cxnChg chg="add mod">
          <ac:chgData name="Matejka Rebolj" userId="5d1b439c-ed51-4151-835d-22ddc3958d8d" providerId="ADAL" clId="{BCEF6CA7-6147-4104-953D-E594CB19A2DB}" dt="2024-03-01T18:38:41.317" v="4059" actId="1076"/>
          <ac:cxnSpMkLst>
            <pc:docMk/>
            <pc:sldMk cId="881127158" sldId="313"/>
            <ac:cxnSpMk id="8" creationId="{D9D26718-183A-BF98-28B0-2591F1273509}"/>
          </ac:cxnSpMkLst>
        </pc:cxnChg>
      </pc:sldChg>
      <pc:sldChg chg="add del">
        <pc:chgData name="Matejka Rebolj" userId="5d1b439c-ed51-4151-835d-22ddc3958d8d" providerId="ADAL" clId="{BCEF6CA7-6147-4104-953D-E594CB19A2DB}" dt="2024-03-04T19:52:35.896" v="13898" actId="47"/>
        <pc:sldMkLst>
          <pc:docMk/>
          <pc:sldMk cId="1775986536" sldId="314"/>
        </pc:sldMkLst>
      </pc:sldChg>
      <pc:sldChg chg="addSp delSp modSp add mod addAnim delAnim modAnim">
        <pc:chgData name="Matejka Rebolj" userId="5d1b439c-ed51-4151-835d-22ddc3958d8d" providerId="ADAL" clId="{BCEF6CA7-6147-4104-953D-E594CB19A2DB}" dt="2024-03-06T14:04:48.535" v="14996"/>
        <pc:sldMkLst>
          <pc:docMk/>
          <pc:sldMk cId="2581130209" sldId="315"/>
        </pc:sldMkLst>
        <pc:spChg chg="add del mod">
          <ac:chgData name="Matejka Rebolj" userId="5d1b439c-ed51-4151-835d-22ddc3958d8d" providerId="ADAL" clId="{BCEF6CA7-6147-4104-953D-E594CB19A2DB}" dt="2024-03-01T20:22:51.084" v="5670" actId="478"/>
          <ac:spMkLst>
            <pc:docMk/>
            <pc:sldMk cId="2581130209" sldId="315"/>
            <ac:spMk id="3" creationId="{D5746650-F172-CA12-279F-1F4F2AA1BFCA}"/>
          </ac:spMkLst>
        </pc:spChg>
        <pc:spChg chg="del">
          <ac:chgData name="Matejka Rebolj" userId="5d1b439c-ed51-4151-835d-22ddc3958d8d" providerId="ADAL" clId="{BCEF6CA7-6147-4104-953D-E594CB19A2DB}" dt="2024-03-01T20:22:48.399" v="5669" actId="478"/>
          <ac:spMkLst>
            <pc:docMk/>
            <pc:sldMk cId="2581130209" sldId="315"/>
            <ac:spMk id="4" creationId="{146BA60E-C793-442E-972B-D9190F35767C}"/>
          </ac:spMkLst>
        </pc:spChg>
        <pc:spChg chg="add del mod">
          <ac:chgData name="Matejka Rebolj" userId="5d1b439c-ed51-4151-835d-22ddc3958d8d" providerId="ADAL" clId="{BCEF6CA7-6147-4104-953D-E594CB19A2DB}" dt="2024-03-01T20:24:28.613" v="5685" actId="478"/>
          <ac:spMkLst>
            <pc:docMk/>
            <pc:sldMk cId="2581130209" sldId="315"/>
            <ac:spMk id="6" creationId="{D598A5CF-22CD-9B26-C8CD-A7B40C734525}"/>
          </ac:spMkLst>
        </pc:spChg>
        <pc:spChg chg="add del mod">
          <ac:chgData name="Matejka Rebolj" userId="5d1b439c-ed51-4151-835d-22ddc3958d8d" providerId="ADAL" clId="{BCEF6CA7-6147-4104-953D-E594CB19A2DB}" dt="2024-03-01T20:24:18.647" v="5680" actId="478"/>
          <ac:spMkLst>
            <pc:docMk/>
            <pc:sldMk cId="2581130209" sldId="315"/>
            <ac:spMk id="7" creationId="{27109215-A91C-1492-8C3F-9968D7F46807}"/>
          </ac:spMkLst>
        </pc:spChg>
        <pc:spChg chg="add del mod">
          <ac:chgData name="Matejka Rebolj" userId="5d1b439c-ed51-4151-835d-22ddc3958d8d" providerId="ADAL" clId="{BCEF6CA7-6147-4104-953D-E594CB19A2DB}" dt="2024-03-01T20:24:22.702" v="5682" actId="478"/>
          <ac:spMkLst>
            <pc:docMk/>
            <pc:sldMk cId="2581130209" sldId="315"/>
            <ac:spMk id="8" creationId="{4B802ED3-C45E-CA5A-F3BE-62260BCB65DE}"/>
          </ac:spMkLst>
        </pc:spChg>
        <pc:spChg chg="add del mod">
          <ac:chgData name="Matejka Rebolj" userId="5d1b439c-ed51-4151-835d-22ddc3958d8d" providerId="ADAL" clId="{BCEF6CA7-6147-4104-953D-E594CB19A2DB}" dt="2024-03-01T20:24:23.866" v="5683" actId="478"/>
          <ac:spMkLst>
            <pc:docMk/>
            <pc:sldMk cId="2581130209" sldId="315"/>
            <ac:spMk id="9" creationId="{603CD874-F9FF-8F89-E621-683C6F277DDE}"/>
          </ac:spMkLst>
        </pc:spChg>
        <pc:spChg chg="add del mod">
          <ac:chgData name="Matejka Rebolj" userId="5d1b439c-ed51-4151-835d-22ddc3958d8d" providerId="ADAL" clId="{BCEF6CA7-6147-4104-953D-E594CB19A2DB}" dt="2024-03-01T20:24:15.801" v="5677" actId="478"/>
          <ac:spMkLst>
            <pc:docMk/>
            <pc:sldMk cId="2581130209" sldId="315"/>
            <ac:spMk id="10" creationId="{E2A31DD3-08D3-99CB-0FF1-DB41C469574A}"/>
          </ac:spMkLst>
        </pc:spChg>
        <pc:spChg chg="add mod">
          <ac:chgData name="Matejka Rebolj" userId="5d1b439c-ed51-4151-835d-22ddc3958d8d" providerId="ADAL" clId="{BCEF6CA7-6147-4104-953D-E594CB19A2DB}" dt="2024-03-06T14:02:33.599" v="14936" actId="1038"/>
          <ac:spMkLst>
            <pc:docMk/>
            <pc:sldMk cId="2581130209" sldId="315"/>
            <ac:spMk id="11" creationId="{A2265511-48EF-3467-8594-305FA1C4CA53}"/>
          </ac:spMkLst>
        </pc:spChg>
        <pc:spChg chg="add mod">
          <ac:chgData name="Matejka Rebolj" userId="5d1b439c-ed51-4151-835d-22ddc3958d8d" providerId="ADAL" clId="{BCEF6CA7-6147-4104-953D-E594CB19A2DB}" dt="2024-03-01T20:26:32.011" v="5987" actId="255"/>
          <ac:spMkLst>
            <pc:docMk/>
            <pc:sldMk cId="2581130209" sldId="315"/>
            <ac:spMk id="12" creationId="{31B67075-9ADE-90B8-9588-EA4E7899B624}"/>
          </ac:spMkLst>
        </pc:spChg>
        <pc:spChg chg="add mod">
          <ac:chgData name="Matejka Rebolj" userId="5d1b439c-ed51-4151-835d-22ddc3958d8d" providerId="ADAL" clId="{BCEF6CA7-6147-4104-953D-E594CB19A2DB}" dt="2024-03-01T20:26:26.165" v="5986" actId="255"/>
          <ac:spMkLst>
            <pc:docMk/>
            <pc:sldMk cId="2581130209" sldId="315"/>
            <ac:spMk id="13" creationId="{D4ED0B59-1691-5B12-AD15-ADE6B4EC6D0A}"/>
          </ac:spMkLst>
        </pc:spChg>
        <pc:spChg chg="add mod">
          <ac:chgData name="Matejka Rebolj" userId="5d1b439c-ed51-4151-835d-22ddc3958d8d" providerId="ADAL" clId="{BCEF6CA7-6147-4104-953D-E594CB19A2DB}" dt="2024-03-01T20:27:04.558" v="6097" actId="255"/>
          <ac:spMkLst>
            <pc:docMk/>
            <pc:sldMk cId="2581130209" sldId="315"/>
            <ac:spMk id="14" creationId="{A3B9913A-6A2C-1A87-EE81-7F4F042BAB12}"/>
          </ac:spMkLst>
        </pc:spChg>
        <pc:spChg chg="add mod">
          <ac:chgData name="Matejka Rebolj" userId="5d1b439c-ed51-4151-835d-22ddc3958d8d" providerId="ADAL" clId="{BCEF6CA7-6147-4104-953D-E594CB19A2DB}" dt="2024-03-01T20:27:17.066" v="6138" actId="1036"/>
          <ac:spMkLst>
            <pc:docMk/>
            <pc:sldMk cId="2581130209" sldId="315"/>
            <ac:spMk id="15" creationId="{C34CE26F-7F0D-82F8-A93D-ABE932F9EBEC}"/>
          </ac:spMkLst>
        </pc:spChg>
        <pc:graphicFrameChg chg="add mod">
          <ac:chgData name="Matejka Rebolj" userId="5d1b439c-ed51-4151-835d-22ddc3958d8d" providerId="ADAL" clId="{BCEF6CA7-6147-4104-953D-E594CB19A2DB}" dt="2024-03-06T14:01:58.533" v="14910" actId="1036"/>
          <ac:graphicFrameMkLst>
            <pc:docMk/>
            <pc:sldMk cId="2581130209" sldId="315"/>
            <ac:graphicFrameMk id="17" creationId="{A5B73C01-E6E8-1779-ABFC-2636AAEE0FE7}"/>
          </ac:graphicFrameMkLst>
        </pc:graphicFrameChg>
        <pc:picChg chg="add del mod">
          <ac:chgData name="Matejka Rebolj" userId="5d1b439c-ed51-4151-835d-22ddc3958d8d" providerId="ADAL" clId="{BCEF6CA7-6147-4104-953D-E594CB19A2DB}" dt="2024-03-01T20:24:52.338" v="5715" actId="1037"/>
          <ac:picMkLst>
            <pc:docMk/>
            <pc:sldMk cId="2581130209" sldId="315"/>
            <ac:picMk id="5" creationId="{1D0EB564-B7BB-AE6D-3931-49D187F5765A}"/>
          </ac:picMkLst>
        </pc:picChg>
        <pc:picChg chg="add mod">
          <ac:chgData name="Matejka Rebolj" userId="5d1b439c-ed51-4151-835d-22ddc3958d8d" providerId="ADAL" clId="{BCEF6CA7-6147-4104-953D-E594CB19A2DB}" dt="2024-03-04T13:15:37.384" v="7839"/>
          <ac:picMkLst>
            <pc:docMk/>
            <pc:sldMk cId="2581130209" sldId="315"/>
            <ac:picMk id="16" creationId="{D55A874A-202F-D830-F31D-F7C387ACC71A}"/>
          </ac:picMkLst>
        </pc:picChg>
        <pc:picChg chg="add mod">
          <ac:chgData name="Matejka Rebolj" userId="5d1b439c-ed51-4151-835d-22ddc3958d8d" providerId="ADAL" clId="{BCEF6CA7-6147-4104-953D-E594CB19A2DB}" dt="2024-03-06T14:02:23.590" v="14913" actId="1076"/>
          <ac:picMkLst>
            <pc:docMk/>
            <pc:sldMk cId="2581130209" sldId="315"/>
            <ac:picMk id="18" creationId="{AA2BB9D2-5A92-540A-0638-2A433C5AE5E8}"/>
          </ac:picMkLst>
        </pc:picChg>
      </pc:sldChg>
      <pc:sldChg chg="addSp delSp modSp add mod ord delAnim modAnim">
        <pc:chgData name="Matejka Rebolj" userId="5d1b439c-ed51-4151-835d-22ddc3958d8d" providerId="ADAL" clId="{BCEF6CA7-6147-4104-953D-E594CB19A2DB}" dt="2024-03-04T21:31:35.012" v="13929"/>
        <pc:sldMkLst>
          <pc:docMk/>
          <pc:sldMk cId="2670527912" sldId="316"/>
        </pc:sldMkLst>
        <pc:spChg chg="mod">
          <ac:chgData name="Matejka Rebolj" userId="5d1b439c-ed51-4151-835d-22ddc3958d8d" providerId="ADAL" clId="{BCEF6CA7-6147-4104-953D-E594CB19A2DB}" dt="2024-03-01T20:38:21.635" v="6179" actId="20577"/>
          <ac:spMkLst>
            <pc:docMk/>
            <pc:sldMk cId="2670527912" sldId="316"/>
            <ac:spMk id="2" creationId="{094E8EB0-BF83-4882-B4F4-5882631EFB1B}"/>
          </ac:spMkLst>
        </pc:spChg>
        <pc:spChg chg="mod">
          <ac:chgData name="Matejka Rebolj" userId="5d1b439c-ed51-4151-835d-22ddc3958d8d" providerId="ADAL" clId="{BCEF6CA7-6147-4104-953D-E594CB19A2DB}" dt="2024-03-04T14:51:14.002" v="9899" actId="1036"/>
          <ac:spMkLst>
            <pc:docMk/>
            <pc:sldMk cId="2670527912" sldId="316"/>
            <ac:spMk id="3" creationId="{843600BD-45D4-4E3B-AE90-876F31D19A0F}"/>
          </ac:spMkLst>
        </pc:spChg>
        <pc:spChg chg="del">
          <ac:chgData name="Matejka Rebolj" userId="5d1b439c-ed51-4151-835d-22ddc3958d8d" providerId="ADAL" clId="{BCEF6CA7-6147-4104-953D-E594CB19A2DB}" dt="2024-03-01T20:43:37.870" v="6715" actId="478"/>
          <ac:spMkLst>
            <pc:docMk/>
            <pc:sldMk cId="2670527912" sldId="316"/>
            <ac:spMk id="4" creationId="{A3784920-1B32-4145-A479-EF6B8B0F4915}"/>
          </ac:spMkLst>
        </pc:spChg>
        <pc:spChg chg="add del mod">
          <ac:chgData name="Matejka Rebolj" userId="5d1b439c-ed51-4151-835d-22ddc3958d8d" providerId="ADAL" clId="{BCEF6CA7-6147-4104-953D-E594CB19A2DB}" dt="2024-03-01T20:43:41.599" v="6716" actId="478"/>
          <ac:spMkLst>
            <pc:docMk/>
            <pc:sldMk cId="2670527912" sldId="316"/>
            <ac:spMk id="12" creationId="{71FC4CAF-544F-84D5-74B6-3F1C6B38171D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15" creationId="{08CD6FDE-833E-3BC0-209D-3C71EF7E8FA1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16" creationId="{DCE55A80-F16B-AF6B-22EA-680B53BC00C8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18" creationId="{4E821CFD-9EA4-AD9B-6EA5-D41F57F7EC51}"/>
          </ac:spMkLst>
        </pc:spChg>
        <pc:spChg chg="add mod">
          <ac:chgData name="Matejka Rebolj" userId="5d1b439c-ed51-4151-835d-22ddc3958d8d" providerId="ADAL" clId="{BCEF6CA7-6147-4104-953D-E594CB19A2DB}" dt="2024-03-03T09:59:38.751" v="7615" actId="14100"/>
          <ac:spMkLst>
            <pc:docMk/>
            <pc:sldMk cId="2670527912" sldId="316"/>
            <ac:spMk id="20" creationId="{35432B33-EF32-CF7C-F6E9-189F8D61997A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21" creationId="{B3992B35-3D92-8896-6BA5-F8169D76EA2D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24" creationId="{46ED7A34-BBA9-1A02-11E8-F4412B300BF7}"/>
          </ac:spMkLst>
        </pc:spChg>
        <pc:spChg chg="add mod">
          <ac:chgData name="Matejka Rebolj" userId="5d1b439c-ed51-4151-835d-22ddc3958d8d" providerId="ADAL" clId="{BCEF6CA7-6147-4104-953D-E594CB19A2DB}" dt="2024-03-01T20:55:44.104" v="7603" actId="1035"/>
          <ac:spMkLst>
            <pc:docMk/>
            <pc:sldMk cId="2670527912" sldId="316"/>
            <ac:spMk id="25" creationId="{2BAB938E-6EC9-8A3F-C858-B2D22F2EB494}"/>
          </ac:spMkLst>
        </pc:spChg>
        <pc:picChg chg="add del mod">
          <ac:chgData name="Matejka Rebolj" userId="5d1b439c-ed51-4151-835d-22ddc3958d8d" providerId="ADAL" clId="{BCEF6CA7-6147-4104-953D-E594CB19A2DB}" dt="2024-03-01T20:43:45.198" v="6717" actId="478"/>
          <ac:picMkLst>
            <pc:docMk/>
            <pc:sldMk cId="2670527912" sldId="316"/>
            <ac:picMk id="5" creationId="{7175CCAA-7A23-A1CA-888D-5B4FED3A6B55}"/>
          </ac:picMkLst>
        </pc:picChg>
        <pc:picChg chg="add del mod">
          <ac:chgData name="Matejka Rebolj" userId="5d1b439c-ed51-4151-835d-22ddc3958d8d" providerId="ADAL" clId="{BCEF6CA7-6147-4104-953D-E594CB19A2DB}" dt="2024-03-01T20:43:35.641" v="6714" actId="478"/>
          <ac:picMkLst>
            <pc:docMk/>
            <pc:sldMk cId="2670527912" sldId="316"/>
            <ac:picMk id="6" creationId="{D8D523E8-DC82-EBBB-533E-B1CCCB6881FB}"/>
          </ac:picMkLst>
        </pc:picChg>
        <pc:picChg chg="add del mod">
          <ac:chgData name="Matejka Rebolj" userId="5d1b439c-ed51-4151-835d-22ddc3958d8d" providerId="ADAL" clId="{BCEF6CA7-6147-4104-953D-E594CB19A2DB}" dt="2024-03-01T20:43:34.918" v="6713" actId="478"/>
          <ac:picMkLst>
            <pc:docMk/>
            <pc:sldMk cId="2670527912" sldId="316"/>
            <ac:picMk id="7" creationId="{7160770E-7FCA-F691-065B-80289D80DF7C}"/>
          </ac:picMkLst>
        </pc:picChg>
        <pc:picChg chg="add del mod">
          <ac:chgData name="Matejka Rebolj" userId="5d1b439c-ed51-4151-835d-22ddc3958d8d" providerId="ADAL" clId="{BCEF6CA7-6147-4104-953D-E594CB19A2DB}" dt="2024-03-01T20:43:45.873" v="6718" actId="478"/>
          <ac:picMkLst>
            <pc:docMk/>
            <pc:sldMk cId="2670527912" sldId="316"/>
            <ac:picMk id="8" creationId="{F5A494C4-9B0F-205E-2731-32EBCFE38EFF}"/>
          </ac:picMkLst>
        </pc:picChg>
        <pc:picChg chg="add del mod">
          <ac:chgData name="Matejka Rebolj" userId="5d1b439c-ed51-4151-835d-22ddc3958d8d" providerId="ADAL" clId="{BCEF6CA7-6147-4104-953D-E594CB19A2DB}" dt="2024-03-01T20:43:30.848" v="6712" actId="478"/>
          <ac:picMkLst>
            <pc:docMk/>
            <pc:sldMk cId="2670527912" sldId="316"/>
            <ac:picMk id="9" creationId="{1D4012EF-C95B-256F-3363-C06A7A9083A6}"/>
          </ac:picMkLst>
        </pc:picChg>
        <pc:picChg chg="add del mod">
          <ac:chgData name="Matejka Rebolj" userId="5d1b439c-ed51-4151-835d-22ddc3958d8d" providerId="ADAL" clId="{BCEF6CA7-6147-4104-953D-E594CB19A2DB}" dt="2024-03-01T20:43:29.939" v="6711" actId="478"/>
          <ac:picMkLst>
            <pc:docMk/>
            <pc:sldMk cId="2670527912" sldId="316"/>
            <ac:picMk id="10" creationId="{43286C19-EB00-5F63-8A3B-FDD787534CC5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13" creationId="{F6D69178-4426-7390-E496-1789ADDFA168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14" creationId="{BE2B3E2A-AF70-FEFF-99CC-6B0FA75D0AB3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17" creationId="{4A64E0DF-40FC-5CF6-7A9F-8589ABAE21B7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19" creationId="{6590479F-5085-BFEB-D258-5E07D7918B4A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22" creationId="{3BD37B53-C240-7BE2-4190-2FBDAB518C8D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23" creationId="{F3494EA8-B962-E024-B1DD-F96EC3631337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26" creationId="{E118C5A9-BB83-350F-821F-13C3E8CA95E1}"/>
          </ac:picMkLst>
        </pc:picChg>
        <pc:picChg chg="add mod">
          <ac:chgData name="Matejka Rebolj" userId="5d1b439c-ed51-4151-835d-22ddc3958d8d" providerId="ADAL" clId="{BCEF6CA7-6147-4104-953D-E594CB19A2DB}" dt="2024-03-01T20:55:44.104" v="7603" actId="1035"/>
          <ac:picMkLst>
            <pc:docMk/>
            <pc:sldMk cId="2670527912" sldId="316"/>
            <ac:picMk id="27" creationId="{ABF43A9B-D58E-D565-FB7E-5DD10AA43A8A}"/>
          </ac:picMkLst>
        </pc:picChg>
      </pc:sldChg>
      <pc:sldChg chg="delSp add del mod ord delAnim modAnim">
        <pc:chgData name="Matejka Rebolj" userId="5d1b439c-ed51-4151-835d-22ddc3958d8d" providerId="ADAL" clId="{BCEF6CA7-6147-4104-953D-E594CB19A2DB}" dt="2024-03-06T14:05:16.580" v="15003" actId="2696"/>
        <pc:sldMkLst>
          <pc:docMk/>
          <pc:sldMk cId="2257873099" sldId="317"/>
        </pc:sldMkLst>
        <pc:spChg chg="del">
          <ac:chgData name="Matejka Rebolj" userId="5d1b439c-ed51-4151-835d-22ddc3958d8d" providerId="ADAL" clId="{BCEF6CA7-6147-4104-953D-E594CB19A2DB}" dt="2024-03-01T20:49:49.345" v="7578" actId="478"/>
          <ac:spMkLst>
            <pc:docMk/>
            <pc:sldMk cId="2257873099" sldId="317"/>
            <ac:spMk id="12" creationId="{31B67075-9ADE-90B8-9588-EA4E7899B624}"/>
          </ac:spMkLst>
        </pc:spChg>
        <pc:spChg chg="del">
          <ac:chgData name="Matejka Rebolj" userId="5d1b439c-ed51-4151-835d-22ddc3958d8d" providerId="ADAL" clId="{BCEF6CA7-6147-4104-953D-E594CB19A2DB}" dt="2024-03-01T20:49:47.502" v="7576" actId="478"/>
          <ac:spMkLst>
            <pc:docMk/>
            <pc:sldMk cId="2257873099" sldId="317"/>
            <ac:spMk id="13" creationId="{D4ED0B59-1691-5B12-AD15-ADE6B4EC6D0A}"/>
          </ac:spMkLst>
        </pc:spChg>
        <pc:spChg chg="del">
          <ac:chgData name="Matejka Rebolj" userId="5d1b439c-ed51-4151-835d-22ddc3958d8d" providerId="ADAL" clId="{BCEF6CA7-6147-4104-953D-E594CB19A2DB}" dt="2024-03-01T20:49:48.284" v="7577" actId="478"/>
          <ac:spMkLst>
            <pc:docMk/>
            <pc:sldMk cId="2257873099" sldId="317"/>
            <ac:spMk id="14" creationId="{A3B9913A-6A2C-1A87-EE81-7F4F042BAB12}"/>
          </ac:spMkLst>
        </pc:spChg>
        <pc:spChg chg="del">
          <ac:chgData name="Matejka Rebolj" userId="5d1b439c-ed51-4151-835d-22ddc3958d8d" providerId="ADAL" clId="{BCEF6CA7-6147-4104-953D-E594CB19A2DB}" dt="2024-03-01T20:49:50.128" v="7579" actId="478"/>
          <ac:spMkLst>
            <pc:docMk/>
            <pc:sldMk cId="2257873099" sldId="317"/>
            <ac:spMk id="15" creationId="{C34CE26F-7F0D-82F8-A93D-ABE932F9EBEC}"/>
          </ac:spMkLst>
        </pc:spChg>
      </pc:sldChg>
      <pc:sldChg chg="addSp delSp modSp add mod ord modAnim">
        <pc:chgData name="Matejka Rebolj" userId="5d1b439c-ed51-4151-835d-22ddc3958d8d" providerId="ADAL" clId="{BCEF6CA7-6147-4104-953D-E594CB19A2DB}" dt="2024-03-06T14:02:48.842" v="14938"/>
        <pc:sldMkLst>
          <pc:docMk/>
          <pc:sldMk cId="729456352" sldId="318"/>
        </pc:sldMkLst>
        <pc:spChg chg="del">
          <ac:chgData name="Matejka Rebolj" userId="5d1b439c-ed51-4151-835d-22ddc3958d8d" providerId="ADAL" clId="{BCEF6CA7-6147-4104-953D-E594CB19A2DB}" dt="2024-03-04T13:15:50.973" v="7843" actId="478"/>
          <ac:spMkLst>
            <pc:docMk/>
            <pc:sldMk cId="729456352" sldId="318"/>
            <ac:spMk id="2" creationId="{E153AF44-F6D4-4B7A-A518-7FBA31550F8C}"/>
          </ac:spMkLst>
        </pc:spChg>
        <pc:spChg chg="del">
          <ac:chgData name="Matejka Rebolj" userId="5d1b439c-ed51-4151-835d-22ddc3958d8d" providerId="ADAL" clId="{BCEF6CA7-6147-4104-953D-E594CB19A2DB}" dt="2024-03-04T13:15:49.086" v="7842" actId="478"/>
          <ac:spMkLst>
            <pc:docMk/>
            <pc:sldMk cId="729456352" sldId="318"/>
            <ac:spMk id="3" creationId="{F6E76078-00B4-470E-934A-634C0A41F8B0}"/>
          </ac:spMkLst>
        </pc:spChg>
        <pc:spChg chg="del">
          <ac:chgData name="Matejka Rebolj" userId="5d1b439c-ed51-4151-835d-22ddc3958d8d" providerId="ADAL" clId="{BCEF6CA7-6147-4104-953D-E594CB19A2DB}" dt="2024-03-04T13:15:54.087" v="7844" actId="478"/>
          <ac:spMkLst>
            <pc:docMk/>
            <pc:sldMk cId="729456352" sldId="318"/>
            <ac:spMk id="4" creationId="{E59EA092-073A-40F6-9E81-1007D31694AA}"/>
          </ac:spMkLst>
        </pc:spChg>
        <pc:spChg chg="del">
          <ac:chgData name="Matejka Rebolj" userId="5d1b439c-ed51-4151-835d-22ddc3958d8d" providerId="ADAL" clId="{BCEF6CA7-6147-4104-953D-E594CB19A2DB}" dt="2024-03-04T13:16:00.260" v="7845" actId="478"/>
          <ac:spMkLst>
            <pc:docMk/>
            <pc:sldMk cId="729456352" sldId="318"/>
            <ac:spMk id="5" creationId="{5A3F7C7D-296E-4E43-92F9-38441944B86E}"/>
          </ac:spMkLst>
        </pc:spChg>
        <pc:spChg chg="mod">
          <ac:chgData name="Matejka Rebolj" userId="5d1b439c-ed51-4151-835d-22ddc3958d8d" providerId="ADAL" clId="{BCEF6CA7-6147-4104-953D-E594CB19A2DB}" dt="2024-03-04T13:15:09.466" v="7837"/>
          <ac:spMkLst>
            <pc:docMk/>
            <pc:sldMk cId="729456352" sldId="318"/>
            <ac:spMk id="6" creationId="{2AE37D2C-8F68-41CE-8327-BEFC90856AAC}"/>
          </ac:spMkLst>
        </pc:spChg>
        <pc:spChg chg="mod">
          <ac:chgData name="Matejka Rebolj" userId="5d1b439c-ed51-4151-835d-22ddc3958d8d" providerId="ADAL" clId="{BCEF6CA7-6147-4104-953D-E594CB19A2DB}" dt="2024-03-06T11:58:14.657" v="14414" actId="6549"/>
          <ac:spMkLst>
            <pc:docMk/>
            <pc:sldMk cId="729456352" sldId="318"/>
            <ac:spMk id="7" creationId="{70B60C16-3D50-410E-8A33-BA3A6C819101}"/>
          </ac:spMkLst>
        </pc:spChg>
        <pc:graphicFrameChg chg="add del mod">
          <ac:chgData name="Matejka Rebolj" userId="5d1b439c-ed51-4151-835d-22ddc3958d8d" providerId="ADAL" clId="{BCEF6CA7-6147-4104-953D-E594CB19A2DB}" dt="2024-03-04T21:32:51.192" v="13932" actId="478"/>
          <ac:graphicFrameMkLst>
            <pc:docMk/>
            <pc:sldMk cId="729456352" sldId="318"/>
            <ac:graphicFrameMk id="11" creationId="{A78B97E9-5CA9-B86B-DD0A-55AB5D2FC291}"/>
          </ac:graphicFrameMkLst>
        </pc:graphicFrameChg>
        <pc:graphicFrameChg chg="add mod">
          <ac:chgData name="Matejka Rebolj" userId="5d1b439c-ed51-4151-835d-22ddc3958d8d" providerId="ADAL" clId="{BCEF6CA7-6147-4104-953D-E594CB19A2DB}" dt="2024-03-04T21:33:42.043" v="13968" actId="1035"/>
          <ac:graphicFrameMkLst>
            <pc:docMk/>
            <pc:sldMk cId="729456352" sldId="318"/>
            <ac:graphicFrameMk id="12" creationId="{AA0C3C85-AAAB-07CE-A098-523F33C64CA9}"/>
          </ac:graphicFrameMkLst>
        </pc:graphicFrameChg>
        <pc:picChg chg="del">
          <ac:chgData name="Matejka Rebolj" userId="5d1b439c-ed51-4151-835d-22ddc3958d8d" providerId="ADAL" clId="{BCEF6CA7-6147-4104-953D-E594CB19A2DB}" dt="2024-03-04T13:15:44.014" v="7840" actId="478"/>
          <ac:picMkLst>
            <pc:docMk/>
            <pc:sldMk cId="729456352" sldId="318"/>
            <ac:picMk id="8" creationId="{FD36CE5D-5FA3-4DAA-9276-1CFF2578B9AC}"/>
          </ac:picMkLst>
        </pc:picChg>
        <pc:picChg chg="del">
          <ac:chgData name="Matejka Rebolj" userId="5d1b439c-ed51-4151-835d-22ddc3958d8d" providerId="ADAL" clId="{BCEF6CA7-6147-4104-953D-E594CB19A2DB}" dt="2024-03-04T13:15:47.002" v="7841" actId="478"/>
          <ac:picMkLst>
            <pc:docMk/>
            <pc:sldMk cId="729456352" sldId="318"/>
            <ac:picMk id="9" creationId="{2747E586-C9AE-40EB-999E-F8D82A10356D}"/>
          </ac:picMkLst>
        </pc:picChg>
        <pc:picChg chg="add del mod">
          <ac:chgData name="Matejka Rebolj" userId="5d1b439c-ed51-4151-835d-22ddc3958d8d" providerId="ADAL" clId="{BCEF6CA7-6147-4104-953D-E594CB19A2DB}" dt="2024-03-04T21:33:36.568" v="13941" actId="478"/>
          <ac:picMkLst>
            <pc:docMk/>
            <pc:sldMk cId="729456352" sldId="318"/>
            <ac:picMk id="10" creationId="{6555FD02-E3BC-D337-E0EB-BD9C239347F8}"/>
          </ac:picMkLst>
        </pc:picChg>
        <pc:picChg chg="add mod">
          <ac:chgData name="Matejka Rebolj" userId="5d1b439c-ed51-4151-835d-22ddc3958d8d" providerId="ADAL" clId="{BCEF6CA7-6147-4104-953D-E594CB19A2DB}" dt="2024-03-04T21:34:14.311" v="13975" actId="1076"/>
          <ac:picMkLst>
            <pc:docMk/>
            <pc:sldMk cId="729456352" sldId="318"/>
            <ac:picMk id="13" creationId="{70A1EAB7-FF09-3272-7B74-BA8915927AC6}"/>
          </ac:picMkLst>
        </pc:picChg>
      </pc:sldChg>
      <pc:sldChg chg="modSp add mod modAnim">
        <pc:chgData name="Matejka Rebolj" userId="5d1b439c-ed51-4151-835d-22ddc3958d8d" providerId="ADAL" clId="{BCEF6CA7-6147-4104-953D-E594CB19A2DB}" dt="2024-03-06T13:57:44.821" v="14863" actId="313"/>
        <pc:sldMkLst>
          <pc:docMk/>
          <pc:sldMk cId="729140224" sldId="319"/>
        </pc:sldMkLst>
        <pc:spChg chg="mod">
          <ac:chgData name="Matejka Rebolj" userId="5d1b439c-ed51-4151-835d-22ddc3958d8d" providerId="ADAL" clId="{BCEF6CA7-6147-4104-953D-E594CB19A2DB}" dt="2024-03-04T15:17:52.844" v="11185" actId="20577"/>
          <ac:spMkLst>
            <pc:docMk/>
            <pc:sldMk cId="729140224" sldId="319"/>
            <ac:spMk id="2" creationId="{094E8EB0-BF83-4882-B4F4-5882631EFB1B}"/>
          </ac:spMkLst>
        </pc:spChg>
        <pc:spChg chg="mod">
          <ac:chgData name="Matejka Rebolj" userId="5d1b439c-ed51-4151-835d-22ddc3958d8d" providerId="ADAL" clId="{BCEF6CA7-6147-4104-953D-E594CB19A2DB}" dt="2024-03-06T13:57:44.821" v="14863" actId="313"/>
          <ac:spMkLst>
            <pc:docMk/>
            <pc:sldMk cId="729140224" sldId="319"/>
            <ac:spMk id="3" creationId="{843600BD-45D4-4E3B-AE90-876F31D19A0F}"/>
          </ac:spMkLst>
        </pc:spChg>
        <pc:spChg chg="mod">
          <ac:chgData name="Matejka Rebolj" userId="5d1b439c-ed51-4151-835d-22ddc3958d8d" providerId="ADAL" clId="{BCEF6CA7-6147-4104-953D-E594CB19A2DB}" dt="2024-03-05T14:14:17.661" v="14189" actId="1035"/>
          <ac:spMkLst>
            <pc:docMk/>
            <pc:sldMk cId="729140224" sldId="319"/>
            <ac:spMk id="4" creationId="{A3784920-1B32-4145-A479-EF6B8B0F4915}"/>
          </ac:spMkLst>
        </pc:spChg>
      </pc:sldChg>
      <pc:sldChg chg="addSp delSp modSp add del mod modAnim">
        <pc:chgData name="Matejka Rebolj" userId="5d1b439c-ed51-4151-835d-22ddc3958d8d" providerId="ADAL" clId="{BCEF6CA7-6147-4104-953D-E594CB19A2DB}" dt="2024-03-04T14:58:38.307" v="10755" actId="47"/>
        <pc:sldMkLst>
          <pc:docMk/>
          <pc:sldMk cId="3058953221" sldId="320"/>
        </pc:sldMkLst>
        <pc:spChg chg="del">
          <ac:chgData name="Matejka Rebolj" userId="5d1b439c-ed51-4151-835d-22ddc3958d8d" providerId="ADAL" clId="{BCEF6CA7-6147-4104-953D-E594CB19A2DB}" dt="2024-03-04T13:38:38.136" v="9129" actId="478"/>
          <ac:spMkLst>
            <pc:docMk/>
            <pc:sldMk cId="3058953221" sldId="320"/>
            <ac:spMk id="2" creationId="{094E8EB0-BF83-4882-B4F4-5882631EFB1B}"/>
          </ac:spMkLst>
        </pc:spChg>
        <pc:spChg chg="del">
          <ac:chgData name="Matejka Rebolj" userId="5d1b439c-ed51-4151-835d-22ddc3958d8d" providerId="ADAL" clId="{BCEF6CA7-6147-4104-953D-E594CB19A2DB}" dt="2024-03-04T13:38:40.101" v="9130" actId="478"/>
          <ac:spMkLst>
            <pc:docMk/>
            <pc:sldMk cId="3058953221" sldId="320"/>
            <ac:spMk id="3" creationId="{843600BD-45D4-4E3B-AE90-876F31D19A0F}"/>
          </ac:spMkLst>
        </pc:spChg>
        <pc:spChg chg="del">
          <ac:chgData name="Matejka Rebolj" userId="5d1b439c-ed51-4151-835d-22ddc3958d8d" providerId="ADAL" clId="{BCEF6CA7-6147-4104-953D-E594CB19A2DB}" dt="2024-03-04T13:38:42.004" v="9131" actId="478"/>
          <ac:spMkLst>
            <pc:docMk/>
            <pc:sldMk cId="3058953221" sldId="320"/>
            <ac:spMk id="4" creationId="{A3784920-1B32-4145-A479-EF6B8B0F4915}"/>
          </ac:spMkLst>
        </pc:spChg>
        <pc:spChg chg="add del mod">
          <ac:chgData name="Matejka Rebolj" userId="5d1b439c-ed51-4151-835d-22ddc3958d8d" providerId="ADAL" clId="{BCEF6CA7-6147-4104-953D-E594CB19A2DB}" dt="2024-03-04T13:38:47.844" v="9133" actId="478"/>
          <ac:spMkLst>
            <pc:docMk/>
            <pc:sldMk cId="3058953221" sldId="320"/>
            <ac:spMk id="6" creationId="{F7284D4B-61E6-C9E5-7AC8-6B1C50544CAD}"/>
          </ac:spMkLst>
        </pc:spChg>
        <pc:spChg chg="add del mod">
          <ac:chgData name="Matejka Rebolj" userId="5d1b439c-ed51-4151-835d-22ddc3958d8d" providerId="ADAL" clId="{BCEF6CA7-6147-4104-953D-E594CB19A2DB}" dt="2024-03-04T13:38:43.682" v="9132" actId="478"/>
          <ac:spMkLst>
            <pc:docMk/>
            <pc:sldMk cId="3058953221" sldId="320"/>
            <ac:spMk id="8" creationId="{38A001AB-1C91-2073-488D-AF65235384F7}"/>
          </ac:spMkLst>
        </pc:spChg>
        <pc:spChg chg="add del mod">
          <ac:chgData name="Matejka Rebolj" userId="5d1b439c-ed51-4151-835d-22ddc3958d8d" providerId="ADAL" clId="{BCEF6CA7-6147-4104-953D-E594CB19A2DB}" dt="2024-03-04T13:38:49.915" v="9134" actId="478"/>
          <ac:spMkLst>
            <pc:docMk/>
            <pc:sldMk cId="3058953221" sldId="320"/>
            <ac:spMk id="10" creationId="{853931A4-197C-0C7D-0212-D8539808B98E}"/>
          </ac:spMkLst>
        </pc:spChg>
        <pc:spChg chg="add mod">
          <ac:chgData name="Matejka Rebolj" userId="5d1b439c-ed51-4151-835d-22ddc3958d8d" providerId="ADAL" clId="{BCEF6CA7-6147-4104-953D-E594CB19A2DB}" dt="2024-03-04T13:38:55.805" v="9135"/>
          <ac:spMkLst>
            <pc:docMk/>
            <pc:sldMk cId="3058953221" sldId="320"/>
            <ac:spMk id="11" creationId="{FC7EDD6C-DF6C-258B-A7B4-83A78596C3E9}"/>
          </ac:spMkLst>
        </pc:spChg>
        <pc:spChg chg="add mod">
          <ac:chgData name="Matejka Rebolj" userId="5d1b439c-ed51-4151-835d-22ddc3958d8d" providerId="ADAL" clId="{BCEF6CA7-6147-4104-953D-E594CB19A2DB}" dt="2024-03-04T13:39:06.859" v="9136"/>
          <ac:spMkLst>
            <pc:docMk/>
            <pc:sldMk cId="3058953221" sldId="320"/>
            <ac:spMk id="12" creationId="{1AEC39E6-CE02-EBF4-2550-3CFFBFBA2BC7}"/>
          </ac:spMkLst>
        </pc:spChg>
        <pc:spChg chg="add mod">
          <ac:chgData name="Matejka Rebolj" userId="5d1b439c-ed51-4151-835d-22ddc3958d8d" providerId="ADAL" clId="{BCEF6CA7-6147-4104-953D-E594CB19A2DB}" dt="2024-03-04T13:38:55.805" v="9135"/>
          <ac:spMkLst>
            <pc:docMk/>
            <pc:sldMk cId="3058953221" sldId="320"/>
            <ac:spMk id="19" creationId="{14B483E5-3FBE-FE54-DB60-14A31D4898F7}"/>
          </ac:spMkLst>
        </pc:spChg>
        <pc:grpChg chg="add mod">
          <ac:chgData name="Matejka Rebolj" userId="5d1b439c-ed51-4151-835d-22ddc3958d8d" providerId="ADAL" clId="{BCEF6CA7-6147-4104-953D-E594CB19A2DB}" dt="2024-03-04T13:38:55.805" v="9135"/>
          <ac:grpSpMkLst>
            <pc:docMk/>
            <pc:sldMk cId="3058953221" sldId="320"/>
            <ac:grpSpMk id="13" creationId="{85E51BF5-5CA0-AA09-7157-15D0C8830213}"/>
          </ac:grpSpMkLst>
        </pc:grpChg>
        <pc:cxnChg chg="mod">
          <ac:chgData name="Matejka Rebolj" userId="5d1b439c-ed51-4151-835d-22ddc3958d8d" providerId="ADAL" clId="{BCEF6CA7-6147-4104-953D-E594CB19A2DB}" dt="2024-03-04T13:38:55.805" v="9135"/>
          <ac:cxnSpMkLst>
            <pc:docMk/>
            <pc:sldMk cId="3058953221" sldId="320"/>
            <ac:cxnSpMk id="14" creationId="{95553A73-E665-B915-2742-A780E393EE1E}"/>
          </ac:cxnSpMkLst>
        </pc:cxnChg>
        <pc:cxnChg chg="mod">
          <ac:chgData name="Matejka Rebolj" userId="5d1b439c-ed51-4151-835d-22ddc3958d8d" providerId="ADAL" clId="{BCEF6CA7-6147-4104-953D-E594CB19A2DB}" dt="2024-03-04T13:38:55.805" v="9135"/>
          <ac:cxnSpMkLst>
            <pc:docMk/>
            <pc:sldMk cId="3058953221" sldId="320"/>
            <ac:cxnSpMk id="15" creationId="{515EDC0B-2CDA-636B-7180-1ACD1B9897FF}"/>
          </ac:cxnSpMkLst>
        </pc:cxnChg>
        <pc:cxnChg chg="mod">
          <ac:chgData name="Matejka Rebolj" userId="5d1b439c-ed51-4151-835d-22ddc3958d8d" providerId="ADAL" clId="{BCEF6CA7-6147-4104-953D-E594CB19A2DB}" dt="2024-03-04T13:38:55.805" v="9135"/>
          <ac:cxnSpMkLst>
            <pc:docMk/>
            <pc:sldMk cId="3058953221" sldId="320"/>
            <ac:cxnSpMk id="16" creationId="{4DD69A00-9BD3-27F6-4BDE-91326DE9C073}"/>
          </ac:cxnSpMkLst>
        </pc:cxnChg>
        <pc:cxnChg chg="mod">
          <ac:chgData name="Matejka Rebolj" userId="5d1b439c-ed51-4151-835d-22ddc3958d8d" providerId="ADAL" clId="{BCEF6CA7-6147-4104-953D-E594CB19A2DB}" dt="2024-03-04T13:38:55.805" v="9135"/>
          <ac:cxnSpMkLst>
            <pc:docMk/>
            <pc:sldMk cId="3058953221" sldId="320"/>
            <ac:cxnSpMk id="17" creationId="{3D3CFDCC-61D3-A230-DF02-181FBFEB93D0}"/>
          </ac:cxnSpMkLst>
        </pc:cxnChg>
        <pc:cxnChg chg="mod">
          <ac:chgData name="Matejka Rebolj" userId="5d1b439c-ed51-4151-835d-22ddc3958d8d" providerId="ADAL" clId="{BCEF6CA7-6147-4104-953D-E594CB19A2DB}" dt="2024-03-04T13:38:55.805" v="9135"/>
          <ac:cxnSpMkLst>
            <pc:docMk/>
            <pc:sldMk cId="3058953221" sldId="320"/>
            <ac:cxnSpMk id="18" creationId="{E240D8CD-E6AF-20D0-9A59-D1ED49DC78AC}"/>
          </ac:cxnSpMkLst>
        </pc:cxnChg>
      </pc:sldChg>
      <pc:sldChg chg="addSp delSp modSp add mod delAnim modAnim">
        <pc:chgData name="Matejka Rebolj" userId="5d1b439c-ed51-4151-835d-22ddc3958d8d" providerId="ADAL" clId="{BCEF6CA7-6147-4104-953D-E594CB19A2DB}" dt="2024-03-06T12:08:53.188" v="14520" actId="6549"/>
        <pc:sldMkLst>
          <pc:docMk/>
          <pc:sldMk cId="1644830160" sldId="321"/>
        </pc:sldMkLst>
        <pc:spChg chg="mod">
          <ac:chgData name="Matejka Rebolj" userId="5d1b439c-ed51-4151-835d-22ddc3958d8d" providerId="ADAL" clId="{BCEF6CA7-6147-4104-953D-E594CB19A2DB}" dt="2024-03-04T14:22:16.986" v="9211" actId="1076"/>
          <ac:spMkLst>
            <pc:docMk/>
            <pc:sldMk cId="1644830160" sldId="321"/>
            <ac:spMk id="2" creationId="{094E8EB0-BF83-4882-B4F4-5882631EFB1B}"/>
          </ac:spMkLst>
        </pc:spChg>
        <pc:spChg chg="del">
          <ac:chgData name="Matejka Rebolj" userId="5d1b439c-ed51-4151-835d-22ddc3958d8d" providerId="ADAL" clId="{BCEF6CA7-6147-4104-953D-E594CB19A2DB}" dt="2024-03-04T13:39:57.041" v="9189" actId="478"/>
          <ac:spMkLst>
            <pc:docMk/>
            <pc:sldMk cId="1644830160" sldId="321"/>
            <ac:spMk id="3" creationId="{843600BD-45D4-4E3B-AE90-876F31D19A0F}"/>
          </ac:spMkLst>
        </pc:spChg>
        <pc:spChg chg="del">
          <ac:chgData name="Matejka Rebolj" userId="5d1b439c-ed51-4151-835d-22ddc3958d8d" providerId="ADAL" clId="{BCEF6CA7-6147-4104-953D-E594CB19A2DB}" dt="2024-03-04T13:40:11.477" v="9193" actId="478"/>
          <ac:spMkLst>
            <pc:docMk/>
            <pc:sldMk cId="1644830160" sldId="321"/>
            <ac:spMk id="4" creationId="{A3784920-1B32-4145-A479-EF6B8B0F4915}"/>
          </ac:spMkLst>
        </pc:spChg>
        <pc:spChg chg="add del mod">
          <ac:chgData name="Matejka Rebolj" userId="5d1b439c-ed51-4151-835d-22ddc3958d8d" providerId="ADAL" clId="{BCEF6CA7-6147-4104-953D-E594CB19A2DB}" dt="2024-03-04T13:40:00.130" v="9190" actId="478"/>
          <ac:spMkLst>
            <pc:docMk/>
            <pc:sldMk cId="1644830160" sldId="321"/>
            <ac:spMk id="6" creationId="{10DA9873-76B1-810F-DC85-B2F83377BF68}"/>
          </ac:spMkLst>
        </pc:spChg>
        <pc:spChg chg="add mod">
          <ac:chgData name="Matejka Rebolj" userId="5d1b439c-ed51-4151-835d-22ddc3958d8d" providerId="ADAL" clId="{BCEF6CA7-6147-4104-953D-E594CB19A2DB}" dt="2024-03-04T14:26:20.014" v="9541" actId="1076"/>
          <ac:spMkLst>
            <pc:docMk/>
            <pc:sldMk cId="1644830160" sldId="321"/>
            <ac:spMk id="11" creationId="{981AFE48-F99D-7A0B-BCC7-47431E72EA77}"/>
          </ac:spMkLst>
        </pc:spChg>
        <pc:spChg chg="add mod">
          <ac:chgData name="Matejka Rebolj" userId="5d1b439c-ed51-4151-835d-22ddc3958d8d" providerId="ADAL" clId="{BCEF6CA7-6147-4104-953D-E594CB19A2DB}" dt="2024-03-04T14:27:06.664" v="9547" actId="1076"/>
          <ac:spMkLst>
            <pc:docMk/>
            <pc:sldMk cId="1644830160" sldId="321"/>
            <ac:spMk id="12" creationId="{6D9725F9-ED6E-8CD7-9312-B0C804B749B7}"/>
          </ac:spMkLst>
        </pc:spChg>
        <pc:spChg chg="add mod">
          <ac:chgData name="Matejka Rebolj" userId="5d1b439c-ed51-4151-835d-22ddc3958d8d" providerId="ADAL" clId="{BCEF6CA7-6147-4104-953D-E594CB19A2DB}" dt="2024-03-04T14:23:29.560" v="9386" actId="1036"/>
          <ac:spMkLst>
            <pc:docMk/>
            <pc:sldMk cId="1644830160" sldId="321"/>
            <ac:spMk id="13" creationId="{D36FBDB9-FDDB-A20C-2F59-F8DBAC297D06}"/>
          </ac:spMkLst>
        </pc:spChg>
        <pc:spChg chg="add del mod">
          <ac:chgData name="Matejka Rebolj" userId="5d1b439c-ed51-4151-835d-22ddc3958d8d" providerId="ADAL" clId="{BCEF6CA7-6147-4104-953D-E594CB19A2DB}" dt="2024-03-04T14:24:51.854" v="9518" actId="478"/>
          <ac:spMkLst>
            <pc:docMk/>
            <pc:sldMk cId="1644830160" sldId="321"/>
            <ac:spMk id="14" creationId="{7F1FE29B-9AC8-2272-F663-434B68E459C7}"/>
          </ac:spMkLst>
        </pc:spChg>
        <pc:spChg chg="add del mod">
          <ac:chgData name="Matejka Rebolj" userId="5d1b439c-ed51-4151-835d-22ddc3958d8d" providerId="ADAL" clId="{BCEF6CA7-6147-4104-953D-E594CB19A2DB}" dt="2024-03-04T13:40:15.123" v="9194" actId="478"/>
          <ac:spMkLst>
            <pc:docMk/>
            <pc:sldMk cId="1644830160" sldId="321"/>
            <ac:spMk id="22" creationId="{627E72CC-A913-3673-2FA5-68CBECB333E4}"/>
          </ac:spMkLst>
        </pc:spChg>
        <pc:spChg chg="add mod">
          <ac:chgData name="Matejka Rebolj" userId="5d1b439c-ed51-4151-835d-22ddc3958d8d" providerId="ADAL" clId="{BCEF6CA7-6147-4104-953D-E594CB19A2DB}" dt="2024-03-06T12:08:53.188" v="14520" actId="6549"/>
          <ac:spMkLst>
            <pc:docMk/>
            <pc:sldMk cId="1644830160" sldId="321"/>
            <ac:spMk id="24" creationId="{2539AD4C-3780-35AA-4E85-FBA89D0DA236}"/>
          </ac:spMkLst>
        </pc:spChg>
        <pc:grpChg chg="add del mod">
          <ac:chgData name="Matejka Rebolj" userId="5d1b439c-ed51-4151-835d-22ddc3958d8d" providerId="ADAL" clId="{BCEF6CA7-6147-4104-953D-E594CB19A2DB}" dt="2024-03-04T14:22:11.556" v="9209" actId="478"/>
          <ac:grpSpMkLst>
            <pc:docMk/>
            <pc:sldMk cId="1644830160" sldId="321"/>
            <ac:grpSpMk id="15" creationId="{F2B79504-731A-6F44-6645-6E11B0A92CB9}"/>
          </ac:grpSpMkLst>
        </pc:grpChg>
        <pc:picChg chg="add mod">
          <ac:chgData name="Matejka Rebolj" userId="5d1b439c-ed51-4151-835d-22ddc3958d8d" providerId="ADAL" clId="{BCEF6CA7-6147-4104-953D-E594CB19A2DB}" dt="2024-03-04T14:22:24.132" v="9253" actId="1037"/>
          <ac:picMkLst>
            <pc:docMk/>
            <pc:sldMk cId="1644830160" sldId="321"/>
            <ac:picMk id="7" creationId="{C70A50E1-22FC-B629-8CC8-750372651F22}"/>
          </ac:picMkLst>
        </pc:picChg>
        <pc:picChg chg="add mod">
          <ac:chgData name="Matejka Rebolj" userId="5d1b439c-ed51-4151-835d-22ddc3958d8d" providerId="ADAL" clId="{BCEF6CA7-6147-4104-953D-E594CB19A2DB}" dt="2024-03-04T14:23:29.560" v="9386" actId="1036"/>
          <ac:picMkLst>
            <pc:docMk/>
            <pc:sldMk cId="1644830160" sldId="321"/>
            <ac:picMk id="8" creationId="{69F3DFCC-92BD-1D9F-10D4-300977307D66}"/>
          </ac:picMkLst>
        </pc:picChg>
        <pc:picChg chg="add del mod">
          <ac:chgData name="Matejka Rebolj" userId="5d1b439c-ed51-4151-835d-22ddc3958d8d" providerId="ADAL" clId="{BCEF6CA7-6147-4104-953D-E594CB19A2DB}" dt="2024-03-04T14:24:50.279" v="9517" actId="478"/>
          <ac:picMkLst>
            <pc:docMk/>
            <pc:sldMk cId="1644830160" sldId="321"/>
            <ac:picMk id="9" creationId="{045AEE13-BAAC-0E2C-FC89-5A933717F1D4}"/>
          </ac:picMkLst>
        </pc:picChg>
        <pc:picChg chg="add mod">
          <ac:chgData name="Matejka Rebolj" userId="5d1b439c-ed51-4151-835d-22ddc3958d8d" providerId="ADAL" clId="{BCEF6CA7-6147-4104-953D-E594CB19A2DB}" dt="2024-03-04T14:25:06.144" v="9532" actId="1035"/>
          <ac:picMkLst>
            <pc:docMk/>
            <pc:sldMk cId="1644830160" sldId="321"/>
            <ac:picMk id="10" creationId="{779045B1-B42F-2ACD-8D20-9F0F33973124}"/>
          </ac:picMkLst>
        </pc:picChg>
        <pc:picChg chg="add mod">
          <ac:chgData name="Matejka Rebolj" userId="5d1b439c-ed51-4151-835d-22ddc3958d8d" providerId="ADAL" clId="{BCEF6CA7-6147-4104-953D-E594CB19A2DB}" dt="2024-03-04T14:27:04.962" v="9546" actId="1036"/>
          <ac:picMkLst>
            <pc:docMk/>
            <pc:sldMk cId="1644830160" sldId="321"/>
            <ac:picMk id="23" creationId="{61E75A35-CB63-69DA-A4E1-69F415859A52}"/>
          </ac:picMkLst>
        </pc:picChg>
        <pc:cxnChg chg="mod">
          <ac:chgData name="Matejka Rebolj" userId="5d1b439c-ed51-4151-835d-22ddc3958d8d" providerId="ADAL" clId="{BCEF6CA7-6147-4104-953D-E594CB19A2DB}" dt="2024-03-04T13:40:00.623" v="9191"/>
          <ac:cxnSpMkLst>
            <pc:docMk/>
            <pc:sldMk cId="1644830160" sldId="321"/>
            <ac:cxnSpMk id="16" creationId="{29B5208F-4F0B-2A5B-7715-3787F77B87C0}"/>
          </ac:cxnSpMkLst>
        </pc:cxnChg>
        <pc:cxnChg chg="mod">
          <ac:chgData name="Matejka Rebolj" userId="5d1b439c-ed51-4151-835d-22ddc3958d8d" providerId="ADAL" clId="{BCEF6CA7-6147-4104-953D-E594CB19A2DB}" dt="2024-03-04T13:40:00.623" v="9191"/>
          <ac:cxnSpMkLst>
            <pc:docMk/>
            <pc:sldMk cId="1644830160" sldId="321"/>
            <ac:cxnSpMk id="17" creationId="{CC849694-8B39-66B7-5D97-9E87E1F6D757}"/>
          </ac:cxnSpMkLst>
        </pc:cxnChg>
        <pc:cxnChg chg="mod">
          <ac:chgData name="Matejka Rebolj" userId="5d1b439c-ed51-4151-835d-22ddc3958d8d" providerId="ADAL" clId="{BCEF6CA7-6147-4104-953D-E594CB19A2DB}" dt="2024-03-04T13:40:00.623" v="9191"/>
          <ac:cxnSpMkLst>
            <pc:docMk/>
            <pc:sldMk cId="1644830160" sldId="321"/>
            <ac:cxnSpMk id="18" creationId="{097A4222-905C-D4F6-FA07-89B9DB783ABE}"/>
          </ac:cxnSpMkLst>
        </pc:cxnChg>
        <pc:cxnChg chg="mod">
          <ac:chgData name="Matejka Rebolj" userId="5d1b439c-ed51-4151-835d-22ddc3958d8d" providerId="ADAL" clId="{BCEF6CA7-6147-4104-953D-E594CB19A2DB}" dt="2024-03-04T13:40:00.623" v="9191"/>
          <ac:cxnSpMkLst>
            <pc:docMk/>
            <pc:sldMk cId="1644830160" sldId="321"/>
            <ac:cxnSpMk id="19" creationId="{A07A6E18-EBD6-9AA3-8EFC-8F498A6ECA5D}"/>
          </ac:cxnSpMkLst>
        </pc:cxnChg>
        <pc:cxnChg chg="mod">
          <ac:chgData name="Matejka Rebolj" userId="5d1b439c-ed51-4151-835d-22ddc3958d8d" providerId="ADAL" clId="{BCEF6CA7-6147-4104-953D-E594CB19A2DB}" dt="2024-03-04T13:40:00.623" v="9191"/>
          <ac:cxnSpMkLst>
            <pc:docMk/>
            <pc:sldMk cId="1644830160" sldId="321"/>
            <ac:cxnSpMk id="20" creationId="{40121976-89B7-DE04-61D5-24B6CFFDEE11}"/>
          </ac:cxnSpMkLst>
        </pc:cxnChg>
      </pc:sldChg>
      <pc:sldChg chg="modSp add del mod ord">
        <pc:chgData name="Matejka Rebolj" userId="5d1b439c-ed51-4151-835d-22ddc3958d8d" providerId="ADAL" clId="{BCEF6CA7-6147-4104-953D-E594CB19A2DB}" dt="2024-03-04T14:45:56.964" v="9619" actId="47"/>
        <pc:sldMkLst>
          <pc:docMk/>
          <pc:sldMk cId="2668507641" sldId="322"/>
        </pc:sldMkLst>
        <pc:spChg chg="mod">
          <ac:chgData name="Matejka Rebolj" userId="5d1b439c-ed51-4151-835d-22ddc3958d8d" providerId="ADAL" clId="{BCEF6CA7-6147-4104-953D-E594CB19A2DB}" dt="2024-03-04T14:45:30.399" v="9611" actId="20577"/>
          <ac:spMkLst>
            <pc:docMk/>
            <pc:sldMk cId="2668507641" sldId="322"/>
            <ac:spMk id="2" creationId="{094E8EB0-BF83-4882-B4F4-5882631EFB1B}"/>
          </ac:spMkLst>
        </pc:spChg>
      </pc:sldChg>
      <pc:sldChg chg="modSp add mod ord modAnim">
        <pc:chgData name="Matejka Rebolj" userId="5d1b439c-ed51-4151-835d-22ddc3958d8d" providerId="ADAL" clId="{BCEF6CA7-6147-4104-953D-E594CB19A2DB}" dt="2024-03-06T17:52:28.115" v="15437" actId="1036"/>
        <pc:sldMkLst>
          <pc:docMk/>
          <pc:sldMk cId="3257195816" sldId="323"/>
        </pc:sldMkLst>
        <pc:spChg chg="mod">
          <ac:chgData name="Matejka Rebolj" userId="5d1b439c-ed51-4151-835d-22ddc3958d8d" providerId="ADAL" clId="{BCEF6CA7-6147-4104-953D-E594CB19A2DB}" dt="2024-03-04T14:47:53.110" v="9721" actId="20577"/>
          <ac:spMkLst>
            <pc:docMk/>
            <pc:sldMk cId="3257195816" sldId="323"/>
            <ac:spMk id="6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6T14:29:15.137" v="15270" actId="14100"/>
          <ac:spMkLst>
            <pc:docMk/>
            <pc:sldMk cId="3257195816" sldId="323"/>
            <ac:spMk id="8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4:47:56.277" v="9723" actId="20577"/>
          <ac:spMkLst>
            <pc:docMk/>
            <pc:sldMk cId="3257195816" sldId="323"/>
            <ac:spMk id="10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4:48:16.087" v="9742" actId="12"/>
          <ac:spMkLst>
            <pc:docMk/>
            <pc:sldMk cId="3257195816" sldId="323"/>
            <ac:spMk id="12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4:55:08.388" v="10476" actId="20577"/>
          <ac:spMkLst>
            <pc:docMk/>
            <pc:sldMk cId="3257195816" sldId="323"/>
            <ac:spMk id="14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4:55:36.539" v="10566" actId="12"/>
          <ac:spMkLst>
            <pc:docMk/>
            <pc:sldMk cId="3257195816" sldId="323"/>
            <ac:spMk id="16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4:56:15.597" v="10598" actId="20577"/>
          <ac:spMkLst>
            <pc:docMk/>
            <pc:sldMk cId="3257195816" sldId="323"/>
            <ac:spMk id="18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4:57:22.962" v="10690" actId="12"/>
          <ac:spMkLst>
            <pc:docMk/>
            <pc:sldMk cId="3257195816" sldId="323"/>
            <ac:spMk id="20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6T17:52:28.115" v="15437" actId="1036"/>
          <ac:spMkLst>
            <pc:docMk/>
            <pc:sldMk cId="3257195816" sldId="323"/>
            <ac:spMk id="22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4:58:01.367" v="10751" actId="1037"/>
          <ac:spMkLst>
            <pc:docMk/>
            <pc:sldMk cId="3257195816" sldId="323"/>
            <ac:spMk id="24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4:46:02.667" v="9634" actId="20577"/>
          <ac:spMkLst>
            <pc:docMk/>
            <pc:sldMk cId="3257195816" sldId="323"/>
            <ac:spMk id="25" creationId="{00000000-0000-0000-0000-000000000000}"/>
          </ac:spMkLst>
        </pc:spChg>
        <pc:grpChg chg="mod">
          <ac:chgData name="Matejka Rebolj" userId="5d1b439c-ed51-4151-835d-22ddc3958d8d" providerId="ADAL" clId="{BCEF6CA7-6147-4104-953D-E594CB19A2DB}" dt="2024-03-06T14:29:21.613" v="15276" actId="1037"/>
          <ac:grpSpMkLst>
            <pc:docMk/>
            <pc:sldMk cId="3257195816" sldId="323"/>
            <ac:grpSpMk id="5" creationId="{D0557C50-0B31-9348-AF2A-301002B74889}"/>
          </ac:grpSpMkLst>
        </pc:grpChg>
        <pc:cxnChg chg="mod">
          <ac:chgData name="Matejka Rebolj" userId="5d1b439c-ed51-4151-835d-22ddc3958d8d" providerId="ADAL" clId="{BCEF6CA7-6147-4104-953D-E594CB19A2DB}" dt="2024-03-04T14:58:01.367" v="10751" actId="1037"/>
          <ac:cxnSpMkLst>
            <pc:docMk/>
            <pc:sldMk cId="3257195816" sldId="323"/>
            <ac:cxnSpMk id="23" creationId="{7499D1F6-6F64-E045-A629-F16A8AF17DEB}"/>
          </ac:cxnSpMkLst>
        </pc:cxnChg>
      </pc:sldChg>
      <pc:sldChg chg="delSp add del mod ord delAnim">
        <pc:chgData name="Matejka Rebolj" userId="5d1b439c-ed51-4151-835d-22ddc3958d8d" providerId="ADAL" clId="{BCEF6CA7-6147-4104-953D-E594CB19A2DB}" dt="2024-03-06T14:05:41.265" v="15012" actId="47"/>
        <pc:sldMkLst>
          <pc:docMk/>
          <pc:sldMk cId="3256088242" sldId="324"/>
        </pc:sldMkLst>
        <pc:spChg chg="del">
          <ac:chgData name="Matejka Rebolj" userId="5d1b439c-ed51-4151-835d-22ddc3958d8d" providerId="ADAL" clId="{BCEF6CA7-6147-4104-953D-E594CB19A2DB}" dt="2024-03-04T14:58:44.502" v="10758" actId="478"/>
          <ac:spMkLst>
            <pc:docMk/>
            <pc:sldMk cId="3256088242" sldId="324"/>
            <ac:spMk id="11" creationId="{A2265511-48EF-3467-8594-305FA1C4CA53}"/>
          </ac:spMkLst>
        </pc:spChg>
        <pc:spChg chg="del">
          <ac:chgData name="Matejka Rebolj" userId="5d1b439c-ed51-4151-835d-22ddc3958d8d" providerId="ADAL" clId="{BCEF6CA7-6147-4104-953D-E594CB19A2DB}" dt="2024-03-04T14:58:42.246" v="10756" actId="478"/>
          <ac:spMkLst>
            <pc:docMk/>
            <pc:sldMk cId="3256088242" sldId="324"/>
            <ac:spMk id="14" creationId="{A3B9913A-6A2C-1A87-EE81-7F4F042BAB12}"/>
          </ac:spMkLst>
        </pc:spChg>
        <pc:spChg chg="del">
          <ac:chgData name="Matejka Rebolj" userId="5d1b439c-ed51-4151-835d-22ddc3958d8d" providerId="ADAL" clId="{BCEF6CA7-6147-4104-953D-E594CB19A2DB}" dt="2024-03-04T14:58:43.303" v="10757" actId="478"/>
          <ac:spMkLst>
            <pc:docMk/>
            <pc:sldMk cId="3256088242" sldId="324"/>
            <ac:spMk id="15" creationId="{C34CE26F-7F0D-82F8-A93D-ABE932F9EBEC}"/>
          </ac:spMkLst>
        </pc:spChg>
      </pc:sldChg>
      <pc:sldChg chg="addSp modSp add mod modAnim">
        <pc:chgData name="Matejka Rebolj" userId="5d1b439c-ed51-4151-835d-22ddc3958d8d" providerId="ADAL" clId="{BCEF6CA7-6147-4104-953D-E594CB19A2DB}" dt="2024-03-06T17:53:15.100" v="15448" actId="20577"/>
        <pc:sldMkLst>
          <pc:docMk/>
          <pc:sldMk cId="3197780857" sldId="325"/>
        </pc:sldMkLst>
        <pc:spChg chg="mod">
          <ac:chgData name="Matejka Rebolj" userId="5d1b439c-ed51-4151-835d-22ddc3958d8d" providerId="ADAL" clId="{BCEF6CA7-6147-4104-953D-E594CB19A2DB}" dt="2024-03-04T15:49:18.860" v="11290"/>
          <ac:spMkLst>
            <pc:docMk/>
            <pc:sldMk cId="3197780857" sldId="325"/>
            <ac:spMk id="2" creationId="{094E8EB0-BF83-4882-B4F4-5882631EFB1B}"/>
          </ac:spMkLst>
        </pc:spChg>
        <pc:spChg chg="mod">
          <ac:chgData name="Matejka Rebolj" userId="5d1b439c-ed51-4151-835d-22ddc3958d8d" providerId="ADAL" clId="{BCEF6CA7-6147-4104-953D-E594CB19A2DB}" dt="2024-03-06T17:53:15.100" v="15448" actId="20577"/>
          <ac:spMkLst>
            <pc:docMk/>
            <pc:sldMk cId="3197780857" sldId="325"/>
            <ac:spMk id="3" creationId="{843600BD-45D4-4E3B-AE90-876F31D19A0F}"/>
          </ac:spMkLst>
        </pc:spChg>
        <pc:spChg chg="mod">
          <ac:chgData name="Matejka Rebolj" userId="5d1b439c-ed51-4151-835d-22ddc3958d8d" providerId="ADAL" clId="{BCEF6CA7-6147-4104-953D-E594CB19A2DB}" dt="2024-03-04T17:24:52.720" v="12073" actId="20577"/>
          <ac:spMkLst>
            <pc:docMk/>
            <pc:sldMk cId="3197780857" sldId="325"/>
            <ac:spMk id="4" creationId="{A3784920-1B32-4145-A479-EF6B8B0F4915}"/>
          </ac:spMkLst>
        </pc:spChg>
        <pc:spChg chg="add mod">
          <ac:chgData name="Matejka Rebolj" userId="5d1b439c-ed51-4151-835d-22ddc3958d8d" providerId="ADAL" clId="{BCEF6CA7-6147-4104-953D-E594CB19A2DB}" dt="2024-03-06T12:14:46.509" v="14571" actId="1037"/>
          <ac:spMkLst>
            <pc:docMk/>
            <pc:sldMk cId="3197780857" sldId="325"/>
            <ac:spMk id="5" creationId="{5CB7E02A-3FE2-073D-6D6B-D01CBFC0329A}"/>
          </ac:spMkLst>
        </pc:spChg>
        <pc:picChg chg="add mod">
          <ac:chgData name="Matejka Rebolj" userId="5d1b439c-ed51-4151-835d-22ddc3958d8d" providerId="ADAL" clId="{BCEF6CA7-6147-4104-953D-E594CB19A2DB}" dt="2024-03-04T17:18:41.887" v="11954" actId="1076"/>
          <ac:picMkLst>
            <pc:docMk/>
            <pc:sldMk cId="3197780857" sldId="325"/>
            <ac:picMk id="2050" creationId="{F6113E81-6DFE-3D0C-8B0A-50884A7016F8}"/>
          </ac:picMkLst>
        </pc:picChg>
        <pc:picChg chg="add mod">
          <ac:chgData name="Matejka Rebolj" userId="5d1b439c-ed51-4151-835d-22ddc3958d8d" providerId="ADAL" clId="{BCEF6CA7-6147-4104-953D-E594CB19A2DB}" dt="2024-03-04T17:19:52.725" v="11985" actId="1076"/>
          <ac:picMkLst>
            <pc:docMk/>
            <pc:sldMk cId="3197780857" sldId="325"/>
            <ac:picMk id="2052" creationId="{91523262-3DDD-F66B-C556-B9D298212456}"/>
          </ac:picMkLst>
        </pc:picChg>
      </pc:sldChg>
      <pc:sldChg chg="addSp delSp modSp add mod ord">
        <pc:chgData name="Matejka Rebolj" userId="5d1b439c-ed51-4151-835d-22ddc3958d8d" providerId="ADAL" clId="{BCEF6CA7-6147-4104-953D-E594CB19A2DB}" dt="2024-03-06T17:55:24.403" v="15541" actId="1035"/>
        <pc:sldMkLst>
          <pc:docMk/>
          <pc:sldMk cId="347463558" sldId="326"/>
        </pc:sldMkLst>
        <pc:spChg chg="del">
          <ac:chgData name="Matejka Rebolj" userId="5d1b439c-ed51-4151-835d-22ddc3958d8d" providerId="ADAL" clId="{BCEF6CA7-6147-4104-953D-E594CB19A2DB}" dt="2024-03-04T18:29:16.640" v="12282" actId="478"/>
          <ac:spMkLst>
            <pc:docMk/>
            <pc:sldMk cId="347463558" sldId="326"/>
            <ac:spMk id="2" creationId="{9888B61C-A661-4682-961B-54873962CB06}"/>
          </ac:spMkLst>
        </pc:spChg>
        <pc:spChg chg="mod">
          <ac:chgData name="Matejka Rebolj" userId="5d1b439c-ed51-4151-835d-22ddc3958d8d" providerId="ADAL" clId="{BCEF6CA7-6147-4104-953D-E594CB19A2DB}" dt="2024-03-04T18:29:23.938" v="12330" actId="1037"/>
          <ac:spMkLst>
            <pc:docMk/>
            <pc:sldMk cId="347463558" sldId="326"/>
            <ac:spMk id="3" creationId="{3091E09C-57E1-4F3D-A4F2-6C2A2DB7564D}"/>
          </ac:spMkLst>
        </pc:spChg>
        <pc:spChg chg="add mod">
          <ac:chgData name="Matejka Rebolj" userId="5d1b439c-ed51-4151-835d-22ddc3958d8d" providerId="ADAL" clId="{BCEF6CA7-6147-4104-953D-E594CB19A2DB}" dt="2024-03-06T17:55:19.200" v="15502" actId="6549"/>
          <ac:spMkLst>
            <pc:docMk/>
            <pc:sldMk cId="347463558" sldId="326"/>
            <ac:spMk id="4" creationId="{FF6F84A6-786D-4F21-C6FA-D610457467DE}"/>
          </ac:spMkLst>
        </pc:spChg>
        <pc:spChg chg="mod">
          <ac:chgData name="Matejka Rebolj" userId="5d1b439c-ed51-4151-835d-22ddc3958d8d" providerId="ADAL" clId="{BCEF6CA7-6147-4104-953D-E594CB19A2DB}" dt="2024-03-06T17:55:24.403" v="15541" actId="1035"/>
          <ac:spMkLst>
            <pc:docMk/>
            <pc:sldMk cId="347463558" sldId="326"/>
            <ac:spMk id="5" creationId="{08324763-53DA-4A47-8366-FB1772666F87}"/>
          </ac:spMkLst>
        </pc:spChg>
        <pc:spChg chg="mod">
          <ac:chgData name="Matejka Rebolj" userId="5d1b439c-ed51-4151-835d-22ddc3958d8d" providerId="ADAL" clId="{BCEF6CA7-6147-4104-953D-E594CB19A2DB}" dt="2024-03-04T17:25:37.621" v="12122" actId="20577"/>
          <ac:spMkLst>
            <pc:docMk/>
            <pc:sldMk cId="347463558" sldId="326"/>
            <ac:spMk id="7" creationId="{00000000-0000-0000-0000-000000000000}"/>
          </ac:spMkLst>
        </pc:spChg>
        <pc:picChg chg="del">
          <ac:chgData name="Matejka Rebolj" userId="5d1b439c-ed51-4151-835d-22ddc3958d8d" providerId="ADAL" clId="{BCEF6CA7-6147-4104-953D-E594CB19A2DB}" dt="2024-03-04T18:28:42.053" v="12274" actId="478"/>
          <ac:picMkLst>
            <pc:docMk/>
            <pc:sldMk cId="347463558" sldId="326"/>
            <ac:picMk id="8" creationId="{00000000-0000-0000-0000-000000000000}"/>
          </ac:picMkLst>
        </pc:picChg>
        <pc:picChg chg="add del mod">
          <ac:chgData name="Matejka Rebolj" userId="5d1b439c-ed51-4151-835d-22ddc3958d8d" providerId="ADAL" clId="{BCEF6CA7-6147-4104-953D-E594CB19A2DB}" dt="2024-03-04T18:31:58.180" v="12332" actId="478"/>
          <ac:picMkLst>
            <pc:docMk/>
            <pc:sldMk cId="347463558" sldId="326"/>
            <ac:picMk id="3074" creationId="{0B1D947E-D467-CC0C-941A-4FC75BFCE245}"/>
          </ac:picMkLst>
        </pc:picChg>
        <pc:picChg chg="add del mod">
          <ac:chgData name="Matejka Rebolj" userId="5d1b439c-ed51-4151-835d-22ddc3958d8d" providerId="ADAL" clId="{BCEF6CA7-6147-4104-953D-E594CB19A2DB}" dt="2024-03-06T17:55:06.423" v="15484" actId="478"/>
          <ac:picMkLst>
            <pc:docMk/>
            <pc:sldMk cId="347463558" sldId="326"/>
            <ac:picMk id="3076" creationId="{3CF045F8-001E-93E8-56AA-E1340E6B84B8}"/>
          </ac:picMkLst>
        </pc:picChg>
      </pc:sldChg>
      <pc:sldChg chg="delSp modSp add mod ord modAnim">
        <pc:chgData name="Matejka Rebolj" userId="5d1b439c-ed51-4151-835d-22ddc3958d8d" providerId="ADAL" clId="{BCEF6CA7-6147-4104-953D-E594CB19A2DB}" dt="2024-03-06T17:56:08.396" v="15551" actId="1037"/>
        <pc:sldMkLst>
          <pc:docMk/>
          <pc:sldMk cId="2931159925" sldId="327"/>
        </pc:sldMkLst>
        <pc:spChg chg="mod">
          <ac:chgData name="Matejka Rebolj" userId="5d1b439c-ed51-4151-835d-22ddc3958d8d" providerId="ADAL" clId="{BCEF6CA7-6147-4104-953D-E594CB19A2DB}" dt="2024-03-04T18:35:43.392" v="12438" actId="1036"/>
          <ac:spMkLst>
            <pc:docMk/>
            <pc:sldMk cId="2931159925" sldId="327"/>
            <ac:spMk id="6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6T12:22:07.593" v="14656" actId="20577"/>
          <ac:spMkLst>
            <pc:docMk/>
            <pc:sldMk cId="2931159925" sldId="327"/>
            <ac:spMk id="8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8:36:09.976" v="12481" actId="1036"/>
          <ac:spMkLst>
            <pc:docMk/>
            <pc:sldMk cId="2931159925" sldId="327"/>
            <ac:spMk id="10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8:39:30.968" v="12620" actId="14100"/>
          <ac:spMkLst>
            <pc:docMk/>
            <pc:sldMk cId="2931159925" sldId="327"/>
            <ac:spMk id="12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8:39:40.839" v="12639" actId="1036"/>
          <ac:spMkLst>
            <pc:docMk/>
            <pc:sldMk cId="2931159925" sldId="327"/>
            <ac:spMk id="14" creationId="{B0759468-3783-DD45-AC2F-7E3842278B7D}"/>
          </ac:spMkLst>
        </pc:spChg>
        <pc:spChg chg="mod">
          <ac:chgData name="Matejka Rebolj" userId="5d1b439c-ed51-4151-835d-22ddc3958d8d" providerId="ADAL" clId="{BCEF6CA7-6147-4104-953D-E594CB19A2DB}" dt="2024-03-04T18:39:15.899" v="12618" actId="20577"/>
          <ac:spMkLst>
            <pc:docMk/>
            <pc:sldMk cId="2931159925" sldId="327"/>
            <ac:spMk id="16" creationId="{49D3155A-02B7-9146-95B9-2D706BFA7810}"/>
          </ac:spMkLst>
        </pc:spChg>
        <pc:spChg chg="mod">
          <ac:chgData name="Matejka Rebolj" userId="5d1b439c-ed51-4151-835d-22ddc3958d8d" providerId="ADAL" clId="{BCEF6CA7-6147-4104-953D-E594CB19A2DB}" dt="2024-03-04T18:36:47.647" v="12484" actId="6549"/>
          <ac:spMkLst>
            <pc:docMk/>
            <pc:sldMk cId="2931159925" sldId="327"/>
            <ac:spMk id="22" creationId="{B0759468-3783-DD45-AC2F-7E3842278B7D}"/>
          </ac:spMkLst>
        </pc:spChg>
        <pc:grpChg chg="mod">
          <ac:chgData name="Matejka Rebolj" userId="5d1b439c-ed51-4151-835d-22ddc3958d8d" providerId="ADAL" clId="{BCEF6CA7-6147-4104-953D-E594CB19A2DB}" dt="2024-03-06T17:56:08.396" v="15551" actId="1037"/>
          <ac:grpSpMkLst>
            <pc:docMk/>
            <pc:sldMk cId="2931159925" sldId="327"/>
            <ac:grpSpMk id="5" creationId="{D0557C50-0B31-9348-AF2A-301002B74889}"/>
          </ac:grpSpMkLst>
        </pc:grpChg>
        <pc:grpChg chg="mod">
          <ac:chgData name="Matejka Rebolj" userId="5d1b439c-ed51-4151-835d-22ddc3958d8d" providerId="ADAL" clId="{BCEF6CA7-6147-4104-953D-E594CB19A2DB}" dt="2024-03-06T17:56:08.396" v="15551" actId="1037"/>
          <ac:grpSpMkLst>
            <pc:docMk/>
            <pc:sldMk cId="2931159925" sldId="327"/>
            <ac:grpSpMk id="9" creationId="{D0557C50-0B31-9348-AF2A-301002B74889}"/>
          </ac:grpSpMkLst>
        </pc:grpChg>
        <pc:grpChg chg="mod">
          <ac:chgData name="Matejka Rebolj" userId="5d1b439c-ed51-4151-835d-22ddc3958d8d" providerId="ADAL" clId="{BCEF6CA7-6147-4104-953D-E594CB19A2DB}" dt="2024-03-06T17:56:08.396" v="15551" actId="1037"/>
          <ac:grpSpMkLst>
            <pc:docMk/>
            <pc:sldMk cId="2931159925" sldId="327"/>
            <ac:grpSpMk id="13" creationId="{D0557C50-0B31-9348-AF2A-301002B74889}"/>
          </ac:grpSpMkLst>
        </pc:grpChg>
        <pc:grpChg chg="del">
          <ac:chgData name="Matejka Rebolj" userId="5d1b439c-ed51-4151-835d-22ddc3958d8d" providerId="ADAL" clId="{BCEF6CA7-6147-4104-953D-E594CB19A2DB}" dt="2024-03-04T18:36:44.893" v="12483" actId="478"/>
          <ac:grpSpMkLst>
            <pc:docMk/>
            <pc:sldMk cId="2931159925" sldId="327"/>
            <ac:grpSpMk id="17" creationId="{D0557C50-0B31-9348-AF2A-301002B74889}"/>
          </ac:grpSpMkLst>
        </pc:grpChg>
        <pc:grpChg chg="del">
          <ac:chgData name="Matejka Rebolj" userId="5d1b439c-ed51-4151-835d-22ddc3958d8d" providerId="ADAL" clId="{BCEF6CA7-6147-4104-953D-E594CB19A2DB}" dt="2024-03-04T18:36:50.357" v="12485" actId="478"/>
          <ac:grpSpMkLst>
            <pc:docMk/>
            <pc:sldMk cId="2931159925" sldId="327"/>
            <ac:grpSpMk id="21" creationId="{D0557C50-0B31-9348-AF2A-301002B74889}"/>
          </ac:grpSpMkLst>
        </pc:grpChg>
      </pc:sldChg>
      <pc:sldChg chg="delSp modSp add del mod ord delAnim modAnim">
        <pc:chgData name="Matejka Rebolj" userId="5d1b439c-ed51-4151-835d-22ddc3958d8d" providerId="ADAL" clId="{BCEF6CA7-6147-4104-953D-E594CB19A2DB}" dt="2024-03-06T14:06:11.817" v="15021" actId="47"/>
        <pc:sldMkLst>
          <pc:docMk/>
          <pc:sldMk cId="1422715589" sldId="328"/>
        </pc:sldMkLst>
        <pc:spChg chg="del">
          <ac:chgData name="Matejka Rebolj" userId="5d1b439c-ed51-4151-835d-22ddc3958d8d" providerId="ADAL" clId="{BCEF6CA7-6147-4104-953D-E594CB19A2DB}" dt="2024-03-04T18:42:30.784" v="12647" actId="478"/>
          <ac:spMkLst>
            <pc:docMk/>
            <pc:sldMk cId="1422715589" sldId="328"/>
            <ac:spMk id="11" creationId="{A2265511-48EF-3467-8594-305FA1C4CA53}"/>
          </ac:spMkLst>
        </pc:spChg>
        <pc:spChg chg="del mod">
          <ac:chgData name="Matejka Rebolj" userId="5d1b439c-ed51-4151-835d-22ddc3958d8d" providerId="ADAL" clId="{BCEF6CA7-6147-4104-953D-E594CB19A2DB}" dt="2024-03-04T18:42:35.083" v="12650" actId="478"/>
          <ac:spMkLst>
            <pc:docMk/>
            <pc:sldMk cId="1422715589" sldId="328"/>
            <ac:spMk id="12" creationId="{31B67075-9ADE-90B8-9588-EA4E7899B624}"/>
          </ac:spMkLst>
        </pc:spChg>
        <pc:spChg chg="del">
          <ac:chgData name="Matejka Rebolj" userId="5d1b439c-ed51-4151-835d-22ddc3958d8d" providerId="ADAL" clId="{BCEF6CA7-6147-4104-953D-E594CB19A2DB}" dt="2024-03-04T18:42:31.715" v="12648" actId="478"/>
          <ac:spMkLst>
            <pc:docMk/>
            <pc:sldMk cId="1422715589" sldId="328"/>
            <ac:spMk id="13" creationId="{D4ED0B59-1691-5B12-AD15-ADE6B4EC6D0A}"/>
          </ac:spMkLst>
        </pc:spChg>
      </pc:sldChg>
      <pc:sldChg chg="addSp delSp modSp add mod modAnim">
        <pc:chgData name="Matejka Rebolj" userId="5d1b439c-ed51-4151-835d-22ddc3958d8d" providerId="ADAL" clId="{BCEF6CA7-6147-4104-953D-E594CB19A2DB}" dt="2024-03-06T12:28:08.287" v="14818" actId="1036"/>
        <pc:sldMkLst>
          <pc:docMk/>
          <pc:sldMk cId="4090436404" sldId="329"/>
        </pc:sldMkLst>
        <pc:spChg chg="del">
          <ac:chgData name="Matejka Rebolj" userId="5d1b439c-ed51-4151-835d-22ddc3958d8d" providerId="ADAL" clId="{BCEF6CA7-6147-4104-953D-E594CB19A2DB}" dt="2024-03-04T19:26:24.371" v="13714" actId="478"/>
          <ac:spMkLst>
            <pc:docMk/>
            <pc:sldMk cId="4090436404" sldId="329"/>
            <ac:spMk id="2" creationId="{9888B61C-A661-4682-961B-54873962CB06}"/>
          </ac:spMkLst>
        </pc:spChg>
        <pc:spChg chg="del">
          <ac:chgData name="Matejka Rebolj" userId="5d1b439c-ed51-4151-835d-22ddc3958d8d" providerId="ADAL" clId="{BCEF6CA7-6147-4104-953D-E594CB19A2DB}" dt="2024-03-04T19:26:27.697" v="13715" actId="478"/>
          <ac:spMkLst>
            <pc:docMk/>
            <pc:sldMk cId="4090436404" sldId="329"/>
            <ac:spMk id="3" creationId="{3091E09C-57E1-4F3D-A4F2-6C2A2DB7564D}"/>
          </ac:spMkLst>
        </pc:spChg>
        <pc:spChg chg="mod">
          <ac:chgData name="Matejka Rebolj" userId="5d1b439c-ed51-4151-835d-22ddc3958d8d" providerId="ADAL" clId="{BCEF6CA7-6147-4104-953D-E594CB19A2DB}" dt="2024-03-06T12:28:08.287" v="14818" actId="1036"/>
          <ac:spMkLst>
            <pc:docMk/>
            <pc:sldMk cId="4090436404" sldId="329"/>
            <ac:spMk id="5" creationId="{08324763-53DA-4A47-8366-FB1772666F87}"/>
          </ac:spMkLst>
        </pc:spChg>
        <pc:spChg chg="mod">
          <ac:chgData name="Matejka Rebolj" userId="5d1b439c-ed51-4151-835d-22ddc3958d8d" providerId="ADAL" clId="{BCEF6CA7-6147-4104-953D-E594CB19A2DB}" dt="2024-03-04T19:22:51.727" v="13645" actId="20577"/>
          <ac:spMkLst>
            <pc:docMk/>
            <pc:sldMk cId="4090436404" sldId="329"/>
            <ac:spMk id="7" creationId="{00000000-0000-0000-0000-000000000000}"/>
          </ac:spMkLst>
        </pc:spChg>
        <pc:picChg chg="del">
          <ac:chgData name="Matejka Rebolj" userId="5d1b439c-ed51-4151-835d-22ddc3958d8d" providerId="ADAL" clId="{BCEF6CA7-6147-4104-953D-E594CB19A2DB}" dt="2024-03-04T19:26:22.457" v="13713" actId="478"/>
          <ac:picMkLst>
            <pc:docMk/>
            <pc:sldMk cId="4090436404" sldId="329"/>
            <ac:picMk id="8" creationId="{00000000-0000-0000-0000-000000000000}"/>
          </ac:picMkLst>
        </pc:picChg>
        <pc:picChg chg="add del mod">
          <ac:chgData name="Matejka Rebolj" userId="5d1b439c-ed51-4151-835d-22ddc3958d8d" providerId="ADAL" clId="{BCEF6CA7-6147-4104-953D-E594CB19A2DB}" dt="2024-03-04T19:33:22.512" v="13755" actId="478"/>
          <ac:picMkLst>
            <pc:docMk/>
            <pc:sldMk cId="4090436404" sldId="329"/>
            <ac:picMk id="5122" creationId="{1DEE8BA6-E1B9-AF59-069F-67F0FEAD299B}"/>
          </ac:picMkLst>
        </pc:picChg>
        <pc:picChg chg="add del mod">
          <ac:chgData name="Matejka Rebolj" userId="5d1b439c-ed51-4151-835d-22ddc3958d8d" providerId="ADAL" clId="{BCEF6CA7-6147-4104-953D-E594CB19A2DB}" dt="2024-03-04T19:35:31.345" v="13812" actId="478"/>
          <ac:picMkLst>
            <pc:docMk/>
            <pc:sldMk cId="4090436404" sldId="329"/>
            <ac:picMk id="5124" creationId="{0CBE261F-DBA0-16A3-0073-AE109D11363C}"/>
          </ac:picMkLst>
        </pc:picChg>
        <pc:picChg chg="add del mod">
          <ac:chgData name="Matejka Rebolj" userId="5d1b439c-ed51-4151-835d-22ddc3958d8d" providerId="ADAL" clId="{BCEF6CA7-6147-4104-953D-E594CB19A2DB}" dt="2024-03-04T19:36:30.589" v="13856" actId="478"/>
          <ac:picMkLst>
            <pc:docMk/>
            <pc:sldMk cId="4090436404" sldId="329"/>
            <ac:picMk id="5126" creationId="{6DEA1442-C369-A0F7-A61B-721AD666A97F}"/>
          </ac:picMkLst>
        </pc:picChg>
        <pc:picChg chg="add mod">
          <ac:chgData name="Matejka Rebolj" userId="5d1b439c-ed51-4151-835d-22ddc3958d8d" providerId="ADAL" clId="{BCEF6CA7-6147-4104-953D-E594CB19A2DB}" dt="2024-03-06T12:27:58.215" v="14808" actId="1076"/>
          <ac:picMkLst>
            <pc:docMk/>
            <pc:sldMk cId="4090436404" sldId="329"/>
            <ac:picMk id="5128" creationId="{BDFFCEF4-6D9D-1BC7-9B3F-4DF6AEB3248C}"/>
          </ac:picMkLst>
        </pc:picChg>
      </pc:sldChg>
      <pc:sldChg chg="addSp delSp modSp add mod ord delAnim">
        <pc:chgData name="Matejka Rebolj" userId="5d1b439c-ed51-4151-835d-22ddc3958d8d" providerId="ADAL" clId="{BCEF6CA7-6147-4104-953D-E594CB19A2DB}" dt="2024-03-06T14:24:27.207" v="15269" actId="14100"/>
        <pc:sldMkLst>
          <pc:docMk/>
          <pc:sldMk cId="2164298590" sldId="330"/>
        </pc:sldMkLst>
        <pc:spChg chg="add del mod">
          <ac:chgData name="Matejka Rebolj" userId="5d1b439c-ed51-4151-835d-22ddc3958d8d" providerId="ADAL" clId="{BCEF6CA7-6147-4104-953D-E594CB19A2DB}" dt="2024-03-06T14:03:47.965" v="14959" actId="478"/>
          <ac:spMkLst>
            <pc:docMk/>
            <pc:sldMk cId="2164298590" sldId="330"/>
            <ac:spMk id="3" creationId="{AA102EE9-02C9-B029-4657-AAE10C9EE187}"/>
          </ac:spMkLst>
        </pc:spChg>
        <pc:spChg chg="mod">
          <ac:chgData name="Matejka Rebolj" userId="5d1b439c-ed51-4151-835d-22ddc3958d8d" providerId="ADAL" clId="{BCEF6CA7-6147-4104-953D-E594CB19A2DB}" dt="2024-03-06T14:24:27.207" v="15269" actId="14100"/>
          <ac:spMkLst>
            <pc:docMk/>
            <pc:sldMk cId="2164298590" sldId="330"/>
            <ac:spMk id="6" creationId="{2AE37D2C-8F68-41CE-8327-BEFC90856AAC}"/>
          </ac:spMkLst>
        </pc:spChg>
        <pc:spChg chg="del">
          <ac:chgData name="Matejka Rebolj" userId="5d1b439c-ed51-4151-835d-22ddc3958d8d" providerId="ADAL" clId="{BCEF6CA7-6147-4104-953D-E594CB19A2DB}" dt="2024-03-06T14:03:41.217" v="14956" actId="478"/>
          <ac:spMkLst>
            <pc:docMk/>
            <pc:sldMk cId="2164298590" sldId="330"/>
            <ac:spMk id="7" creationId="{70B60C16-3D50-410E-8A33-BA3A6C819101}"/>
          </ac:spMkLst>
        </pc:spChg>
        <pc:graphicFrameChg chg="del">
          <ac:chgData name="Matejka Rebolj" userId="5d1b439c-ed51-4151-835d-22ddc3958d8d" providerId="ADAL" clId="{BCEF6CA7-6147-4104-953D-E594CB19A2DB}" dt="2024-03-06T14:03:46.015" v="14958" actId="478"/>
          <ac:graphicFrameMkLst>
            <pc:docMk/>
            <pc:sldMk cId="2164298590" sldId="330"/>
            <ac:graphicFrameMk id="12" creationId="{AA0C3C85-AAAB-07CE-A098-523F33C64CA9}"/>
          </ac:graphicFrameMkLst>
        </pc:graphicFrameChg>
        <pc:picChg chg="del">
          <ac:chgData name="Matejka Rebolj" userId="5d1b439c-ed51-4151-835d-22ddc3958d8d" providerId="ADAL" clId="{BCEF6CA7-6147-4104-953D-E594CB19A2DB}" dt="2024-03-06T14:03:43.494" v="14957" actId="478"/>
          <ac:picMkLst>
            <pc:docMk/>
            <pc:sldMk cId="2164298590" sldId="330"/>
            <ac:picMk id="13" creationId="{70A1EAB7-FF09-3272-7B74-BA8915927AC6}"/>
          </ac:picMkLst>
        </pc:picChg>
      </pc:sldChg>
      <pc:sldChg chg="addSp delSp modSp new del mod">
        <pc:chgData name="Matejka Rebolj" userId="5d1b439c-ed51-4151-835d-22ddc3958d8d" providerId="ADAL" clId="{BCEF6CA7-6147-4104-953D-E594CB19A2DB}" dt="2024-03-04T21:34:00.036" v="13970" actId="47"/>
        <pc:sldMkLst>
          <pc:docMk/>
          <pc:sldMk cId="2737394042" sldId="330"/>
        </pc:sldMkLst>
        <pc:spChg chg="del">
          <ac:chgData name="Matejka Rebolj" userId="5d1b439c-ed51-4151-835d-22ddc3958d8d" providerId="ADAL" clId="{BCEF6CA7-6147-4104-953D-E594CB19A2DB}" dt="2024-03-04T21:33:09.146" v="13935" actId="478"/>
          <ac:spMkLst>
            <pc:docMk/>
            <pc:sldMk cId="2737394042" sldId="330"/>
            <ac:spMk id="2" creationId="{1C5949FA-A3EF-EF69-FD7A-C1A51F3F11AF}"/>
          </ac:spMkLst>
        </pc:spChg>
        <pc:spChg chg="del">
          <ac:chgData name="Matejka Rebolj" userId="5d1b439c-ed51-4151-835d-22ddc3958d8d" providerId="ADAL" clId="{BCEF6CA7-6147-4104-953D-E594CB19A2DB}" dt="2024-03-04T21:33:11.777" v="13936" actId="478"/>
          <ac:spMkLst>
            <pc:docMk/>
            <pc:sldMk cId="2737394042" sldId="330"/>
            <ac:spMk id="3" creationId="{32E46FFB-2CAC-EFBD-6DE3-A2F76AE7C3D9}"/>
          </ac:spMkLst>
        </pc:spChg>
        <pc:graphicFrameChg chg="add mod">
          <ac:chgData name="Matejka Rebolj" userId="5d1b439c-ed51-4151-835d-22ddc3958d8d" providerId="ADAL" clId="{BCEF6CA7-6147-4104-953D-E594CB19A2DB}" dt="2024-03-04T21:33:25.640" v="13940" actId="14100"/>
          <ac:graphicFrameMkLst>
            <pc:docMk/>
            <pc:sldMk cId="2737394042" sldId="330"/>
            <ac:graphicFrameMk id="4" creationId="{2AD9EBFD-CA04-379C-B026-F4E6296AFDCF}"/>
          </ac:graphicFrameMkLst>
        </pc:graphicFrameChg>
      </pc:sldChg>
      <pc:sldChg chg="delSp add mod delAnim modAnim">
        <pc:chgData name="Matejka Rebolj" userId="5d1b439c-ed51-4151-835d-22ddc3958d8d" providerId="ADAL" clId="{BCEF6CA7-6147-4104-953D-E594CB19A2DB}" dt="2024-03-06T14:06:53.160" v="15030"/>
        <pc:sldMkLst>
          <pc:docMk/>
          <pc:sldMk cId="1869880105" sldId="331"/>
        </pc:sldMkLst>
        <pc:spChg chg="del">
          <ac:chgData name="Matejka Rebolj" userId="5d1b439c-ed51-4151-835d-22ddc3958d8d" providerId="ADAL" clId="{BCEF6CA7-6147-4104-953D-E594CB19A2DB}" dt="2024-03-06T14:05:07.565" v="15001" actId="478"/>
          <ac:spMkLst>
            <pc:docMk/>
            <pc:sldMk cId="1869880105" sldId="331"/>
            <ac:spMk id="12" creationId="{31B67075-9ADE-90B8-9588-EA4E7899B624}"/>
          </ac:spMkLst>
        </pc:spChg>
        <pc:spChg chg="del">
          <ac:chgData name="Matejka Rebolj" userId="5d1b439c-ed51-4151-835d-22ddc3958d8d" providerId="ADAL" clId="{BCEF6CA7-6147-4104-953D-E594CB19A2DB}" dt="2024-03-06T14:05:08.527" v="15002" actId="478"/>
          <ac:spMkLst>
            <pc:docMk/>
            <pc:sldMk cId="1869880105" sldId="331"/>
            <ac:spMk id="13" creationId="{D4ED0B59-1691-5B12-AD15-ADE6B4EC6D0A}"/>
          </ac:spMkLst>
        </pc:spChg>
        <pc:spChg chg="del">
          <ac:chgData name="Matejka Rebolj" userId="5d1b439c-ed51-4151-835d-22ddc3958d8d" providerId="ADAL" clId="{BCEF6CA7-6147-4104-953D-E594CB19A2DB}" dt="2024-03-06T14:05:06.859" v="15000" actId="478"/>
          <ac:spMkLst>
            <pc:docMk/>
            <pc:sldMk cId="1869880105" sldId="331"/>
            <ac:spMk id="14" creationId="{A3B9913A-6A2C-1A87-EE81-7F4F042BAB12}"/>
          </ac:spMkLst>
        </pc:spChg>
        <pc:spChg chg="del">
          <ac:chgData name="Matejka Rebolj" userId="5d1b439c-ed51-4151-835d-22ddc3958d8d" providerId="ADAL" clId="{BCEF6CA7-6147-4104-953D-E594CB19A2DB}" dt="2024-03-06T14:05:05.942" v="14999" actId="478"/>
          <ac:spMkLst>
            <pc:docMk/>
            <pc:sldMk cId="1869880105" sldId="331"/>
            <ac:spMk id="15" creationId="{C34CE26F-7F0D-82F8-A93D-ABE932F9EBEC}"/>
          </ac:spMkLst>
        </pc:spChg>
        <pc:picChg chg="del">
          <ac:chgData name="Matejka Rebolj" userId="5d1b439c-ed51-4151-835d-22ddc3958d8d" providerId="ADAL" clId="{BCEF6CA7-6147-4104-953D-E594CB19A2DB}" dt="2024-03-06T14:05:03.476" v="14998" actId="478"/>
          <ac:picMkLst>
            <pc:docMk/>
            <pc:sldMk cId="1869880105" sldId="331"/>
            <ac:picMk id="18" creationId="{AA2BB9D2-5A92-540A-0638-2A433C5AE5E8}"/>
          </ac:picMkLst>
        </pc:picChg>
      </pc:sldChg>
      <pc:sldChg chg="delSp add mod ord delAnim modAnim">
        <pc:chgData name="Matejka Rebolj" userId="5d1b439c-ed51-4151-835d-22ddc3958d8d" providerId="ADAL" clId="{BCEF6CA7-6147-4104-953D-E594CB19A2DB}" dt="2024-03-06T14:06:45.924" v="15028"/>
        <pc:sldMkLst>
          <pc:docMk/>
          <pc:sldMk cId="3815251983" sldId="332"/>
        </pc:sldMkLst>
        <pc:spChg chg="del">
          <ac:chgData name="Matejka Rebolj" userId="5d1b439c-ed51-4151-835d-22ddc3958d8d" providerId="ADAL" clId="{BCEF6CA7-6147-4104-953D-E594CB19A2DB}" dt="2024-03-06T14:05:34.380" v="15009" actId="478"/>
          <ac:spMkLst>
            <pc:docMk/>
            <pc:sldMk cId="3815251983" sldId="332"/>
            <ac:spMk id="11" creationId="{A2265511-48EF-3467-8594-305FA1C4CA53}"/>
          </ac:spMkLst>
        </pc:spChg>
        <pc:spChg chg="del">
          <ac:chgData name="Matejka Rebolj" userId="5d1b439c-ed51-4151-835d-22ddc3958d8d" providerId="ADAL" clId="{BCEF6CA7-6147-4104-953D-E594CB19A2DB}" dt="2024-03-06T14:05:36.654" v="15010" actId="478"/>
          <ac:spMkLst>
            <pc:docMk/>
            <pc:sldMk cId="3815251983" sldId="332"/>
            <ac:spMk id="14" creationId="{A3B9913A-6A2C-1A87-EE81-7F4F042BAB12}"/>
          </ac:spMkLst>
        </pc:spChg>
        <pc:spChg chg="del">
          <ac:chgData name="Matejka Rebolj" userId="5d1b439c-ed51-4151-835d-22ddc3958d8d" providerId="ADAL" clId="{BCEF6CA7-6147-4104-953D-E594CB19A2DB}" dt="2024-03-06T14:05:37.283" v="15011" actId="478"/>
          <ac:spMkLst>
            <pc:docMk/>
            <pc:sldMk cId="3815251983" sldId="332"/>
            <ac:spMk id="15" creationId="{C34CE26F-7F0D-82F8-A93D-ABE932F9EBEC}"/>
          </ac:spMkLst>
        </pc:spChg>
        <pc:graphicFrameChg chg="del">
          <ac:chgData name="Matejka Rebolj" userId="5d1b439c-ed51-4151-835d-22ddc3958d8d" providerId="ADAL" clId="{BCEF6CA7-6147-4104-953D-E594CB19A2DB}" dt="2024-03-06T14:06:41.117" v="15025" actId="478"/>
          <ac:graphicFrameMkLst>
            <pc:docMk/>
            <pc:sldMk cId="3815251983" sldId="332"/>
            <ac:graphicFrameMk id="17" creationId="{A5B73C01-E6E8-1779-ABFC-2636AAEE0FE7}"/>
          </ac:graphicFrameMkLst>
        </pc:graphicFrameChg>
      </pc:sldChg>
      <pc:sldChg chg="delSp modSp add mod ord delAnim modAnim">
        <pc:chgData name="Matejka Rebolj" userId="5d1b439c-ed51-4151-835d-22ddc3958d8d" providerId="ADAL" clId="{BCEF6CA7-6147-4104-953D-E594CB19A2DB}" dt="2024-03-06T14:06:33.462" v="15024"/>
        <pc:sldMkLst>
          <pc:docMk/>
          <pc:sldMk cId="534017195" sldId="333"/>
        </pc:sldMkLst>
        <pc:spChg chg="del">
          <ac:chgData name="Matejka Rebolj" userId="5d1b439c-ed51-4151-835d-22ddc3958d8d" providerId="ADAL" clId="{BCEF6CA7-6147-4104-953D-E594CB19A2DB}" dt="2024-03-06T14:06:01.215" v="15016" actId="478"/>
          <ac:spMkLst>
            <pc:docMk/>
            <pc:sldMk cId="534017195" sldId="333"/>
            <ac:spMk id="11" creationId="{A2265511-48EF-3467-8594-305FA1C4CA53}"/>
          </ac:spMkLst>
        </pc:spChg>
        <pc:spChg chg="del">
          <ac:chgData name="Matejka Rebolj" userId="5d1b439c-ed51-4151-835d-22ddc3958d8d" providerId="ADAL" clId="{BCEF6CA7-6147-4104-953D-E594CB19A2DB}" dt="2024-03-06T14:06:04.045" v="15018" actId="478"/>
          <ac:spMkLst>
            <pc:docMk/>
            <pc:sldMk cId="534017195" sldId="333"/>
            <ac:spMk id="12" creationId="{31B67075-9ADE-90B8-9588-EA4E7899B624}"/>
          </ac:spMkLst>
        </pc:spChg>
        <pc:spChg chg="del mod">
          <ac:chgData name="Matejka Rebolj" userId="5d1b439c-ed51-4151-835d-22ddc3958d8d" providerId="ADAL" clId="{BCEF6CA7-6147-4104-953D-E594CB19A2DB}" dt="2024-03-06T14:06:26.319" v="15022" actId="478"/>
          <ac:spMkLst>
            <pc:docMk/>
            <pc:sldMk cId="534017195" sldId="333"/>
            <ac:spMk id="13" creationId="{D4ED0B59-1691-5B12-AD15-ADE6B4EC6D0A}"/>
          </ac:spMkLst>
        </pc:spChg>
        <pc:graphicFrameChg chg="del">
          <ac:chgData name="Matejka Rebolj" userId="5d1b439c-ed51-4151-835d-22ddc3958d8d" providerId="ADAL" clId="{BCEF6CA7-6147-4104-953D-E594CB19A2DB}" dt="2024-03-06T14:06:09.258" v="15020" actId="478"/>
          <ac:graphicFrameMkLst>
            <pc:docMk/>
            <pc:sldMk cId="534017195" sldId="333"/>
            <ac:graphicFrameMk id="17" creationId="{A5B73C01-E6E8-1779-ABFC-2636AAEE0FE7}"/>
          </ac:graphicFrameMkLst>
        </pc:graphicFrameChg>
        <pc:picChg chg="del">
          <ac:chgData name="Matejka Rebolj" userId="5d1b439c-ed51-4151-835d-22ddc3958d8d" providerId="ADAL" clId="{BCEF6CA7-6147-4104-953D-E594CB19A2DB}" dt="2024-03-06T14:06:04.719" v="15019" actId="478"/>
          <ac:picMkLst>
            <pc:docMk/>
            <pc:sldMk cId="534017195" sldId="333"/>
            <ac:picMk id="18" creationId="{AA2BB9D2-5A92-540A-0638-2A433C5AE5E8}"/>
          </ac:picMkLst>
        </pc:picChg>
      </pc:sldChg>
      <pc:sldChg chg="modSp new mod">
        <pc:chgData name="Matejka Rebolj" userId="5d1b439c-ed51-4151-835d-22ddc3958d8d" providerId="ADAL" clId="{BCEF6CA7-6147-4104-953D-E594CB19A2DB}" dt="2024-03-06T14:15:53.344" v="15092" actId="14100"/>
        <pc:sldMkLst>
          <pc:docMk/>
          <pc:sldMk cId="515214478" sldId="334"/>
        </pc:sldMkLst>
        <pc:spChg chg="mod">
          <ac:chgData name="Matejka Rebolj" userId="5d1b439c-ed51-4151-835d-22ddc3958d8d" providerId="ADAL" clId="{BCEF6CA7-6147-4104-953D-E594CB19A2DB}" dt="2024-03-06T14:15:53.344" v="15092" actId="14100"/>
          <ac:spMkLst>
            <pc:docMk/>
            <pc:sldMk cId="515214478" sldId="334"/>
            <ac:spMk id="2" creationId="{4D77C041-F114-7431-A54A-B37236EF53C8}"/>
          </ac:spMkLst>
        </pc:spChg>
      </pc:sldChg>
      <pc:sldChg chg="new del">
        <pc:chgData name="Matejka Rebolj" userId="5d1b439c-ed51-4151-835d-22ddc3958d8d" providerId="ADAL" clId="{BCEF6CA7-6147-4104-953D-E594CB19A2DB}" dt="2024-03-06T14:14:17.028" v="15032" actId="47"/>
        <pc:sldMkLst>
          <pc:docMk/>
          <pc:sldMk cId="2269047889" sldId="33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mckclac-my.sharepoint.com/personal/k1773203_kcl_ac_uk/Documents/WFH_Lockdown/Admin/Hologic/HpvPatientAdvocacyDay_Geneva2023/ScreeningCoverag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2" formatCode="0.00%">
                  <c:v>0.75700000000000001</c:v>
                </c:pt>
                <c:pt idx="3" formatCode="0.00%">
                  <c:v>0.754</c:v>
                </c:pt>
                <c:pt idx="4" formatCode="0.00%">
                  <c:v>0.73899999999999999</c:v>
                </c:pt>
                <c:pt idx="5" formatCode="0.00%">
                  <c:v>0.74199999999999999</c:v>
                </c:pt>
                <c:pt idx="6" formatCode="0.00%">
                  <c:v>0.73499999999999999</c:v>
                </c:pt>
                <c:pt idx="7" formatCode="0.00%">
                  <c:v>0.72699999999999998</c:v>
                </c:pt>
                <c:pt idx="8" formatCode="0%">
                  <c:v>0.72</c:v>
                </c:pt>
                <c:pt idx="9" formatCode="0.00%">
                  <c:v>0.71399999999999997</c:v>
                </c:pt>
                <c:pt idx="10" formatCode="0.00%">
                  <c:v>0.71899999999999997</c:v>
                </c:pt>
                <c:pt idx="11" formatCode="0.00%">
                  <c:v>0.72199999999999998</c:v>
                </c:pt>
                <c:pt idx="12" formatCode="0.00%">
                  <c:v>0.70199999999999996</c:v>
                </c:pt>
                <c:pt idx="13" formatCode="0.00%">
                  <c:v>0.69899999999999995</c:v>
                </c:pt>
                <c:pt idx="14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EE-4DF0-BAEC-133D04D363CC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Sheet1!$B$5:$P$5</c:f>
              <c:numCache>
                <c:formatCode>0.00%</c:formatCode>
                <c:ptCount val="15"/>
                <c:pt idx="0">
                  <c:v>0.79300000000000004</c:v>
                </c:pt>
                <c:pt idx="1">
                  <c:v>0.78900000000000003</c:v>
                </c:pt>
                <c:pt idx="2">
                  <c:v>0.78600000000000003</c:v>
                </c:pt>
                <c:pt idx="3">
                  <c:v>0.77800000000000002</c:v>
                </c:pt>
                <c:pt idx="4">
                  <c:v>0.77300000000000002</c:v>
                </c:pt>
                <c:pt idx="5">
                  <c:v>0.77200000000000002</c:v>
                </c:pt>
                <c:pt idx="6">
                  <c:v>0.76700000000000002</c:v>
                </c:pt>
                <c:pt idx="7">
                  <c:v>0.76300000000000001</c:v>
                </c:pt>
                <c:pt idx="8">
                  <c:v>0.75900000000000001</c:v>
                </c:pt>
                <c:pt idx="9" formatCode="0%">
                  <c:v>0.75</c:v>
                </c:pt>
                <c:pt idx="10">
                  <c:v>0.74299999999999999</c:v>
                </c:pt>
                <c:pt idx="11">
                  <c:v>0.73799999999999999</c:v>
                </c:pt>
                <c:pt idx="12">
                  <c:v>0.69699999999999995</c:v>
                </c:pt>
                <c:pt idx="13">
                  <c:v>0.71699999999999997</c:v>
                </c:pt>
                <c:pt idx="14">
                  <c:v>0.69399999999999995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EE-4DF0-BAEC-133D04D363CC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Sheet1!$B$6:$P$6</c:f>
              <c:numCache>
                <c:formatCode>General</c:formatCode>
                <c:ptCount val="15"/>
                <c:pt idx="2" formatCode="0%">
                  <c:v>0.76</c:v>
                </c:pt>
                <c:pt idx="3" formatCode="0.00%">
                  <c:v>0.755</c:v>
                </c:pt>
                <c:pt idx="4" formatCode="0.00%">
                  <c:v>0.749</c:v>
                </c:pt>
                <c:pt idx="5" formatCode="0.00%">
                  <c:v>0.753</c:v>
                </c:pt>
                <c:pt idx="6" formatCode="0.00%">
                  <c:v>0.75600000000000001</c:v>
                </c:pt>
                <c:pt idx="7" formatCode="0.00%">
                  <c:v>0.75600000000000001</c:v>
                </c:pt>
                <c:pt idx="8" formatCode="0.00%">
                  <c:v>0.74399999999999999</c:v>
                </c:pt>
                <c:pt idx="9" formatCode="0.00%">
                  <c:v>0.73499999999999999</c:v>
                </c:pt>
                <c:pt idx="10" formatCode="0.00%">
                  <c:v>0.73299999999999998</c:v>
                </c:pt>
                <c:pt idx="11" formatCode="0.00%">
                  <c:v>0.72599999999999998</c:v>
                </c:pt>
                <c:pt idx="12" formatCode="0.00%">
                  <c:v>0.72599999999999998</c:v>
                </c:pt>
                <c:pt idx="13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EE-4DF0-BAEC-133D04D36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019071"/>
        <c:axId val="828012751"/>
      </c:lineChart>
      <c:catAx>
        <c:axId val="9870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12751"/>
        <c:crosses val="autoZero"/>
        <c:auto val="1"/>
        <c:lblAlgn val="ctr"/>
        <c:lblOffset val="100"/>
        <c:noMultiLvlLbl val="0"/>
      </c:catAx>
      <c:valAx>
        <c:axId val="82801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01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2" formatCode="0.00%">
                  <c:v>0.75700000000000001</c:v>
                </c:pt>
                <c:pt idx="3" formatCode="0.00%">
                  <c:v>0.754</c:v>
                </c:pt>
                <c:pt idx="4" formatCode="0.00%">
                  <c:v>0.73899999999999999</c:v>
                </c:pt>
                <c:pt idx="5" formatCode="0.00%">
                  <c:v>0.74199999999999999</c:v>
                </c:pt>
                <c:pt idx="6" formatCode="0.00%">
                  <c:v>0.73499999999999999</c:v>
                </c:pt>
                <c:pt idx="7" formatCode="0.00%">
                  <c:v>0.72699999999999998</c:v>
                </c:pt>
                <c:pt idx="8" formatCode="0%">
                  <c:v>0.72</c:v>
                </c:pt>
                <c:pt idx="9" formatCode="0.00%">
                  <c:v>0.71399999999999997</c:v>
                </c:pt>
                <c:pt idx="10" formatCode="0.00%">
                  <c:v>0.71899999999999997</c:v>
                </c:pt>
                <c:pt idx="11" formatCode="0.00%">
                  <c:v>0.72199999999999998</c:v>
                </c:pt>
                <c:pt idx="12" formatCode="0.00%">
                  <c:v>0.70199999999999996</c:v>
                </c:pt>
                <c:pt idx="13" formatCode="0.00%">
                  <c:v>0.69899999999999995</c:v>
                </c:pt>
                <c:pt idx="14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B-4197-8FEC-62F71FFAA28C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Sheet1!$B$5:$P$5</c:f>
              <c:numCache>
                <c:formatCode>0.00%</c:formatCode>
                <c:ptCount val="15"/>
                <c:pt idx="0">
                  <c:v>0.79300000000000004</c:v>
                </c:pt>
                <c:pt idx="1">
                  <c:v>0.78900000000000003</c:v>
                </c:pt>
                <c:pt idx="2">
                  <c:v>0.78600000000000003</c:v>
                </c:pt>
                <c:pt idx="3">
                  <c:v>0.77800000000000002</c:v>
                </c:pt>
                <c:pt idx="4">
                  <c:v>0.77300000000000002</c:v>
                </c:pt>
                <c:pt idx="5">
                  <c:v>0.77200000000000002</c:v>
                </c:pt>
                <c:pt idx="6">
                  <c:v>0.76700000000000002</c:v>
                </c:pt>
                <c:pt idx="7">
                  <c:v>0.76300000000000001</c:v>
                </c:pt>
                <c:pt idx="8">
                  <c:v>0.75900000000000001</c:v>
                </c:pt>
                <c:pt idx="9" formatCode="0%">
                  <c:v>0.75</c:v>
                </c:pt>
                <c:pt idx="10">
                  <c:v>0.74299999999999999</c:v>
                </c:pt>
                <c:pt idx="11">
                  <c:v>0.73799999999999999</c:v>
                </c:pt>
                <c:pt idx="12">
                  <c:v>0.69699999999999995</c:v>
                </c:pt>
                <c:pt idx="13">
                  <c:v>0.71699999999999997</c:v>
                </c:pt>
                <c:pt idx="14">
                  <c:v>0.69399999999999995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B-4197-8FEC-62F71FFAA28C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Sheet1!$B$6:$P$6</c:f>
              <c:numCache>
                <c:formatCode>General</c:formatCode>
                <c:ptCount val="15"/>
                <c:pt idx="2" formatCode="0%">
                  <c:v>0.76</c:v>
                </c:pt>
                <c:pt idx="3" formatCode="0.00%">
                  <c:v>0.755</c:v>
                </c:pt>
                <c:pt idx="4" formatCode="0.00%">
                  <c:v>0.749</c:v>
                </c:pt>
                <c:pt idx="5" formatCode="0.00%">
                  <c:v>0.753</c:v>
                </c:pt>
                <c:pt idx="6" formatCode="0.00%">
                  <c:v>0.75600000000000001</c:v>
                </c:pt>
                <c:pt idx="7" formatCode="0.00%">
                  <c:v>0.75600000000000001</c:v>
                </c:pt>
                <c:pt idx="8" formatCode="0.00%">
                  <c:v>0.74399999999999999</c:v>
                </c:pt>
                <c:pt idx="9" formatCode="0.00%">
                  <c:v>0.73499999999999999</c:v>
                </c:pt>
                <c:pt idx="10" formatCode="0.00%">
                  <c:v>0.73299999999999998</c:v>
                </c:pt>
                <c:pt idx="11" formatCode="0.00%">
                  <c:v>0.72599999999999998</c:v>
                </c:pt>
                <c:pt idx="12" formatCode="0.00%">
                  <c:v>0.72599999999999998</c:v>
                </c:pt>
                <c:pt idx="13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B-4197-8FEC-62F71FFAA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019071"/>
        <c:axId val="828012751"/>
      </c:lineChart>
      <c:catAx>
        <c:axId val="9870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12751"/>
        <c:crosses val="autoZero"/>
        <c:auto val="1"/>
        <c:lblAlgn val="ctr"/>
        <c:lblOffset val="100"/>
        <c:noMultiLvlLbl val="0"/>
      </c:catAx>
      <c:valAx>
        <c:axId val="82801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019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2" formatCode="0.00%">
                  <c:v>0.75700000000000001</c:v>
                </c:pt>
                <c:pt idx="3" formatCode="0.00%">
                  <c:v>0.754</c:v>
                </c:pt>
                <c:pt idx="4" formatCode="0.00%">
                  <c:v>0.73899999999999999</c:v>
                </c:pt>
                <c:pt idx="5" formatCode="0.00%">
                  <c:v>0.74199999999999999</c:v>
                </c:pt>
                <c:pt idx="6" formatCode="0.00%">
                  <c:v>0.73499999999999999</c:v>
                </c:pt>
                <c:pt idx="7" formatCode="0.00%">
                  <c:v>0.72699999999999998</c:v>
                </c:pt>
                <c:pt idx="8" formatCode="0%">
                  <c:v>0.72</c:v>
                </c:pt>
                <c:pt idx="9" formatCode="0.00%">
                  <c:v>0.71399999999999997</c:v>
                </c:pt>
                <c:pt idx="10" formatCode="0.00%">
                  <c:v>0.71899999999999997</c:v>
                </c:pt>
                <c:pt idx="11" formatCode="0.00%">
                  <c:v>0.72199999999999998</c:v>
                </c:pt>
                <c:pt idx="12" formatCode="0.00%">
                  <c:v>0.70199999999999996</c:v>
                </c:pt>
                <c:pt idx="13" formatCode="0.00%">
                  <c:v>0.69899999999999995</c:v>
                </c:pt>
                <c:pt idx="14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B-4197-8FEC-62F71FFAA28C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Sheet1!$B$5:$P$5</c:f>
              <c:numCache>
                <c:formatCode>0.00%</c:formatCode>
                <c:ptCount val="15"/>
                <c:pt idx="0">
                  <c:v>0.79300000000000004</c:v>
                </c:pt>
                <c:pt idx="1">
                  <c:v>0.78900000000000003</c:v>
                </c:pt>
                <c:pt idx="2">
                  <c:v>0.78600000000000003</c:v>
                </c:pt>
                <c:pt idx="3">
                  <c:v>0.77800000000000002</c:v>
                </c:pt>
                <c:pt idx="4">
                  <c:v>0.77300000000000002</c:v>
                </c:pt>
                <c:pt idx="5">
                  <c:v>0.77200000000000002</c:v>
                </c:pt>
                <c:pt idx="6">
                  <c:v>0.76700000000000002</c:v>
                </c:pt>
                <c:pt idx="7">
                  <c:v>0.76300000000000001</c:v>
                </c:pt>
                <c:pt idx="8">
                  <c:v>0.75900000000000001</c:v>
                </c:pt>
                <c:pt idx="9" formatCode="0%">
                  <c:v>0.75</c:v>
                </c:pt>
                <c:pt idx="10">
                  <c:v>0.74299999999999999</c:v>
                </c:pt>
                <c:pt idx="11">
                  <c:v>0.73799999999999999</c:v>
                </c:pt>
                <c:pt idx="12">
                  <c:v>0.69699999999999995</c:v>
                </c:pt>
                <c:pt idx="13">
                  <c:v>0.71699999999999997</c:v>
                </c:pt>
                <c:pt idx="14">
                  <c:v>0.69399999999999995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B-4197-8FEC-62F71FFAA28C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Sheet1!$B$6:$P$6</c:f>
              <c:numCache>
                <c:formatCode>General</c:formatCode>
                <c:ptCount val="15"/>
                <c:pt idx="2" formatCode="0%">
                  <c:v>0.76</c:v>
                </c:pt>
                <c:pt idx="3" formatCode="0.00%">
                  <c:v>0.755</c:v>
                </c:pt>
                <c:pt idx="4" formatCode="0.00%">
                  <c:v>0.749</c:v>
                </c:pt>
                <c:pt idx="5" formatCode="0.00%">
                  <c:v>0.753</c:v>
                </c:pt>
                <c:pt idx="6" formatCode="0.00%">
                  <c:v>0.75600000000000001</c:v>
                </c:pt>
                <c:pt idx="7" formatCode="0.00%">
                  <c:v>0.75600000000000001</c:v>
                </c:pt>
                <c:pt idx="8" formatCode="0.00%">
                  <c:v>0.74399999999999999</c:v>
                </c:pt>
                <c:pt idx="9" formatCode="0.00%">
                  <c:v>0.73499999999999999</c:v>
                </c:pt>
                <c:pt idx="10" formatCode="0.00%">
                  <c:v>0.73299999999999998</c:v>
                </c:pt>
                <c:pt idx="11" formatCode="0.00%">
                  <c:v>0.72599999999999998</c:v>
                </c:pt>
                <c:pt idx="12" formatCode="0.00%">
                  <c:v>0.72599999999999998</c:v>
                </c:pt>
                <c:pt idx="13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B-4197-8FEC-62F71FFAA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019071"/>
        <c:axId val="828012751"/>
      </c:lineChart>
      <c:catAx>
        <c:axId val="9870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12751"/>
        <c:crosses val="autoZero"/>
        <c:auto val="1"/>
        <c:lblAlgn val="ctr"/>
        <c:lblOffset val="100"/>
        <c:noMultiLvlLbl val="0"/>
      </c:catAx>
      <c:valAx>
        <c:axId val="82801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019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2" formatCode="0.00%">
                  <c:v>0.75700000000000001</c:v>
                </c:pt>
                <c:pt idx="3" formatCode="0.00%">
                  <c:v>0.754</c:v>
                </c:pt>
                <c:pt idx="4" formatCode="0.00%">
                  <c:v>0.73899999999999999</c:v>
                </c:pt>
                <c:pt idx="5" formatCode="0.00%">
                  <c:v>0.74199999999999999</c:v>
                </c:pt>
                <c:pt idx="6" formatCode="0.00%">
                  <c:v>0.73499999999999999</c:v>
                </c:pt>
                <c:pt idx="7" formatCode="0.00%">
                  <c:v>0.72699999999999998</c:v>
                </c:pt>
                <c:pt idx="8" formatCode="0%">
                  <c:v>0.72</c:v>
                </c:pt>
                <c:pt idx="9" formatCode="0.00%">
                  <c:v>0.71399999999999997</c:v>
                </c:pt>
                <c:pt idx="10" formatCode="0.00%">
                  <c:v>0.71899999999999997</c:v>
                </c:pt>
                <c:pt idx="11" formatCode="0.00%">
                  <c:v>0.72199999999999998</c:v>
                </c:pt>
                <c:pt idx="12" formatCode="0.00%">
                  <c:v>0.70199999999999996</c:v>
                </c:pt>
                <c:pt idx="13" formatCode="0.00%">
                  <c:v>0.69899999999999995</c:v>
                </c:pt>
                <c:pt idx="14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59-4DDE-AC27-E72FBE353582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Sheet1!$B$5:$P$5</c:f>
              <c:numCache>
                <c:formatCode>0.00%</c:formatCode>
                <c:ptCount val="15"/>
                <c:pt idx="0">
                  <c:v>0.79300000000000004</c:v>
                </c:pt>
                <c:pt idx="1">
                  <c:v>0.78900000000000003</c:v>
                </c:pt>
                <c:pt idx="2">
                  <c:v>0.78600000000000003</c:v>
                </c:pt>
                <c:pt idx="3">
                  <c:v>0.77800000000000002</c:v>
                </c:pt>
                <c:pt idx="4">
                  <c:v>0.77300000000000002</c:v>
                </c:pt>
                <c:pt idx="5">
                  <c:v>0.77200000000000002</c:v>
                </c:pt>
                <c:pt idx="6">
                  <c:v>0.76700000000000002</c:v>
                </c:pt>
                <c:pt idx="7">
                  <c:v>0.76300000000000001</c:v>
                </c:pt>
                <c:pt idx="8">
                  <c:v>0.75900000000000001</c:v>
                </c:pt>
                <c:pt idx="9" formatCode="0%">
                  <c:v>0.75</c:v>
                </c:pt>
                <c:pt idx="10">
                  <c:v>0.74299999999999999</c:v>
                </c:pt>
                <c:pt idx="11">
                  <c:v>0.73799999999999999</c:v>
                </c:pt>
                <c:pt idx="12">
                  <c:v>0.69699999999999995</c:v>
                </c:pt>
                <c:pt idx="13">
                  <c:v>0.71699999999999997</c:v>
                </c:pt>
                <c:pt idx="14">
                  <c:v>0.69399999999999995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59-4DDE-AC27-E72FBE353582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Sheet1!$B$3:$P$3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Sheet1!$B$6:$P$6</c:f>
              <c:numCache>
                <c:formatCode>General</c:formatCode>
                <c:ptCount val="15"/>
                <c:pt idx="2" formatCode="0%">
                  <c:v>0.76</c:v>
                </c:pt>
                <c:pt idx="3" formatCode="0.00%">
                  <c:v>0.755</c:v>
                </c:pt>
                <c:pt idx="4" formatCode="0.00%">
                  <c:v>0.749</c:v>
                </c:pt>
                <c:pt idx="5" formatCode="0.00%">
                  <c:v>0.753</c:v>
                </c:pt>
                <c:pt idx="6" formatCode="0.00%">
                  <c:v>0.75600000000000001</c:v>
                </c:pt>
                <c:pt idx="7" formatCode="0.00%">
                  <c:v>0.75600000000000001</c:v>
                </c:pt>
                <c:pt idx="8" formatCode="0.00%">
                  <c:v>0.74399999999999999</c:v>
                </c:pt>
                <c:pt idx="9" formatCode="0.00%">
                  <c:v>0.73499999999999999</c:v>
                </c:pt>
                <c:pt idx="10" formatCode="0.00%">
                  <c:v>0.73299999999999998</c:v>
                </c:pt>
                <c:pt idx="11" formatCode="0.00%">
                  <c:v>0.72599999999999998</c:v>
                </c:pt>
                <c:pt idx="12" formatCode="0.00%">
                  <c:v>0.72599999999999998</c:v>
                </c:pt>
                <c:pt idx="13" formatCode="0.00%">
                  <c:v>0.68700000000000006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59-4DDE-AC27-E72FBE353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7019071"/>
        <c:axId val="828012751"/>
      </c:lineChart>
      <c:catAx>
        <c:axId val="9870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12751"/>
        <c:crosses val="autoZero"/>
        <c:auto val="1"/>
        <c:lblAlgn val="ctr"/>
        <c:lblOffset val="100"/>
        <c:noMultiLvlLbl val="0"/>
      </c:catAx>
      <c:valAx>
        <c:axId val="82801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01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3A1D4-A575-4DEA-BF11-EDB9D738B37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19AFCE-34E6-4F64-9098-82DD37ECCCA4}">
      <dgm:prSet/>
      <dgm:spPr/>
      <dgm:t>
        <a:bodyPr/>
        <a:lstStyle/>
        <a:p>
          <a:pPr algn="ctr"/>
          <a:r>
            <a:rPr lang="en-US" b="1" dirty="0"/>
            <a:t>HPV vaccination: </a:t>
          </a:r>
        </a:p>
        <a:p>
          <a:pPr algn="ctr"/>
          <a:r>
            <a:rPr lang="en-US" b="1" dirty="0"/>
            <a:t>prevention of persistent infections</a:t>
          </a:r>
        </a:p>
      </dgm:t>
    </dgm:pt>
    <dgm:pt modelId="{56D7403A-C970-44C2-933F-5CA6F46604D0}" type="parTrans" cxnId="{33E30196-0D21-44AA-A36D-46126A7D4A81}">
      <dgm:prSet/>
      <dgm:spPr/>
      <dgm:t>
        <a:bodyPr/>
        <a:lstStyle/>
        <a:p>
          <a:endParaRPr lang="en-US"/>
        </a:p>
      </dgm:t>
    </dgm:pt>
    <dgm:pt modelId="{7F1E65AA-2D95-419A-B340-3E574E6E28E5}" type="sibTrans" cxnId="{33E30196-0D21-44AA-A36D-46126A7D4A81}">
      <dgm:prSet/>
      <dgm:spPr/>
      <dgm:t>
        <a:bodyPr/>
        <a:lstStyle/>
        <a:p>
          <a:endParaRPr lang="en-US"/>
        </a:p>
      </dgm:t>
    </dgm:pt>
    <dgm:pt modelId="{B27EB97D-526D-4AB8-9401-6D2613DD3FFB}">
      <dgm:prSet/>
      <dgm:spPr/>
      <dgm:t>
        <a:bodyPr/>
        <a:lstStyle/>
        <a:p>
          <a:pPr algn="ctr"/>
          <a:r>
            <a:rPr lang="en-US" dirty="0"/>
            <a:t>Very effective when administered before the sexual debut</a:t>
          </a:r>
        </a:p>
      </dgm:t>
    </dgm:pt>
    <dgm:pt modelId="{FEC1B15B-A279-438D-9087-0D25B52AE506}" type="parTrans" cxnId="{F6181BC9-9A30-44E3-BE04-60FBD305A020}">
      <dgm:prSet/>
      <dgm:spPr/>
      <dgm:t>
        <a:bodyPr/>
        <a:lstStyle/>
        <a:p>
          <a:endParaRPr lang="en-US"/>
        </a:p>
      </dgm:t>
    </dgm:pt>
    <dgm:pt modelId="{43D4DC81-3D00-4BD9-92B7-01CD88CA79FE}" type="sibTrans" cxnId="{F6181BC9-9A30-44E3-BE04-60FBD305A020}">
      <dgm:prSet/>
      <dgm:spPr/>
      <dgm:t>
        <a:bodyPr/>
        <a:lstStyle/>
        <a:p>
          <a:endParaRPr lang="en-US"/>
        </a:p>
      </dgm:t>
    </dgm:pt>
    <dgm:pt modelId="{1E9B846B-5C59-406D-A62F-7310B5296BE0}">
      <dgm:prSet/>
      <dgm:spPr/>
      <dgm:t>
        <a:bodyPr/>
        <a:lstStyle/>
        <a:p>
          <a:pPr algn="ctr"/>
          <a:r>
            <a:rPr lang="en-US" dirty="0"/>
            <a:t>But only younger women are benefitting for now</a:t>
          </a:r>
        </a:p>
      </dgm:t>
    </dgm:pt>
    <dgm:pt modelId="{7571975D-655D-49C0-88BE-AC88409EA771}" type="parTrans" cxnId="{62E5203F-BEDE-4338-AD07-6937A5730E2F}">
      <dgm:prSet/>
      <dgm:spPr/>
      <dgm:t>
        <a:bodyPr/>
        <a:lstStyle/>
        <a:p>
          <a:endParaRPr lang="en-US"/>
        </a:p>
      </dgm:t>
    </dgm:pt>
    <dgm:pt modelId="{5BA0E684-CE33-49C2-BEDB-C22CCB455AC1}" type="sibTrans" cxnId="{62E5203F-BEDE-4338-AD07-6937A5730E2F}">
      <dgm:prSet/>
      <dgm:spPr/>
      <dgm:t>
        <a:bodyPr/>
        <a:lstStyle/>
        <a:p>
          <a:endParaRPr lang="en-US"/>
        </a:p>
      </dgm:t>
    </dgm:pt>
    <dgm:pt modelId="{CC82F27A-4A8C-45CC-A1B7-ED176050C762}" type="pres">
      <dgm:prSet presAssocID="{5C03A1D4-A575-4DEA-BF11-EDB9D738B37D}" presName="linear" presStyleCnt="0">
        <dgm:presLayoutVars>
          <dgm:animLvl val="lvl"/>
          <dgm:resizeHandles val="exact"/>
        </dgm:presLayoutVars>
      </dgm:prSet>
      <dgm:spPr/>
    </dgm:pt>
    <dgm:pt modelId="{BBA8D1C5-EF01-4E54-9E88-3E2D80394BB0}" type="pres">
      <dgm:prSet presAssocID="{5319AFCE-34E6-4F64-9098-82DD37ECCCA4}" presName="parentText" presStyleLbl="node1" presStyleIdx="0" presStyleCnt="3" custLinFactNeighborX="242">
        <dgm:presLayoutVars>
          <dgm:chMax val="0"/>
          <dgm:bulletEnabled val="1"/>
        </dgm:presLayoutVars>
      </dgm:prSet>
      <dgm:spPr/>
    </dgm:pt>
    <dgm:pt modelId="{0EBE2474-FC8B-4FFD-B010-8B1A4CA7BA5F}" type="pres">
      <dgm:prSet presAssocID="{7F1E65AA-2D95-419A-B340-3E574E6E28E5}" presName="spacer" presStyleCnt="0"/>
      <dgm:spPr/>
    </dgm:pt>
    <dgm:pt modelId="{052CE81F-AA85-42DC-87F1-EE17E736D0D1}" type="pres">
      <dgm:prSet presAssocID="{B27EB97D-526D-4AB8-9401-6D2613DD3F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4535CE-9D87-4BB5-B8C2-05FDA12977FD}" type="pres">
      <dgm:prSet presAssocID="{43D4DC81-3D00-4BD9-92B7-01CD88CA79FE}" presName="spacer" presStyleCnt="0"/>
      <dgm:spPr/>
    </dgm:pt>
    <dgm:pt modelId="{AD0D55F8-08BF-49CC-9EF4-E550E14D02BE}" type="pres">
      <dgm:prSet presAssocID="{1E9B846B-5C59-406D-A62F-7310B5296B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735D24-F347-48D7-864C-653FC697BDB5}" type="presOf" srcId="{B27EB97D-526D-4AB8-9401-6D2613DD3FFB}" destId="{052CE81F-AA85-42DC-87F1-EE17E736D0D1}" srcOrd="0" destOrd="0" presId="urn:microsoft.com/office/officeart/2005/8/layout/vList2"/>
    <dgm:cxn modelId="{91B1883A-8D4E-4A03-80FD-74A3796D63C4}" type="presOf" srcId="{5319AFCE-34E6-4F64-9098-82DD37ECCCA4}" destId="{BBA8D1C5-EF01-4E54-9E88-3E2D80394BB0}" srcOrd="0" destOrd="0" presId="urn:microsoft.com/office/officeart/2005/8/layout/vList2"/>
    <dgm:cxn modelId="{F77A8A3A-3CC4-4822-9CC7-B5E402FF4419}" type="presOf" srcId="{1E9B846B-5C59-406D-A62F-7310B5296BE0}" destId="{AD0D55F8-08BF-49CC-9EF4-E550E14D02BE}" srcOrd="0" destOrd="0" presId="urn:microsoft.com/office/officeart/2005/8/layout/vList2"/>
    <dgm:cxn modelId="{62E5203F-BEDE-4338-AD07-6937A5730E2F}" srcId="{5C03A1D4-A575-4DEA-BF11-EDB9D738B37D}" destId="{1E9B846B-5C59-406D-A62F-7310B5296BE0}" srcOrd="2" destOrd="0" parTransId="{7571975D-655D-49C0-88BE-AC88409EA771}" sibTransId="{5BA0E684-CE33-49C2-BEDB-C22CCB455AC1}"/>
    <dgm:cxn modelId="{E1EA1444-D215-495C-8A66-910E27D2A8EF}" type="presOf" srcId="{5C03A1D4-A575-4DEA-BF11-EDB9D738B37D}" destId="{CC82F27A-4A8C-45CC-A1B7-ED176050C762}" srcOrd="0" destOrd="0" presId="urn:microsoft.com/office/officeart/2005/8/layout/vList2"/>
    <dgm:cxn modelId="{33E30196-0D21-44AA-A36D-46126A7D4A81}" srcId="{5C03A1D4-A575-4DEA-BF11-EDB9D738B37D}" destId="{5319AFCE-34E6-4F64-9098-82DD37ECCCA4}" srcOrd="0" destOrd="0" parTransId="{56D7403A-C970-44C2-933F-5CA6F46604D0}" sibTransId="{7F1E65AA-2D95-419A-B340-3E574E6E28E5}"/>
    <dgm:cxn modelId="{F6181BC9-9A30-44E3-BE04-60FBD305A020}" srcId="{5C03A1D4-A575-4DEA-BF11-EDB9D738B37D}" destId="{B27EB97D-526D-4AB8-9401-6D2613DD3FFB}" srcOrd="1" destOrd="0" parTransId="{FEC1B15B-A279-438D-9087-0D25B52AE506}" sibTransId="{43D4DC81-3D00-4BD9-92B7-01CD88CA79FE}"/>
    <dgm:cxn modelId="{F1704511-1C48-432D-BC06-3B3EB56FEC41}" type="presParOf" srcId="{CC82F27A-4A8C-45CC-A1B7-ED176050C762}" destId="{BBA8D1C5-EF01-4E54-9E88-3E2D80394BB0}" srcOrd="0" destOrd="0" presId="urn:microsoft.com/office/officeart/2005/8/layout/vList2"/>
    <dgm:cxn modelId="{9D9D6A36-047C-4811-98C3-9CC0049E9DFE}" type="presParOf" srcId="{CC82F27A-4A8C-45CC-A1B7-ED176050C762}" destId="{0EBE2474-FC8B-4FFD-B010-8B1A4CA7BA5F}" srcOrd="1" destOrd="0" presId="urn:microsoft.com/office/officeart/2005/8/layout/vList2"/>
    <dgm:cxn modelId="{6E93DBB8-4E34-4C18-A8A1-2C5165D2BA93}" type="presParOf" srcId="{CC82F27A-4A8C-45CC-A1B7-ED176050C762}" destId="{052CE81F-AA85-42DC-87F1-EE17E736D0D1}" srcOrd="2" destOrd="0" presId="urn:microsoft.com/office/officeart/2005/8/layout/vList2"/>
    <dgm:cxn modelId="{772F0AEF-5E84-4C40-835A-81F20CA49B4A}" type="presParOf" srcId="{CC82F27A-4A8C-45CC-A1B7-ED176050C762}" destId="{704535CE-9D87-4BB5-B8C2-05FDA12977FD}" srcOrd="3" destOrd="0" presId="urn:microsoft.com/office/officeart/2005/8/layout/vList2"/>
    <dgm:cxn modelId="{66BA3CD0-7F59-4A3E-A48C-2051A986FD5B}" type="presParOf" srcId="{CC82F27A-4A8C-45CC-A1B7-ED176050C762}" destId="{AD0D55F8-08BF-49CC-9EF4-E550E14D02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3A1D4-A575-4DEA-BF11-EDB9D738B37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19AFCE-34E6-4F64-9098-82DD37ECCCA4}">
      <dgm:prSet/>
      <dgm:spPr/>
      <dgm:t>
        <a:bodyPr/>
        <a:lstStyle/>
        <a:p>
          <a:pPr algn="ctr"/>
          <a:r>
            <a:rPr lang="en-US" b="1" dirty="0"/>
            <a:t>Screening: </a:t>
          </a:r>
        </a:p>
        <a:p>
          <a:pPr algn="ctr"/>
          <a:r>
            <a:rPr lang="en-US" b="1" dirty="0"/>
            <a:t>treatment of preinvasive lesions</a:t>
          </a:r>
        </a:p>
      </dgm:t>
    </dgm:pt>
    <dgm:pt modelId="{56D7403A-C970-44C2-933F-5CA6F46604D0}" type="parTrans" cxnId="{33E30196-0D21-44AA-A36D-46126A7D4A81}">
      <dgm:prSet/>
      <dgm:spPr/>
      <dgm:t>
        <a:bodyPr/>
        <a:lstStyle/>
        <a:p>
          <a:endParaRPr lang="en-US"/>
        </a:p>
      </dgm:t>
    </dgm:pt>
    <dgm:pt modelId="{7F1E65AA-2D95-419A-B340-3E574E6E28E5}" type="sibTrans" cxnId="{33E30196-0D21-44AA-A36D-46126A7D4A81}">
      <dgm:prSet/>
      <dgm:spPr/>
      <dgm:t>
        <a:bodyPr/>
        <a:lstStyle/>
        <a:p>
          <a:endParaRPr lang="en-US"/>
        </a:p>
      </dgm:t>
    </dgm:pt>
    <dgm:pt modelId="{B27EB97D-526D-4AB8-9401-6D2613DD3FFB}">
      <dgm:prSet/>
      <dgm:spPr/>
      <dgm:t>
        <a:bodyPr/>
        <a:lstStyle/>
        <a:p>
          <a:pPr algn="ctr"/>
          <a:r>
            <a:rPr lang="en-US" dirty="0"/>
            <a:t>Very effective</a:t>
          </a:r>
        </a:p>
      </dgm:t>
    </dgm:pt>
    <dgm:pt modelId="{FEC1B15B-A279-438D-9087-0D25B52AE506}" type="parTrans" cxnId="{F6181BC9-9A30-44E3-BE04-60FBD305A020}">
      <dgm:prSet/>
      <dgm:spPr/>
      <dgm:t>
        <a:bodyPr/>
        <a:lstStyle/>
        <a:p>
          <a:endParaRPr lang="en-US"/>
        </a:p>
      </dgm:t>
    </dgm:pt>
    <dgm:pt modelId="{43D4DC81-3D00-4BD9-92B7-01CD88CA79FE}" type="sibTrans" cxnId="{F6181BC9-9A30-44E3-BE04-60FBD305A020}">
      <dgm:prSet/>
      <dgm:spPr/>
      <dgm:t>
        <a:bodyPr/>
        <a:lstStyle/>
        <a:p>
          <a:endParaRPr lang="en-US"/>
        </a:p>
      </dgm:t>
    </dgm:pt>
    <dgm:pt modelId="{1E9B846B-5C59-406D-A62F-7310B5296BE0}">
      <dgm:prSet/>
      <dgm:spPr/>
      <dgm:t>
        <a:bodyPr/>
        <a:lstStyle/>
        <a:p>
          <a:pPr algn="ctr"/>
          <a:r>
            <a:rPr lang="en-US" dirty="0"/>
            <a:t>Available to all women </a:t>
          </a:r>
        </a:p>
        <a:p>
          <a:pPr algn="ctr"/>
          <a:r>
            <a:rPr lang="en-US" dirty="0"/>
            <a:t>(usually 20’s/30’s to 60’s)</a:t>
          </a:r>
        </a:p>
      </dgm:t>
    </dgm:pt>
    <dgm:pt modelId="{7571975D-655D-49C0-88BE-AC88409EA771}" type="parTrans" cxnId="{62E5203F-BEDE-4338-AD07-6937A5730E2F}">
      <dgm:prSet/>
      <dgm:spPr/>
      <dgm:t>
        <a:bodyPr/>
        <a:lstStyle/>
        <a:p>
          <a:endParaRPr lang="en-US"/>
        </a:p>
      </dgm:t>
    </dgm:pt>
    <dgm:pt modelId="{5BA0E684-CE33-49C2-BEDB-C22CCB455AC1}" type="sibTrans" cxnId="{62E5203F-BEDE-4338-AD07-6937A5730E2F}">
      <dgm:prSet/>
      <dgm:spPr/>
      <dgm:t>
        <a:bodyPr/>
        <a:lstStyle/>
        <a:p>
          <a:endParaRPr lang="en-US"/>
        </a:p>
      </dgm:t>
    </dgm:pt>
    <dgm:pt modelId="{CC82F27A-4A8C-45CC-A1B7-ED176050C762}" type="pres">
      <dgm:prSet presAssocID="{5C03A1D4-A575-4DEA-BF11-EDB9D738B37D}" presName="linear" presStyleCnt="0">
        <dgm:presLayoutVars>
          <dgm:animLvl val="lvl"/>
          <dgm:resizeHandles val="exact"/>
        </dgm:presLayoutVars>
      </dgm:prSet>
      <dgm:spPr/>
    </dgm:pt>
    <dgm:pt modelId="{BBA8D1C5-EF01-4E54-9E88-3E2D80394BB0}" type="pres">
      <dgm:prSet presAssocID="{5319AFCE-34E6-4F64-9098-82DD37ECCCA4}" presName="parentText" presStyleLbl="node1" presStyleIdx="0" presStyleCnt="3" custLinFactNeighborX="-221">
        <dgm:presLayoutVars>
          <dgm:chMax val="0"/>
          <dgm:bulletEnabled val="1"/>
        </dgm:presLayoutVars>
      </dgm:prSet>
      <dgm:spPr/>
    </dgm:pt>
    <dgm:pt modelId="{0EBE2474-FC8B-4FFD-B010-8B1A4CA7BA5F}" type="pres">
      <dgm:prSet presAssocID="{7F1E65AA-2D95-419A-B340-3E574E6E28E5}" presName="spacer" presStyleCnt="0"/>
      <dgm:spPr/>
    </dgm:pt>
    <dgm:pt modelId="{052CE81F-AA85-42DC-87F1-EE17E736D0D1}" type="pres">
      <dgm:prSet presAssocID="{B27EB97D-526D-4AB8-9401-6D2613DD3F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4535CE-9D87-4BB5-B8C2-05FDA12977FD}" type="pres">
      <dgm:prSet presAssocID="{43D4DC81-3D00-4BD9-92B7-01CD88CA79FE}" presName="spacer" presStyleCnt="0"/>
      <dgm:spPr/>
    </dgm:pt>
    <dgm:pt modelId="{AD0D55F8-08BF-49CC-9EF4-E550E14D02BE}" type="pres">
      <dgm:prSet presAssocID="{1E9B846B-5C59-406D-A62F-7310B5296B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735D24-F347-48D7-864C-653FC697BDB5}" type="presOf" srcId="{B27EB97D-526D-4AB8-9401-6D2613DD3FFB}" destId="{052CE81F-AA85-42DC-87F1-EE17E736D0D1}" srcOrd="0" destOrd="0" presId="urn:microsoft.com/office/officeart/2005/8/layout/vList2"/>
    <dgm:cxn modelId="{91B1883A-8D4E-4A03-80FD-74A3796D63C4}" type="presOf" srcId="{5319AFCE-34E6-4F64-9098-82DD37ECCCA4}" destId="{BBA8D1C5-EF01-4E54-9E88-3E2D80394BB0}" srcOrd="0" destOrd="0" presId="urn:microsoft.com/office/officeart/2005/8/layout/vList2"/>
    <dgm:cxn modelId="{F77A8A3A-3CC4-4822-9CC7-B5E402FF4419}" type="presOf" srcId="{1E9B846B-5C59-406D-A62F-7310B5296BE0}" destId="{AD0D55F8-08BF-49CC-9EF4-E550E14D02BE}" srcOrd="0" destOrd="0" presId="urn:microsoft.com/office/officeart/2005/8/layout/vList2"/>
    <dgm:cxn modelId="{62E5203F-BEDE-4338-AD07-6937A5730E2F}" srcId="{5C03A1D4-A575-4DEA-BF11-EDB9D738B37D}" destId="{1E9B846B-5C59-406D-A62F-7310B5296BE0}" srcOrd="2" destOrd="0" parTransId="{7571975D-655D-49C0-88BE-AC88409EA771}" sibTransId="{5BA0E684-CE33-49C2-BEDB-C22CCB455AC1}"/>
    <dgm:cxn modelId="{E1EA1444-D215-495C-8A66-910E27D2A8EF}" type="presOf" srcId="{5C03A1D4-A575-4DEA-BF11-EDB9D738B37D}" destId="{CC82F27A-4A8C-45CC-A1B7-ED176050C762}" srcOrd="0" destOrd="0" presId="urn:microsoft.com/office/officeart/2005/8/layout/vList2"/>
    <dgm:cxn modelId="{33E30196-0D21-44AA-A36D-46126A7D4A81}" srcId="{5C03A1D4-A575-4DEA-BF11-EDB9D738B37D}" destId="{5319AFCE-34E6-4F64-9098-82DD37ECCCA4}" srcOrd="0" destOrd="0" parTransId="{56D7403A-C970-44C2-933F-5CA6F46604D0}" sibTransId="{7F1E65AA-2D95-419A-B340-3E574E6E28E5}"/>
    <dgm:cxn modelId="{F6181BC9-9A30-44E3-BE04-60FBD305A020}" srcId="{5C03A1D4-A575-4DEA-BF11-EDB9D738B37D}" destId="{B27EB97D-526D-4AB8-9401-6D2613DD3FFB}" srcOrd="1" destOrd="0" parTransId="{FEC1B15B-A279-438D-9087-0D25B52AE506}" sibTransId="{43D4DC81-3D00-4BD9-92B7-01CD88CA79FE}"/>
    <dgm:cxn modelId="{F1704511-1C48-432D-BC06-3B3EB56FEC41}" type="presParOf" srcId="{CC82F27A-4A8C-45CC-A1B7-ED176050C762}" destId="{BBA8D1C5-EF01-4E54-9E88-3E2D80394BB0}" srcOrd="0" destOrd="0" presId="urn:microsoft.com/office/officeart/2005/8/layout/vList2"/>
    <dgm:cxn modelId="{9D9D6A36-047C-4811-98C3-9CC0049E9DFE}" type="presParOf" srcId="{CC82F27A-4A8C-45CC-A1B7-ED176050C762}" destId="{0EBE2474-FC8B-4FFD-B010-8B1A4CA7BA5F}" srcOrd="1" destOrd="0" presId="urn:microsoft.com/office/officeart/2005/8/layout/vList2"/>
    <dgm:cxn modelId="{6E93DBB8-4E34-4C18-A8A1-2C5165D2BA93}" type="presParOf" srcId="{CC82F27A-4A8C-45CC-A1B7-ED176050C762}" destId="{052CE81F-AA85-42DC-87F1-EE17E736D0D1}" srcOrd="2" destOrd="0" presId="urn:microsoft.com/office/officeart/2005/8/layout/vList2"/>
    <dgm:cxn modelId="{772F0AEF-5E84-4C40-835A-81F20CA49B4A}" type="presParOf" srcId="{CC82F27A-4A8C-45CC-A1B7-ED176050C762}" destId="{704535CE-9D87-4BB5-B8C2-05FDA12977FD}" srcOrd="3" destOrd="0" presId="urn:microsoft.com/office/officeart/2005/8/layout/vList2"/>
    <dgm:cxn modelId="{66BA3CD0-7F59-4A3E-A48C-2051A986FD5B}" type="presParOf" srcId="{CC82F27A-4A8C-45CC-A1B7-ED176050C762}" destId="{AD0D55F8-08BF-49CC-9EF4-E550E14D02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144BA-8EE6-4349-A8F2-BCA3383F5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D8572-91B4-4DA9-80CE-452A888CE459}">
      <dgm:prSet/>
      <dgm:spPr/>
      <dgm:t>
        <a:bodyPr/>
        <a:lstStyle/>
        <a:p>
          <a:pPr algn="ctr"/>
          <a:r>
            <a:rPr lang="en-US" b="1" dirty="0"/>
            <a:t>HPV test is a better screening test</a:t>
          </a:r>
          <a:endParaRPr lang="en-US" dirty="0"/>
        </a:p>
      </dgm:t>
    </dgm:pt>
    <dgm:pt modelId="{813F4835-B4AB-4E88-B5F6-6205FC934C1D}" type="parTrans" cxnId="{282DF793-1E70-4113-9063-17E97DCF4885}">
      <dgm:prSet/>
      <dgm:spPr/>
      <dgm:t>
        <a:bodyPr/>
        <a:lstStyle/>
        <a:p>
          <a:endParaRPr lang="en-US"/>
        </a:p>
      </dgm:t>
    </dgm:pt>
    <dgm:pt modelId="{D930B8F2-B6A6-4B03-8688-B7C972779162}" type="sibTrans" cxnId="{282DF793-1E70-4113-9063-17E97DCF4885}">
      <dgm:prSet/>
      <dgm:spPr/>
      <dgm:t>
        <a:bodyPr/>
        <a:lstStyle/>
        <a:p>
          <a:endParaRPr lang="en-US"/>
        </a:p>
      </dgm:t>
    </dgm:pt>
    <dgm:pt modelId="{55CF380B-C64E-4122-94F7-A3749D523AB8}">
      <dgm:prSet/>
      <dgm:spPr/>
      <dgm:t>
        <a:bodyPr/>
        <a:lstStyle/>
        <a:p>
          <a:pPr algn="ctr"/>
          <a:r>
            <a:rPr lang="en-US" dirty="0"/>
            <a:t>Instead of cytology </a:t>
          </a:r>
        </a:p>
        <a:p>
          <a:pPr algn="ctr"/>
          <a:r>
            <a:rPr lang="en-US" dirty="0"/>
            <a:t>as the first (“primary”) test</a:t>
          </a:r>
        </a:p>
      </dgm:t>
    </dgm:pt>
    <dgm:pt modelId="{5D287808-4522-4139-A313-35B1660B1216}" type="parTrans" cxnId="{7521C637-0A88-43CD-AB99-467C4DC90D4C}">
      <dgm:prSet/>
      <dgm:spPr/>
      <dgm:t>
        <a:bodyPr/>
        <a:lstStyle/>
        <a:p>
          <a:endParaRPr lang="en-US"/>
        </a:p>
      </dgm:t>
    </dgm:pt>
    <dgm:pt modelId="{AD90C264-31AB-4F6A-B55C-40CD82CBD30E}" type="sibTrans" cxnId="{7521C637-0A88-43CD-AB99-467C4DC90D4C}">
      <dgm:prSet/>
      <dgm:spPr/>
      <dgm:t>
        <a:bodyPr/>
        <a:lstStyle/>
        <a:p>
          <a:endParaRPr lang="en-US"/>
        </a:p>
      </dgm:t>
    </dgm:pt>
    <dgm:pt modelId="{229C8AB7-1714-41E7-8101-FBBDDEA67A10}">
      <dgm:prSet/>
      <dgm:spPr/>
      <dgm:t>
        <a:bodyPr/>
        <a:lstStyle/>
        <a:p>
          <a:pPr algn="ctr"/>
          <a:r>
            <a:rPr lang="en-US" dirty="0"/>
            <a:t>Negative: back to a routine recall</a:t>
          </a:r>
        </a:p>
      </dgm:t>
    </dgm:pt>
    <dgm:pt modelId="{991AD9CA-FE21-43C5-8167-3540A29346F8}" type="parTrans" cxnId="{449012AC-6AB2-4FE5-97B5-BA1E23071F5B}">
      <dgm:prSet/>
      <dgm:spPr/>
      <dgm:t>
        <a:bodyPr/>
        <a:lstStyle/>
        <a:p>
          <a:endParaRPr lang="en-US"/>
        </a:p>
      </dgm:t>
    </dgm:pt>
    <dgm:pt modelId="{A2282059-28B4-4FD2-AE39-8A3D3E2DE7E3}" type="sibTrans" cxnId="{449012AC-6AB2-4FE5-97B5-BA1E23071F5B}">
      <dgm:prSet/>
      <dgm:spPr/>
      <dgm:t>
        <a:bodyPr/>
        <a:lstStyle/>
        <a:p>
          <a:endParaRPr lang="en-US"/>
        </a:p>
      </dgm:t>
    </dgm:pt>
    <dgm:pt modelId="{4183A59D-DBEA-4FD6-B2C0-AAF1C0EB9D1C}">
      <dgm:prSet/>
      <dgm:spPr/>
      <dgm:t>
        <a:bodyPr/>
        <a:lstStyle/>
        <a:p>
          <a:pPr algn="ctr"/>
          <a:r>
            <a:rPr lang="en-US"/>
            <a:t>Positive: additional investigations</a:t>
          </a:r>
          <a:endParaRPr lang="en-GB"/>
        </a:p>
      </dgm:t>
    </dgm:pt>
    <dgm:pt modelId="{338F3A08-CD5E-430A-91EA-3BA6D048EFF0}" type="parTrans" cxnId="{20327CE1-E08D-436A-BDE3-2D85307B9C4B}">
      <dgm:prSet/>
      <dgm:spPr/>
      <dgm:t>
        <a:bodyPr/>
        <a:lstStyle/>
        <a:p>
          <a:endParaRPr lang="en-GB"/>
        </a:p>
      </dgm:t>
    </dgm:pt>
    <dgm:pt modelId="{38099D28-2F43-45D7-BBF8-641B18D39509}" type="sibTrans" cxnId="{20327CE1-E08D-436A-BDE3-2D85307B9C4B}">
      <dgm:prSet/>
      <dgm:spPr/>
      <dgm:t>
        <a:bodyPr/>
        <a:lstStyle/>
        <a:p>
          <a:endParaRPr lang="en-GB"/>
        </a:p>
      </dgm:t>
    </dgm:pt>
    <dgm:pt modelId="{0736B039-3CEF-439C-8E1F-C5F6A344910D}" type="pres">
      <dgm:prSet presAssocID="{DA0144BA-8EE6-4349-A8F2-BCA3383F5543}" presName="linear" presStyleCnt="0">
        <dgm:presLayoutVars>
          <dgm:animLvl val="lvl"/>
          <dgm:resizeHandles val="exact"/>
        </dgm:presLayoutVars>
      </dgm:prSet>
      <dgm:spPr/>
    </dgm:pt>
    <dgm:pt modelId="{0DC8EA23-96C0-49C5-B10E-A51F85FBD076}" type="pres">
      <dgm:prSet presAssocID="{7A8D8572-91B4-4DA9-80CE-452A888CE4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418676-56AC-42EA-8DBD-A638AD076CED}" type="pres">
      <dgm:prSet presAssocID="{D930B8F2-B6A6-4B03-8688-B7C972779162}" presName="spacer" presStyleCnt="0"/>
      <dgm:spPr/>
    </dgm:pt>
    <dgm:pt modelId="{2606AA34-6EE9-4F02-B8EB-759E77B9D265}" type="pres">
      <dgm:prSet presAssocID="{55CF380B-C64E-4122-94F7-A3749D523A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379B78-9728-4DD1-A790-B28A47F33E81}" type="pres">
      <dgm:prSet presAssocID="{AD90C264-31AB-4F6A-B55C-40CD82CBD30E}" presName="spacer" presStyleCnt="0"/>
      <dgm:spPr/>
    </dgm:pt>
    <dgm:pt modelId="{4A0FDD69-5E41-4F5E-BC2D-37CC6F4DB899}" type="pres">
      <dgm:prSet presAssocID="{4183A59D-DBEA-4FD6-B2C0-AAF1C0EB9D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CA5AD1-D26F-4813-BB09-3347988D6DC7}" type="pres">
      <dgm:prSet presAssocID="{38099D28-2F43-45D7-BBF8-641B18D39509}" presName="spacer" presStyleCnt="0"/>
      <dgm:spPr/>
    </dgm:pt>
    <dgm:pt modelId="{798330E1-D303-4FC5-AB19-462AA23592DC}" type="pres">
      <dgm:prSet presAssocID="{229C8AB7-1714-41E7-8101-FBBDDEA67A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21C637-0A88-43CD-AB99-467C4DC90D4C}" srcId="{DA0144BA-8EE6-4349-A8F2-BCA3383F5543}" destId="{55CF380B-C64E-4122-94F7-A3749D523AB8}" srcOrd="1" destOrd="0" parTransId="{5D287808-4522-4139-A313-35B1660B1216}" sibTransId="{AD90C264-31AB-4F6A-B55C-40CD82CBD30E}"/>
    <dgm:cxn modelId="{AACACE47-6B83-48CA-8890-972C6305D281}" type="presOf" srcId="{DA0144BA-8EE6-4349-A8F2-BCA3383F5543}" destId="{0736B039-3CEF-439C-8E1F-C5F6A344910D}" srcOrd="0" destOrd="0" presId="urn:microsoft.com/office/officeart/2005/8/layout/vList2"/>
    <dgm:cxn modelId="{DE34AC59-1946-44CC-BFC8-986F801D784A}" type="presOf" srcId="{4183A59D-DBEA-4FD6-B2C0-AAF1C0EB9D1C}" destId="{4A0FDD69-5E41-4F5E-BC2D-37CC6F4DB899}" srcOrd="0" destOrd="0" presId="urn:microsoft.com/office/officeart/2005/8/layout/vList2"/>
    <dgm:cxn modelId="{282DF793-1E70-4113-9063-17E97DCF4885}" srcId="{DA0144BA-8EE6-4349-A8F2-BCA3383F5543}" destId="{7A8D8572-91B4-4DA9-80CE-452A888CE459}" srcOrd="0" destOrd="0" parTransId="{813F4835-B4AB-4E88-B5F6-6205FC934C1D}" sibTransId="{D930B8F2-B6A6-4B03-8688-B7C972779162}"/>
    <dgm:cxn modelId="{E63EE8A0-5208-4B57-8F03-26D728B8ACB9}" type="presOf" srcId="{229C8AB7-1714-41E7-8101-FBBDDEA67A10}" destId="{798330E1-D303-4FC5-AB19-462AA23592DC}" srcOrd="0" destOrd="0" presId="urn:microsoft.com/office/officeart/2005/8/layout/vList2"/>
    <dgm:cxn modelId="{0D88E4A3-453C-47D1-B2F7-01445C0AB3EF}" type="presOf" srcId="{55CF380B-C64E-4122-94F7-A3749D523AB8}" destId="{2606AA34-6EE9-4F02-B8EB-759E77B9D265}" srcOrd="0" destOrd="0" presId="urn:microsoft.com/office/officeart/2005/8/layout/vList2"/>
    <dgm:cxn modelId="{550A2DA9-2636-4303-A685-1BFDDFDD54D0}" type="presOf" srcId="{7A8D8572-91B4-4DA9-80CE-452A888CE459}" destId="{0DC8EA23-96C0-49C5-B10E-A51F85FBD076}" srcOrd="0" destOrd="0" presId="urn:microsoft.com/office/officeart/2005/8/layout/vList2"/>
    <dgm:cxn modelId="{449012AC-6AB2-4FE5-97B5-BA1E23071F5B}" srcId="{DA0144BA-8EE6-4349-A8F2-BCA3383F5543}" destId="{229C8AB7-1714-41E7-8101-FBBDDEA67A10}" srcOrd="3" destOrd="0" parTransId="{991AD9CA-FE21-43C5-8167-3540A29346F8}" sibTransId="{A2282059-28B4-4FD2-AE39-8A3D3E2DE7E3}"/>
    <dgm:cxn modelId="{20327CE1-E08D-436A-BDE3-2D85307B9C4B}" srcId="{DA0144BA-8EE6-4349-A8F2-BCA3383F5543}" destId="{4183A59D-DBEA-4FD6-B2C0-AAF1C0EB9D1C}" srcOrd="2" destOrd="0" parTransId="{338F3A08-CD5E-430A-91EA-3BA6D048EFF0}" sibTransId="{38099D28-2F43-45D7-BBF8-641B18D39509}"/>
    <dgm:cxn modelId="{2FC16040-8CB6-4F66-93DB-49C5ADEC19DB}" type="presParOf" srcId="{0736B039-3CEF-439C-8E1F-C5F6A344910D}" destId="{0DC8EA23-96C0-49C5-B10E-A51F85FBD076}" srcOrd="0" destOrd="0" presId="urn:microsoft.com/office/officeart/2005/8/layout/vList2"/>
    <dgm:cxn modelId="{E6466B35-A66F-4AD9-911C-D09C4F074263}" type="presParOf" srcId="{0736B039-3CEF-439C-8E1F-C5F6A344910D}" destId="{BF418676-56AC-42EA-8DBD-A638AD076CED}" srcOrd="1" destOrd="0" presId="urn:microsoft.com/office/officeart/2005/8/layout/vList2"/>
    <dgm:cxn modelId="{EA33E777-B879-49F0-8BEB-65713B483257}" type="presParOf" srcId="{0736B039-3CEF-439C-8E1F-C5F6A344910D}" destId="{2606AA34-6EE9-4F02-B8EB-759E77B9D265}" srcOrd="2" destOrd="0" presId="urn:microsoft.com/office/officeart/2005/8/layout/vList2"/>
    <dgm:cxn modelId="{2A6E3ECF-0FFB-4380-A08C-6B0C74D01A9E}" type="presParOf" srcId="{0736B039-3CEF-439C-8E1F-C5F6A344910D}" destId="{6B379B78-9728-4DD1-A790-B28A47F33E81}" srcOrd="3" destOrd="0" presId="urn:microsoft.com/office/officeart/2005/8/layout/vList2"/>
    <dgm:cxn modelId="{D85B6943-D9A6-42B3-8990-892B8A9E45A3}" type="presParOf" srcId="{0736B039-3CEF-439C-8E1F-C5F6A344910D}" destId="{4A0FDD69-5E41-4F5E-BC2D-37CC6F4DB899}" srcOrd="4" destOrd="0" presId="urn:microsoft.com/office/officeart/2005/8/layout/vList2"/>
    <dgm:cxn modelId="{40411B48-A8AB-42C3-86B6-F421DA59B42E}" type="presParOf" srcId="{0736B039-3CEF-439C-8E1F-C5F6A344910D}" destId="{0FCA5AD1-D26F-4813-BB09-3347988D6DC7}" srcOrd="5" destOrd="0" presId="urn:microsoft.com/office/officeart/2005/8/layout/vList2"/>
    <dgm:cxn modelId="{1A5B11BF-36DF-4E5D-85BD-4CB32321BF5A}" type="presParOf" srcId="{0736B039-3CEF-439C-8E1F-C5F6A344910D}" destId="{798330E1-D303-4FC5-AB19-462AA23592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144BA-8EE6-4349-A8F2-BCA3383F5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D8572-91B4-4DA9-80CE-452A888CE459}">
      <dgm:prSet/>
      <dgm:spPr/>
      <dgm:t>
        <a:bodyPr/>
        <a:lstStyle/>
        <a:p>
          <a:pPr algn="ctr"/>
          <a:r>
            <a:rPr lang="en-US" b="1" dirty="0"/>
            <a:t>HPV self-collection</a:t>
          </a:r>
        </a:p>
      </dgm:t>
    </dgm:pt>
    <dgm:pt modelId="{813F4835-B4AB-4E88-B5F6-6205FC934C1D}" type="parTrans" cxnId="{282DF793-1E70-4113-9063-17E97DCF4885}">
      <dgm:prSet/>
      <dgm:spPr/>
      <dgm:t>
        <a:bodyPr/>
        <a:lstStyle/>
        <a:p>
          <a:endParaRPr lang="en-US"/>
        </a:p>
      </dgm:t>
    </dgm:pt>
    <dgm:pt modelId="{D930B8F2-B6A6-4B03-8688-B7C972779162}" type="sibTrans" cxnId="{282DF793-1E70-4113-9063-17E97DCF4885}">
      <dgm:prSet/>
      <dgm:spPr/>
      <dgm:t>
        <a:bodyPr/>
        <a:lstStyle/>
        <a:p>
          <a:endParaRPr lang="en-US"/>
        </a:p>
      </dgm:t>
    </dgm:pt>
    <dgm:pt modelId="{0736B039-3CEF-439C-8E1F-C5F6A344910D}" type="pres">
      <dgm:prSet presAssocID="{DA0144BA-8EE6-4349-A8F2-BCA3383F5543}" presName="linear" presStyleCnt="0">
        <dgm:presLayoutVars>
          <dgm:animLvl val="lvl"/>
          <dgm:resizeHandles val="exact"/>
        </dgm:presLayoutVars>
      </dgm:prSet>
      <dgm:spPr/>
    </dgm:pt>
    <dgm:pt modelId="{0DC8EA23-96C0-49C5-B10E-A51F85FBD076}" type="pres">
      <dgm:prSet presAssocID="{7A8D8572-91B4-4DA9-80CE-452A888CE459}" presName="parentText" presStyleLbl="node1" presStyleIdx="0" presStyleCnt="1" custLinFactNeighborX="-326" custLinFactNeighborY="2137">
        <dgm:presLayoutVars>
          <dgm:chMax val="0"/>
          <dgm:bulletEnabled val="1"/>
        </dgm:presLayoutVars>
      </dgm:prSet>
      <dgm:spPr/>
    </dgm:pt>
  </dgm:ptLst>
  <dgm:cxnLst>
    <dgm:cxn modelId="{AACACE47-6B83-48CA-8890-972C6305D281}" type="presOf" srcId="{DA0144BA-8EE6-4349-A8F2-BCA3383F5543}" destId="{0736B039-3CEF-439C-8E1F-C5F6A344910D}" srcOrd="0" destOrd="0" presId="urn:microsoft.com/office/officeart/2005/8/layout/vList2"/>
    <dgm:cxn modelId="{282DF793-1E70-4113-9063-17E97DCF4885}" srcId="{DA0144BA-8EE6-4349-A8F2-BCA3383F5543}" destId="{7A8D8572-91B4-4DA9-80CE-452A888CE459}" srcOrd="0" destOrd="0" parTransId="{813F4835-B4AB-4E88-B5F6-6205FC934C1D}" sibTransId="{D930B8F2-B6A6-4B03-8688-B7C972779162}"/>
    <dgm:cxn modelId="{550A2DA9-2636-4303-A685-1BFDDFDD54D0}" type="presOf" srcId="{7A8D8572-91B4-4DA9-80CE-452A888CE459}" destId="{0DC8EA23-96C0-49C5-B10E-A51F85FBD076}" srcOrd="0" destOrd="0" presId="urn:microsoft.com/office/officeart/2005/8/layout/vList2"/>
    <dgm:cxn modelId="{2FC16040-8CB6-4F66-93DB-49C5ADEC19DB}" type="presParOf" srcId="{0736B039-3CEF-439C-8E1F-C5F6A344910D}" destId="{0DC8EA23-96C0-49C5-B10E-A51F85FBD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144BA-8EE6-4349-A8F2-BCA3383F5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D8572-91B4-4DA9-80CE-452A888CE459}">
      <dgm:prSet custT="1"/>
      <dgm:spPr/>
      <dgm:t>
        <a:bodyPr/>
        <a:lstStyle/>
        <a:p>
          <a:pPr algn="ctr"/>
          <a:r>
            <a:rPr lang="en-US" sz="2000" b="0" dirty="0"/>
            <a:t>Main advantages: convenience, privacy</a:t>
          </a:r>
        </a:p>
      </dgm:t>
    </dgm:pt>
    <dgm:pt modelId="{813F4835-B4AB-4E88-B5F6-6205FC934C1D}" type="parTrans" cxnId="{282DF793-1E70-4113-9063-17E97DCF4885}">
      <dgm:prSet/>
      <dgm:spPr/>
      <dgm:t>
        <a:bodyPr/>
        <a:lstStyle/>
        <a:p>
          <a:endParaRPr lang="en-US"/>
        </a:p>
      </dgm:t>
    </dgm:pt>
    <dgm:pt modelId="{D930B8F2-B6A6-4B03-8688-B7C972779162}" type="sibTrans" cxnId="{282DF793-1E70-4113-9063-17E97DCF4885}">
      <dgm:prSet/>
      <dgm:spPr/>
      <dgm:t>
        <a:bodyPr/>
        <a:lstStyle/>
        <a:p>
          <a:endParaRPr lang="en-US"/>
        </a:p>
      </dgm:t>
    </dgm:pt>
    <dgm:pt modelId="{0736B039-3CEF-439C-8E1F-C5F6A344910D}" type="pres">
      <dgm:prSet presAssocID="{DA0144BA-8EE6-4349-A8F2-BCA3383F5543}" presName="linear" presStyleCnt="0">
        <dgm:presLayoutVars>
          <dgm:animLvl val="lvl"/>
          <dgm:resizeHandles val="exact"/>
        </dgm:presLayoutVars>
      </dgm:prSet>
      <dgm:spPr/>
    </dgm:pt>
    <dgm:pt modelId="{0DC8EA23-96C0-49C5-B10E-A51F85FBD076}" type="pres">
      <dgm:prSet presAssocID="{7A8D8572-91B4-4DA9-80CE-452A888CE459}" presName="parentText" presStyleLbl="node1" presStyleIdx="0" presStyleCnt="1" custScaleY="156148" custLinFactNeighborX="-326" custLinFactNeighborY="2137">
        <dgm:presLayoutVars>
          <dgm:chMax val="0"/>
          <dgm:bulletEnabled val="1"/>
        </dgm:presLayoutVars>
      </dgm:prSet>
      <dgm:spPr/>
    </dgm:pt>
  </dgm:ptLst>
  <dgm:cxnLst>
    <dgm:cxn modelId="{AACACE47-6B83-48CA-8890-972C6305D281}" type="presOf" srcId="{DA0144BA-8EE6-4349-A8F2-BCA3383F5543}" destId="{0736B039-3CEF-439C-8E1F-C5F6A344910D}" srcOrd="0" destOrd="0" presId="urn:microsoft.com/office/officeart/2005/8/layout/vList2"/>
    <dgm:cxn modelId="{282DF793-1E70-4113-9063-17E97DCF4885}" srcId="{DA0144BA-8EE6-4349-A8F2-BCA3383F5543}" destId="{7A8D8572-91B4-4DA9-80CE-452A888CE459}" srcOrd="0" destOrd="0" parTransId="{813F4835-B4AB-4E88-B5F6-6205FC934C1D}" sibTransId="{D930B8F2-B6A6-4B03-8688-B7C972779162}"/>
    <dgm:cxn modelId="{550A2DA9-2636-4303-A685-1BFDDFDD54D0}" type="presOf" srcId="{7A8D8572-91B4-4DA9-80CE-452A888CE459}" destId="{0DC8EA23-96C0-49C5-B10E-A51F85FBD076}" srcOrd="0" destOrd="0" presId="urn:microsoft.com/office/officeart/2005/8/layout/vList2"/>
    <dgm:cxn modelId="{2FC16040-8CB6-4F66-93DB-49C5ADEC19DB}" type="presParOf" srcId="{0736B039-3CEF-439C-8E1F-C5F6A344910D}" destId="{0DC8EA23-96C0-49C5-B10E-A51F85FBD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0144BA-8EE6-4349-A8F2-BCA3383F5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D8572-91B4-4DA9-80CE-452A888CE459}">
      <dgm:prSet custT="1"/>
      <dgm:spPr/>
      <dgm:t>
        <a:bodyPr/>
        <a:lstStyle/>
        <a:p>
          <a:pPr algn="ctr"/>
          <a:r>
            <a:rPr lang="en-US" sz="2000" b="0" dirty="0"/>
            <a:t>“As good as clinician collection”</a:t>
          </a:r>
        </a:p>
      </dgm:t>
    </dgm:pt>
    <dgm:pt modelId="{813F4835-B4AB-4E88-B5F6-6205FC934C1D}" type="parTrans" cxnId="{282DF793-1E70-4113-9063-17E97DCF4885}">
      <dgm:prSet/>
      <dgm:spPr/>
      <dgm:t>
        <a:bodyPr/>
        <a:lstStyle/>
        <a:p>
          <a:endParaRPr lang="en-US"/>
        </a:p>
      </dgm:t>
    </dgm:pt>
    <dgm:pt modelId="{D930B8F2-B6A6-4B03-8688-B7C972779162}" type="sibTrans" cxnId="{282DF793-1E70-4113-9063-17E97DCF4885}">
      <dgm:prSet/>
      <dgm:spPr/>
      <dgm:t>
        <a:bodyPr/>
        <a:lstStyle/>
        <a:p>
          <a:endParaRPr lang="en-US"/>
        </a:p>
      </dgm:t>
    </dgm:pt>
    <dgm:pt modelId="{0736B039-3CEF-439C-8E1F-C5F6A344910D}" type="pres">
      <dgm:prSet presAssocID="{DA0144BA-8EE6-4349-A8F2-BCA3383F5543}" presName="linear" presStyleCnt="0">
        <dgm:presLayoutVars>
          <dgm:animLvl val="lvl"/>
          <dgm:resizeHandles val="exact"/>
        </dgm:presLayoutVars>
      </dgm:prSet>
      <dgm:spPr/>
    </dgm:pt>
    <dgm:pt modelId="{0DC8EA23-96C0-49C5-B10E-A51F85FBD076}" type="pres">
      <dgm:prSet presAssocID="{7A8D8572-91B4-4DA9-80CE-452A888CE459}" presName="parentText" presStyleLbl="node1" presStyleIdx="0" presStyleCnt="1" custScaleY="156148" custLinFactNeighborY="-8135">
        <dgm:presLayoutVars>
          <dgm:chMax val="0"/>
          <dgm:bulletEnabled val="1"/>
        </dgm:presLayoutVars>
      </dgm:prSet>
      <dgm:spPr/>
    </dgm:pt>
  </dgm:ptLst>
  <dgm:cxnLst>
    <dgm:cxn modelId="{AACACE47-6B83-48CA-8890-972C6305D281}" type="presOf" srcId="{DA0144BA-8EE6-4349-A8F2-BCA3383F5543}" destId="{0736B039-3CEF-439C-8E1F-C5F6A344910D}" srcOrd="0" destOrd="0" presId="urn:microsoft.com/office/officeart/2005/8/layout/vList2"/>
    <dgm:cxn modelId="{282DF793-1E70-4113-9063-17E97DCF4885}" srcId="{DA0144BA-8EE6-4349-A8F2-BCA3383F5543}" destId="{7A8D8572-91B4-4DA9-80CE-452A888CE459}" srcOrd="0" destOrd="0" parTransId="{813F4835-B4AB-4E88-B5F6-6205FC934C1D}" sibTransId="{D930B8F2-B6A6-4B03-8688-B7C972779162}"/>
    <dgm:cxn modelId="{550A2DA9-2636-4303-A685-1BFDDFDD54D0}" type="presOf" srcId="{7A8D8572-91B4-4DA9-80CE-452A888CE459}" destId="{0DC8EA23-96C0-49C5-B10E-A51F85FBD076}" srcOrd="0" destOrd="0" presId="urn:microsoft.com/office/officeart/2005/8/layout/vList2"/>
    <dgm:cxn modelId="{2FC16040-8CB6-4F66-93DB-49C5ADEC19DB}" type="presParOf" srcId="{0736B039-3CEF-439C-8E1F-C5F6A344910D}" destId="{0DC8EA23-96C0-49C5-B10E-A51F85FBD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8E9354-2B56-48D3-9913-4DA62BD1AF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DBFC7-83B9-4D58-97C0-90C2AEAD98AF}">
      <dgm:prSet custT="1"/>
      <dgm:spPr/>
      <dgm:t>
        <a:bodyPr/>
        <a:lstStyle/>
        <a:p>
          <a:r>
            <a:rPr lang="en-US" sz="1800" b="1" dirty="0"/>
            <a:t>Adherence: </a:t>
          </a:r>
        </a:p>
        <a:p>
          <a:r>
            <a:rPr lang="en-US" sz="1800" b="1" dirty="0"/>
            <a:t>80-90%</a:t>
          </a:r>
        </a:p>
      </dgm:t>
    </dgm:pt>
    <dgm:pt modelId="{AC8F153A-6E43-45F6-92E3-21F3F4A74290}" type="parTrans" cxnId="{C1B15D63-2FD1-4A88-A446-F30B3081DD5A}">
      <dgm:prSet/>
      <dgm:spPr/>
      <dgm:t>
        <a:bodyPr/>
        <a:lstStyle/>
        <a:p>
          <a:endParaRPr lang="en-US"/>
        </a:p>
      </dgm:t>
    </dgm:pt>
    <dgm:pt modelId="{46A2B9B7-AE5A-49A4-A73A-821C54C3E095}" type="sibTrans" cxnId="{C1B15D63-2FD1-4A88-A446-F30B3081DD5A}">
      <dgm:prSet/>
      <dgm:spPr/>
      <dgm:t>
        <a:bodyPr/>
        <a:lstStyle/>
        <a:p>
          <a:endParaRPr lang="en-US"/>
        </a:p>
      </dgm:t>
    </dgm:pt>
    <dgm:pt modelId="{64B8602A-2E00-4879-8DFF-23773C630D60}">
      <dgm:prSet custT="1"/>
      <dgm:spPr/>
      <dgm:t>
        <a:bodyPr/>
        <a:lstStyle/>
        <a:p>
          <a:r>
            <a:rPr lang="en-US" sz="1800" dirty="0"/>
            <a:t>Even in previously well-screened women</a:t>
          </a:r>
        </a:p>
      </dgm:t>
    </dgm:pt>
    <dgm:pt modelId="{70952699-AD47-4690-BE42-AF18327D362C}" type="parTrans" cxnId="{CC8EF531-D382-4A6F-9F62-5574A2699820}">
      <dgm:prSet/>
      <dgm:spPr/>
      <dgm:t>
        <a:bodyPr/>
        <a:lstStyle/>
        <a:p>
          <a:endParaRPr lang="en-US"/>
        </a:p>
      </dgm:t>
    </dgm:pt>
    <dgm:pt modelId="{30CB224F-0811-45BD-8BAC-36A26231F133}" type="sibTrans" cxnId="{CC8EF531-D382-4A6F-9F62-5574A2699820}">
      <dgm:prSet/>
      <dgm:spPr/>
      <dgm:t>
        <a:bodyPr/>
        <a:lstStyle/>
        <a:p>
          <a:endParaRPr lang="en-US"/>
        </a:p>
      </dgm:t>
    </dgm:pt>
    <dgm:pt modelId="{37AA0693-995C-4F71-9BA1-65460C1D98B8}">
      <dgm:prSet custT="1"/>
      <dgm:spPr/>
      <dgm:t>
        <a:bodyPr/>
        <a:lstStyle/>
        <a:p>
          <a:r>
            <a:rPr lang="en-US" sz="1800" dirty="0"/>
            <a:t>Defeats the purpose of increasing the screening uptake</a:t>
          </a:r>
        </a:p>
      </dgm:t>
    </dgm:pt>
    <dgm:pt modelId="{17370AAD-88C2-4741-90A3-07F64985ADF6}" type="parTrans" cxnId="{D8D051F2-BB7D-4C90-910F-D64753BDF9B5}">
      <dgm:prSet/>
      <dgm:spPr/>
      <dgm:t>
        <a:bodyPr/>
        <a:lstStyle/>
        <a:p>
          <a:endParaRPr lang="en-US"/>
        </a:p>
      </dgm:t>
    </dgm:pt>
    <dgm:pt modelId="{B2DE0CD1-C890-435B-9AA2-CC6DE7CAD6E9}" type="sibTrans" cxnId="{D8D051F2-BB7D-4C90-910F-D64753BDF9B5}">
      <dgm:prSet/>
      <dgm:spPr/>
      <dgm:t>
        <a:bodyPr/>
        <a:lstStyle/>
        <a:p>
          <a:endParaRPr lang="en-US"/>
        </a:p>
      </dgm:t>
    </dgm:pt>
    <dgm:pt modelId="{D01F0DD6-2FC5-4D1C-8525-2DAD9AEDD3FC}">
      <dgm:prSet custT="1"/>
      <dgm:spPr/>
      <dgm:t>
        <a:bodyPr/>
        <a:lstStyle/>
        <a:p>
          <a:r>
            <a:rPr lang="en-US" sz="1800" b="1" dirty="0"/>
            <a:t>Mitigation:</a:t>
          </a:r>
        </a:p>
      </dgm:t>
    </dgm:pt>
    <dgm:pt modelId="{7E4AE350-2BC9-432B-A6E0-396A7AFA1E4F}" type="parTrans" cxnId="{479FF4D8-ECF9-4DFC-BEA7-4F1D2333366B}">
      <dgm:prSet/>
      <dgm:spPr/>
      <dgm:t>
        <a:bodyPr/>
        <a:lstStyle/>
        <a:p>
          <a:endParaRPr lang="en-US"/>
        </a:p>
      </dgm:t>
    </dgm:pt>
    <dgm:pt modelId="{10BDEB0A-2A2A-4DFB-8ECB-1A6CF97BF8DA}" type="sibTrans" cxnId="{479FF4D8-ECF9-4DFC-BEA7-4F1D2333366B}">
      <dgm:prSet/>
      <dgm:spPr/>
      <dgm:t>
        <a:bodyPr/>
        <a:lstStyle/>
        <a:p>
          <a:endParaRPr lang="en-US"/>
        </a:p>
      </dgm:t>
    </dgm:pt>
    <dgm:pt modelId="{055908D9-B551-443B-98C0-3ABAEE6209B3}">
      <dgm:prSet custT="1"/>
      <dgm:spPr/>
      <dgm:t>
        <a:bodyPr/>
        <a:lstStyle/>
        <a:p>
          <a:r>
            <a:rPr lang="en-US" sz="1800" dirty="0"/>
            <a:t>Development and validation of biomarkers on self-collected samples</a:t>
          </a:r>
        </a:p>
      </dgm:t>
    </dgm:pt>
    <dgm:pt modelId="{DCDFD674-B618-441B-B30C-3F4DF592A23D}" type="parTrans" cxnId="{E7F2A4BA-C09D-4B81-BE43-C5F9737D9A6F}">
      <dgm:prSet/>
      <dgm:spPr/>
      <dgm:t>
        <a:bodyPr/>
        <a:lstStyle/>
        <a:p>
          <a:endParaRPr lang="en-US"/>
        </a:p>
      </dgm:t>
    </dgm:pt>
    <dgm:pt modelId="{818E7924-96F3-4FC8-A1FC-0AFC0AC99E58}" type="sibTrans" cxnId="{E7F2A4BA-C09D-4B81-BE43-C5F9737D9A6F}">
      <dgm:prSet/>
      <dgm:spPr/>
      <dgm:t>
        <a:bodyPr/>
        <a:lstStyle/>
        <a:p>
          <a:endParaRPr lang="en-US"/>
        </a:p>
      </dgm:t>
    </dgm:pt>
    <dgm:pt modelId="{76586123-D638-448D-8185-01C27A67B7A5}">
      <dgm:prSet custT="1"/>
      <dgm:spPr/>
      <dgm:t>
        <a:bodyPr/>
        <a:lstStyle/>
        <a:p>
          <a:r>
            <a:rPr lang="en-GB" sz="1800" dirty="0"/>
            <a:t>Support HPV-positive women in completing the follow-up</a:t>
          </a:r>
          <a:endParaRPr lang="en-US" sz="1800" dirty="0"/>
        </a:p>
      </dgm:t>
    </dgm:pt>
    <dgm:pt modelId="{0CECCF92-9C82-46BD-976F-ED6BCA01A3BE}" type="parTrans" cxnId="{5CA9B682-FC2E-40D0-822D-91A243C29946}">
      <dgm:prSet/>
      <dgm:spPr/>
      <dgm:t>
        <a:bodyPr/>
        <a:lstStyle/>
        <a:p>
          <a:endParaRPr lang="en-US"/>
        </a:p>
      </dgm:t>
    </dgm:pt>
    <dgm:pt modelId="{49D398F5-3B85-4B81-B35B-05FC573E319A}" type="sibTrans" cxnId="{5CA9B682-FC2E-40D0-822D-91A243C29946}">
      <dgm:prSet/>
      <dgm:spPr/>
      <dgm:t>
        <a:bodyPr/>
        <a:lstStyle/>
        <a:p>
          <a:endParaRPr lang="en-US"/>
        </a:p>
      </dgm:t>
    </dgm:pt>
    <dgm:pt modelId="{5D0C2A21-EB90-4EA3-AF4C-3EDEFF00486B}" type="pres">
      <dgm:prSet presAssocID="{7C8E9354-2B56-48D3-9913-4DA62BD1AF55}" presName="diagram" presStyleCnt="0">
        <dgm:presLayoutVars>
          <dgm:dir/>
          <dgm:resizeHandles val="exact"/>
        </dgm:presLayoutVars>
      </dgm:prSet>
      <dgm:spPr/>
    </dgm:pt>
    <dgm:pt modelId="{BBF936CB-C138-44A4-8589-1C4343D93C8B}" type="pres">
      <dgm:prSet presAssocID="{879DBFC7-83B9-4D58-97C0-90C2AEAD98AF}" presName="node" presStyleLbl="node1" presStyleIdx="0" presStyleCnt="6">
        <dgm:presLayoutVars>
          <dgm:bulletEnabled val="1"/>
        </dgm:presLayoutVars>
      </dgm:prSet>
      <dgm:spPr/>
    </dgm:pt>
    <dgm:pt modelId="{62014263-BB40-4074-ADB3-5010A0F21BDB}" type="pres">
      <dgm:prSet presAssocID="{46A2B9B7-AE5A-49A4-A73A-821C54C3E095}" presName="sibTrans" presStyleCnt="0"/>
      <dgm:spPr/>
    </dgm:pt>
    <dgm:pt modelId="{B1B8329C-45AB-49CB-BBD0-87670C21635C}" type="pres">
      <dgm:prSet presAssocID="{64B8602A-2E00-4879-8DFF-23773C630D60}" presName="node" presStyleLbl="node1" presStyleIdx="1" presStyleCnt="6">
        <dgm:presLayoutVars>
          <dgm:bulletEnabled val="1"/>
        </dgm:presLayoutVars>
      </dgm:prSet>
      <dgm:spPr/>
    </dgm:pt>
    <dgm:pt modelId="{51191895-E71C-4CB5-BFE5-965DD850030D}" type="pres">
      <dgm:prSet presAssocID="{30CB224F-0811-45BD-8BAC-36A26231F133}" presName="sibTrans" presStyleCnt="0"/>
      <dgm:spPr/>
    </dgm:pt>
    <dgm:pt modelId="{AC0A2A9A-14A0-4991-9A7B-03F0B07CC9A0}" type="pres">
      <dgm:prSet presAssocID="{37AA0693-995C-4F71-9BA1-65460C1D98B8}" presName="node" presStyleLbl="node1" presStyleIdx="2" presStyleCnt="6">
        <dgm:presLayoutVars>
          <dgm:bulletEnabled val="1"/>
        </dgm:presLayoutVars>
      </dgm:prSet>
      <dgm:spPr/>
    </dgm:pt>
    <dgm:pt modelId="{1CC02A51-E39F-44FA-89B0-06E142978C0B}" type="pres">
      <dgm:prSet presAssocID="{B2DE0CD1-C890-435B-9AA2-CC6DE7CAD6E9}" presName="sibTrans" presStyleCnt="0"/>
      <dgm:spPr/>
    </dgm:pt>
    <dgm:pt modelId="{8239FA07-33EE-4990-973B-28A462139DDF}" type="pres">
      <dgm:prSet presAssocID="{D01F0DD6-2FC5-4D1C-8525-2DAD9AEDD3FC}" presName="node" presStyleLbl="node1" presStyleIdx="3" presStyleCnt="6">
        <dgm:presLayoutVars>
          <dgm:bulletEnabled val="1"/>
        </dgm:presLayoutVars>
      </dgm:prSet>
      <dgm:spPr/>
    </dgm:pt>
    <dgm:pt modelId="{E47B0DE4-7701-4344-A8A3-3E644199EA51}" type="pres">
      <dgm:prSet presAssocID="{10BDEB0A-2A2A-4DFB-8ECB-1A6CF97BF8DA}" presName="sibTrans" presStyleCnt="0"/>
      <dgm:spPr/>
    </dgm:pt>
    <dgm:pt modelId="{EEBEDD5C-07A4-46F6-A3F8-A07012213D01}" type="pres">
      <dgm:prSet presAssocID="{055908D9-B551-443B-98C0-3ABAEE6209B3}" presName="node" presStyleLbl="node1" presStyleIdx="4" presStyleCnt="6">
        <dgm:presLayoutVars>
          <dgm:bulletEnabled val="1"/>
        </dgm:presLayoutVars>
      </dgm:prSet>
      <dgm:spPr/>
    </dgm:pt>
    <dgm:pt modelId="{10F592C5-A825-4F44-A541-49C9A0FB6620}" type="pres">
      <dgm:prSet presAssocID="{818E7924-96F3-4FC8-A1FC-0AFC0AC99E58}" presName="sibTrans" presStyleCnt="0"/>
      <dgm:spPr/>
    </dgm:pt>
    <dgm:pt modelId="{1AF49BB6-0718-4E79-A8F8-AFA65518F868}" type="pres">
      <dgm:prSet presAssocID="{76586123-D638-448D-8185-01C27A67B7A5}" presName="node" presStyleLbl="node1" presStyleIdx="5" presStyleCnt="6">
        <dgm:presLayoutVars>
          <dgm:bulletEnabled val="1"/>
        </dgm:presLayoutVars>
      </dgm:prSet>
      <dgm:spPr/>
    </dgm:pt>
  </dgm:ptLst>
  <dgm:cxnLst>
    <dgm:cxn modelId="{37AD8A05-CB95-4E91-B4D0-DE66864C58C2}" type="presOf" srcId="{D01F0DD6-2FC5-4D1C-8525-2DAD9AEDD3FC}" destId="{8239FA07-33EE-4990-973B-28A462139DDF}" srcOrd="0" destOrd="0" presId="urn:microsoft.com/office/officeart/2005/8/layout/default"/>
    <dgm:cxn modelId="{CC8EF531-D382-4A6F-9F62-5574A2699820}" srcId="{7C8E9354-2B56-48D3-9913-4DA62BD1AF55}" destId="{64B8602A-2E00-4879-8DFF-23773C630D60}" srcOrd="1" destOrd="0" parTransId="{70952699-AD47-4690-BE42-AF18327D362C}" sibTransId="{30CB224F-0811-45BD-8BAC-36A26231F133}"/>
    <dgm:cxn modelId="{C1B15D63-2FD1-4A88-A446-F30B3081DD5A}" srcId="{7C8E9354-2B56-48D3-9913-4DA62BD1AF55}" destId="{879DBFC7-83B9-4D58-97C0-90C2AEAD98AF}" srcOrd="0" destOrd="0" parTransId="{AC8F153A-6E43-45F6-92E3-21F3F4A74290}" sibTransId="{46A2B9B7-AE5A-49A4-A73A-821C54C3E095}"/>
    <dgm:cxn modelId="{899EB477-03F7-44C0-A02B-D3304AF8DC35}" type="presOf" srcId="{76586123-D638-448D-8185-01C27A67B7A5}" destId="{1AF49BB6-0718-4E79-A8F8-AFA65518F868}" srcOrd="0" destOrd="0" presId="urn:microsoft.com/office/officeart/2005/8/layout/default"/>
    <dgm:cxn modelId="{49AD597B-CE18-47B6-ADB3-96A116A5EB43}" type="presOf" srcId="{64B8602A-2E00-4879-8DFF-23773C630D60}" destId="{B1B8329C-45AB-49CB-BBD0-87670C21635C}" srcOrd="0" destOrd="0" presId="urn:microsoft.com/office/officeart/2005/8/layout/default"/>
    <dgm:cxn modelId="{5CA9B682-FC2E-40D0-822D-91A243C29946}" srcId="{7C8E9354-2B56-48D3-9913-4DA62BD1AF55}" destId="{76586123-D638-448D-8185-01C27A67B7A5}" srcOrd="5" destOrd="0" parTransId="{0CECCF92-9C82-46BD-976F-ED6BCA01A3BE}" sibTransId="{49D398F5-3B85-4B81-B35B-05FC573E319A}"/>
    <dgm:cxn modelId="{D2A8D28D-69D9-489B-95D7-F3F765CF5A22}" type="presOf" srcId="{055908D9-B551-443B-98C0-3ABAEE6209B3}" destId="{EEBEDD5C-07A4-46F6-A3F8-A07012213D01}" srcOrd="0" destOrd="0" presId="urn:microsoft.com/office/officeart/2005/8/layout/default"/>
    <dgm:cxn modelId="{419863A4-D444-46E0-A7E4-AF7B1B3DD864}" type="presOf" srcId="{7C8E9354-2B56-48D3-9913-4DA62BD1AF55}" destId="{5D0C2A21-EB90-4EA3-AF4C-3EDEFF00486B}" srcOrd="0" destOrd="0" presId="urn:microsoft.com/office/officeart/2005/8/layout/default"/>
    <dgm:cxn modelId="{B3CA90A8-37E9-471B-B892-C748A8EAC30B}" type="presOf" srcId="{37AA0693-995C-4F71-9BA1-65460C1D98B8}" destId="{AC0A2A9A-14A0-4991-9A7B-03F0B07CC9A0}" srcOrd="0" destOrd="0" presId="urn:microsoft.com/office/officeart/2005/8/layout/default"/>
    <dgm:cxn modelId="{E7F2A4BA-C09D-4B81-BE43-C5F9737D9A6F}" srcId="{7C8E9354-2B56-48D3-9913-4DA62BD1AF55}" destId="{055908D9-B551-443B-98C0-3ABAEE6209B3}" srcOrd="4" destOrd="0" parTransId="{DCDFD674-B618-441B-B30C-3F4DF592A23D}" sibTransId="{818E7924-96F3-4FC8-A1FC-0AFC0AC99E58}"/>
    <dgm:cxn modelId="{479FF4D8-ECF9-4DFC-BEA7-4F1D2333366B}" srcId="{7C8E9354-2B56-48D3-9913-4DA62BD1AF55}" destId="{D01F0DD6-2FC5-4D1C-8525-2DAD9AEDD3FC}" srcOrd="3" destOrd="0" parTransId="{7E4AE350-2BC9-432B-A6E0-396A7AFA1E4F}" sibTransId="{10BDEB0A-2A2A-4DFB-8ECB-1A6CF97BF8DA}"/>
    <dgm:cxn modelId="{D8D051F2-BB7D-4C90-910F-D64753BDF9B5}" srcId="{7C8E9354-2B56-48D3-9913-4DA62BD1AF55}" destId="{37AA0693-995C-4F71-9BA1-65460C1D98B8}" srcOrd="2" destOrd="0" parTransId="{17370AAD-88C2-4741-90A3-07F64985ADF6}" sibTransId="{B2DE0CD1-C890-435B-9AA2-CC6DE7CAD6E9}"/>
    <dgm:cxn modelId="{95CC55F5-0BDD-420C-8824-E55DD4CBFC04}" type="presOf" srcId="{879DBFC7-83B9-4D58-97C0-90C2AEAD98AF}" destId="{BBF936CB-C138-44A4-8589-1C4343D93C8B}" srcOrd="0" destOrd="0" presId="urn:microsoft.com/office/officeart/2005/8/layout/default"/>
    <dgm:cxn modelId="{842CD6A5-EB68-464C-8E25-58030AC39F79}" type="presParOf" srcId="{5D0C2A21-EB90-4EA3-AF4C-3EDEFF00486B}" destId="{BBF936CB-C138-44A4-8589-1C4343D93C8B}" srcOrd="0" destOrd="0" presId="urn:microsoft.com/office/officeart/2005/8/layout/default"/>
    <dgm:cxn modelId="{9574F846-18CA-4696-BED8-69DB8B39CAD7}" type="presParOf" srcId="{5D0C2A21-EB90-4EA3-AF4C-3EDEFF00486B}" destId="{62014263-BB40-4074-ADB3-5010A0F21BDB}" srcOrd="1" destOrd="0" presId="urn:microsoft.com/office/officeart/2005/8/layout/default"/>
    <dgm:cxn modelId="{87C17D58-0C19-49C4-A6F2-B349EEF23A94}" type="presParOf" srcId="{5D0C2A21-EB90-4EA3-AF4C-3EDEFF00486B}" destId="{B1B8329C-45AB-49CB-BBD0-87670C21635C}" srcOrd="2" destOrd="0" presId="urn:microsoft.com/office/officeart/2005/8/layout/default"/>
    <dgm:cxn modelId="{CAA71D3C-6027-43BD-90FE-415A7FE87D62}" type="presParOf" srcId="{5D0C2A21-EB90-4EA3-AF4C-3EDEFF00486B}" destId="{51191895-E71C-4CB5-BFE5-965DD850030D}" srcOrd="3" destOrd="0" presId="urn:microsoft.com/office/officeart/2005/8/layout/default"/>
    <dgm:cxn modelId="{2A78E39E-47DC-4EF6-8AFD-674921DA9DB4}" type="presParOf" srcId="{5D0C2A21-EB90-4EA3-AF4C-3EDEFF00486B}" destId="{AC0A2A9A-14A0-4991-9A7B-03F0B07CC9A0}" srcOrd="4" destOrd="0" presId="urn:microsoft.com/office/officeart/2005/8/layout/default"/>
    <dgm:cxn modelId="{AA2DECD8-E63A-4190-8DCC-33DA267E1826}" type="presParOf" srcId="{5D0C2A21-EB90-4EA3-AF4C-3EDEFF00486B}" destId="{1CC02A51-E39F-44FA-89B0-06E142978C0B}" srcOrd="5" destOrd="0" presId="urn:microsoft.com/office/officeart/2005/8/layout/default"/>
    <dgm:cxn modelId="{ECADAACF-9779-46F6-A6D5-7D2F331CCD99}" type="presParOf" srcId="{5D0C2A21-EB90-4EA3-AF4C-3EDEFF00486B}" destId="{8239FA07-33EE-4990-973B-28A462139DDF}" srcOrd="6" destOrd="0" presId="urn:microsoft.com/office/officeart/2005/8/layout/default"/>
    <dgm:cxn modelId="{54494654-EE2D-4D27-AC85-44318C7CC9CC}" type="presParOf" srcId="{5D0C2A21-EB90-4EA3-AF4C-3EDEFF00486B}" destId="{E47B0DE4-7701-4344-A8A3-3E644199EA51}" srcOrd="7" destOrd="0" presId="urn:microsoft.com/office/officeart/2005/8/layout/default"/>
    <dgm:cxn modelId="{D13D534E-83EB-47B1-9CA7-C53A3B67565A}" type="presParOf" srcId="{5D0C2A21-EB90-4EA3-AF4C-3EDEFF00486B}" destId="{EEBEDD5C-07A4-46F6-A3F8-A07012213D01}" srcOrd="8" destOrd="0" presId="urn:microsoft.com/office/officeart/2005/8/layout/default"/>
    <dgm:cxn modelId="{105A09AB-50CF-4FEC-AD48-C01C2903B434}" type="presParOf" srcId="{5D0C2A21-EB90-4EA3-AF4C-3EDEFF00486B}" destId="{10F592C5-A825-4F44-A541-49C9A0FB6620}" srcOrd="9" destOrd="0" presId="urn:microsoft.com/office/officeart/2005/8/layout/default"/>
    <dgm:cxn modelId="{9193FCB1-92C0-4812-B95A-623BDEE4EF03}" type="presParOf" srcId="{5D0C2A21-EB90-4EA3-AF4C-3EDEFF00486B}" destId="{1AF49BB6-0718-4E79-A8F8-AFA65518F8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D1C5-EF01-4E54-9E88-3E2D80394BB0}">
      <dsp:nvSpPr>
        <dsp:cNvPr id="0" name=""/>
        <dsp:cNvSpPr/>
      </dsp:nvSpPr>
      <dsp:spPr>
        <a:xfrm>
          <a:off x="0" y="121372"/>
          <a:ext cx="4810706" cy="9090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HPV vaccination: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prevention of persistent infections</a:t>
          </a:r>
        </a:p>
      </dsp:txBody>
      <dsp:txXfrm>
        <a:off x="44378" y="165750"/>
        <a:ext cx="4721950" cy="820333"/>
      </dsp:txXfrm>
    </dsp:sp>
    <dsp:sp modelId="{052CE81F-AA85-42DC-87F1-EE17E736D0D1}">
      <dsp:nvSpPr>
        <dsp:cNvPr id="0" name=""/>
        <dsp:cNvSpPr/>
      </dsp:nvSpPr>
      <dsp:spPr>
        <a:xfrm>
          <a:off x="0" y="1090942"/>
          <a:ext cx="4810706" cy="9090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Very effective when administered before the sexual debut</a:t>
          </a:r>
        </a:p>
      </dsp:txBody>
      <dsp:txXfrm>
        <a:off x="44378" y="1135320"/>
        <a:ext cx="4721950" cy="820333"/>
      </dsp:txXfrm>
    </dsp:sp>
    <dsp:sp modelId="{AD0D55F8-08BF-49CC-9EF4-E550E14D02BE}">
      <dsp:nvSpPr>
        <dsp:cNvPr id="0" name=""/>
        <dsp:cNvSpPr/>
      </dsp:nvSpPr>
      <dsp:spPr>
        <a:xfrm>
          <a:off x="0" y="2060512"/>
          <a:ext cx="4810706" cy="9090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But only younger women are benefitting for now</a:t>
          </a:r>
        </a:p>
      </dsp:txBody>
      <dsp:txXfrm>
        <a:off x="44378" y="2104890"/>
        <a:ext cx="4721950" cy="820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D1C5-EF01-4E54-9E88-3E2D80394BB0}">
      <dsp:nvSpPr>
        <dsp:cNvPr id="0" name=""/>
        <dsp:cNvSpPr/>
      </dsp:nvSpPr>
      <dsp:spPr>
        <a:xfrm>
          <a:off x="0" y="53557"/>
          <a:ext cx="4810706" cy="952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Screening: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treatment of preinvasive lesions</a:t>
          </a:r>
        </a:p>
      </dsp:txBody>
      <dsp:txXfrm>
        <a:off x="46491" y="100048"/>
        <a:ext cx="4717724" cy="859398"/>
      </dsp:txXfrm>
    </dsp:sp>
    <dsp:sp modelId="{052CE81F-AA85-42DC-87F1-EE17E736D0D1}">
      <dsp:nvSpPr>
        <dsp:cNvPr id="0" name=""/>
        <dsp:cNvSpPr/>
      </dsp:nvSpPr>
      <dsp:spPr>
        <a:xfrm>
          <a:off x="0" y="1069297"/>
          <a:ext cx="4810706" cy="952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Very effective</a:t>
          </a:r>
        </a:p>
      </dsp:txBody>
      <dsp:txXfrm>
        <a:off x="46491" y="1115788"/>
        <a:ext cx="4717724" cy="859398"/>
      </dsp:txXfrm>
    </dsp:sp>
    <dsp:sp modelId="{AD0D55F8-08BF-49CC-9EF4-E550E14D02BE}">
      <dsp:nvSpPr>
        <dsp:cNvPr id="0" name=""/>
        <dsp:cNvSpPr/>
      </dsp:nvSpPr>
      <dsp:spPr>
        <a:xfrm>
          <a:off x="0" y="2085037"/>
          <a:ext cx="4810706" cy="9523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Available to all women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(usually 20’s/30’s to 60’s)</a:t>
          </a:r>
        </a:p>
      </dsp:txBody>
      <dsp:txXfrm>
        <a:off x="46491" y="2131528"/>
        <a:ext cx="4717724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EA23-96C0-49C5-B10E-A51F85FBD076}">
      <dsp:nvSpPr>
        <dsp:cNvPr id="0" name=""/>
        <dsp:cNvSpPr/>
      </dsp:nvSpPr>
      <dsp:spPr>
        <a:xfrm>
          <a:off x="0" y="3254"/>
          <a:ext cx="4385404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HPV test is a better screening test</a:t>
          </a:r>
          <a:endParaRPr lang="en-US" sz="1600" kern="1200" dirty="0"/>
        </a:p>
      </dsp:txBody>
      <dsp:txXfrm>
        <a:off x="34269" y="37523"/>
        <a:ext cx="4316866" cy="633462"/>
      </dsp:txXfrm>
    </dsp:sp>
    <dsp:sp modelId="{2606AA34-6EE9-4F02-B8EB-759E77B9D265}">
      <dsp:nvSpPr>
        <dsp:cNvPr id="0" name=""/>
        <dsp:cNvSpPr/>
      </dsp:nvSpPr>
      <dsp:spPr>
        <a:xfrm>
          <a:off x="0" y="751334"/>
          <a:ext cx="4385404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Instead of cytology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the first (“primary”) test</a:t>
          </a:r>
        </a:p>
      </dsp:txBody>
      <dsp:txXfrm>
        <a:off x="34269" y="785603"/>
        <a:ext cx="4316866" cy="633462"/>
      </dsp:txXfrm>
    </dsp:sp>
    <dsp:sp modelId="{4A0FDD69-5E41-4F5E-BC2D-37CC6F4DB899}">
      <dsp:nvSpPr>
        <dsp:cNvPr id="0" name=""/>
        <dsp:cNvSpPr/>
      </dsp:nvSpPr>
      <dsp:spPr>
        <a:xfrm>
          <a:off x="0" y="1499415"/>
          <a:ext cx="4385404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Positive: additional investigations</a:t>
          </a:r>
          <a:endParaRPr lang="en-GB" sz="1600" kern="1200"/>
        </a:p>
      </dsp:txBody>
      <dsp:txXfrm>
        <a:off x="34269" y="1533684"/>
        <a:ext cx="4316866" cy="633462"/>
      </dsp:txXfrm>
    </dsp:sp>
    <dsp:sp modelId="{798330E1-D303-4FC5-AB19-462AA23592DC}">
      <dsp:nvSpPr>
        <dsp:cNvPr id="0" name=""/>
        <dsp:cNvSpPr/>
      </dsp:nvSpPr>
      <dsp:spPr>
        <a:xfrm>
          <a:off x="0" y="2247495"/>
          <a:ext cx="4385404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Negative: back to a routine recall</a:t>
          </a:r>
        </a:p>
      </dsp:txBody>
      <dsp:txXfrm>
        <a:off x="34269" y="2281764"/>
        <a:ext cx="4316866" cy="63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EA23-96C0-49C5-B10E-A51F85FBD076}">
      <dsp:nvSpPr>
        <dsp:cNvPr id="0" name=""/>
        <dsp:cNvSpPr/>
      </dsp:nvSpPr>
      <dsp:spPr>
        <a:xfrm>
          <a:off x="0" y="20002"/>
          <a:ext cx="32583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HPV self-collection</a:t>
          </a:r>
        </a:p>
      </dsp:txBody>
      <dsp:txXfrm>
        <a:off x="22846" y="42848"/>
        <a:ext cx="3212644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EA23-96C0-49C5-B10E-A51F85FBD076}">
      <dsp:nvSpPr>
        <dsp:cNvPr id="0" name=""/>
        <dsp:cNvSpPr/>
      </dsp:nvSpPr>
      <dsp:spPr>
        <a:xfrm>
          <a:off x="0" y="51579"/>
          <a:ext cx="5047740" cy="38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Main advantages: convenience, privacy</a:t>
          </a:r>
        </a:p>
      </dsp:txBody>
      <dsp:txXfrm>
        <a:off x="18710" y="70289"/>
        <a:ext cx="5010320" cy="345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EA23-96C0-49C5-B10E-A51F85FBD076}">
      <dsp:nvSpPr>
        <dsp:cNvPr id="0" name=""/>
        <dsp:cNvSpPr/>
      </dsp:nvSpPr>
      <dsp:spPr>
        <a:xfrm>
          <a:off x="0" y="0"/>
          <a:ext cx="5047740" cy="44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“As good as clinician collection”</a:t>
          </a:r>
        </a:p>
      </dsp:txBody>
      <dsp:txXfrm>
        <a:off x="21850" y="21850"/>
        <a:ext cx="5004040" cy="403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936CB-C138-44A4-8589-1C4343D93C8B}">
      <dsp:nvSpPr>
        <dsp:cNvPr id="0" name=""/>
        <dsp:cNvSpPr/>
      </dsp:nvSpPr>
      <dsp:spPr>
        <a:xfrm>
          <a:off x="0" y="334473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Adherence: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80-90%</a:t>
          </a:r>
        </a:p>
      </dsp:txBody>
      <dsp:txXfrm>
        <a:off x="0" y="334473"/>
        <a:ext cx="2014776" cy="1208866"/>
      </dsp:txXfrm>
    </dsp:sp>
    <dsp:sp modelId="{B1B8329C-45AB-49CB-BBD0-87670C21635C}">
      <dsp:nvSpPr>
        <dsp:cNvPr id="0" name=""/>
        <dsp:cNvSpPr/>
      </dsp:nvSpPr>
      <dsp:spPr>
        <a:xfrm>
          <a:off x="2216254" y="334473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Even in previously well-screened women</a:t>
          </a:r>
        </a:p>
      </dsp:txBody>
      <dsp:txXfrm>
        <a:off x="2216254" y="334473"/>
        <a:ext cx="2014776" cy="1208866"/>
      </dsp:txXfrm>
    </dsp:sp>
    <dsp:sp modelId="{AC0A2A9A-14A0-4991-9A7B-03F0B07CC9A0}">
      <dsp:nvSpPr>
        <dsp:cNvPr id="0" name=""/>
        <dsp:cNvSpPr/>
      </dsp:nvSpPr>
      <dsp:spPr>
        <a:xfrm>
          <a:off x="4432509" y="334473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Defeats the purpose of increasing the screening uptake</a:t>
          </a:r>
        </a:p>
      </dsp:txBody>
      <dsp:txXfrm>
        <a:off x="4432509" y="334473"/>
        <a:ext cx="2014776" cy="1208866"/>
      </dsp:txXfrm>
    </dsp:sp>
    <dsp:sp modelId="{8239FA07-33EE-4990-973B-28A462139DDF}">
      <dsp:nvSpPr>
        <dsp:cNvPr id="0" name=""/>
        <dsp:cNvSpPr/>
      </dsp:nvSpPr>
      <dsp:spPr>
        <a:xfrm>
          <a:off x="0" y="1744817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Mitigation:</a:t>
          </a:r>
        </a:p>
      </dsp:txBody>
      <dsp:txXfrm>
        <a:off x="0" y="1744817"/>
        <a:ext cx="2014776" cy="1208866"/>
      </dsp:txXfrm>
    </dsp:sp>
    <dsp:sp modelId="{EEBEDD5C-07A4-46F6-A3F8-A07012213D01}">
      <dsp:nvSpPr>
        <dsp:cNvPr id="0" name=""/>
        <dsp:cNvSpPr/>
      </dsp:nvSpPr>
      <dsp:spPr>
        <a:xfrm>
          <a:off x="2216254" y="1744817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 and validation of biomarkers on self-collected samples</a:t>
          </a:r>
        </a:p>
      </dsp:txBody>
      <dsp:txXfrm>
        <a:off x="2216254" y="1744817"/>
        <a:ext cx="2014776" cy="1208866"/>
      </dsp:txXfrm>
    </dsp:sp>
    <dsp:sp modelId="{1AF49BB6-0718-4E79-A8F8-AFA65518F868}">
      <dsp:nvSpPr>
        <dsp:cNvPr id="0" name=""/>
        <dsp:cNvSpPr/>
      </dsp:nvSpPr>
      <dsp:spPr>
        <a:xfrm>
          <a:off x="4432509" y="1744817"/>
          <a:ext cx="2014776" cy="120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Support HPV-positive women in completing the follow-up</a:t>
          </a:r>
          <a:endParaRPr lang="en-US" sz="1800" kern="1200" dirty="0"/>
        </a:p>
      </dsp:txBody>
      <dsp:txXfrm>
        <a:off x="4432509" y="1744817"/>
        <a:ext cx="2014776" cy="120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SHLllwS2k9XmKKall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nordcan.iarc.fr/en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dhed.dk/sundhedsfaglig/kvalitet/kliniske-kvalitetsdatabaser/screening/livmoderhalskraeftscreening/" TargetMode="External"/><Relationship Id="rId2" Type="http://schemas.openxmlformats.org/officeDocument/2006/relationships/hyperlink" Target="https://www.rivm.nl/bevolkingsonderzoek-baarmoederhalskanker/professionals/monitoring-en-evaluatie" TargetMode="Externa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hyperlink" Target="https://digital.nhs.uk/data-and-information/publications/statistical/cervical-screening-annual/england-2022-20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emf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diagramData" Target="../diagrams/data4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11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5" Type="http://schemas.microsoft.com/office/2007/relationships/diagramDrawing" Target="../diagrams/drawing5.xml"/><Relationship Id="rId10" Type="http://schemas.openxmlformats.org/officeDocument/2006/relationships/hyperlink" Target="https://www.health.gov.au/self-collection-for-the-cervical-screening-test" TargetMode="External"/><Relationship Id="rId19" Type="http://schemas.openxmlformats.org/officeDocument/2006/relationships/diagramColors" Target="../diagrams/colors6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www.mayoclinic.org/tests-procedures/pelvic-exam/about/pac-20385135" TargetMode="External"/><Relationship Id="rId14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Implementation of HPV self-collection in cervical screening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Matejka Rebolj</a:t>
            </a:r>
            <a:endParaRPr lang="en-US" i="1" dirty="0"/>
          </a:p>
          <a:p>
            <a:r>
              <a:rPr lang="en-US" dirty="0"/>
              <a:t>Wolfson institute of Population Health</a:t>
            </a:r>
          </a:p>
          <a:p>
            <a:r>
              <a:rPr lang="en-US" dirty="0"/>
              <a:t>Queen Mary University of London</a:t>
            </a:r>
          </a:p>
          <a:p>
            <a:endParaRPr lang="en-US" dirty="0"/>
          </a:p>
          <a:p>
            <a:r>
              <a:rPr lang="en-US" dirty="0"/>
              <a:t>ENGAGE Patient Advocacy Seminar, Barcelona, 8 March 2024</a:t>
            </a:r>
          </a:p>
        </p:txBody>
      </p:sp>
    </p:spTree>
    <p:extLst>
      <p:ext uri="{BB962C8B-B14F-4D97-AF65-F5344CB8AC3E}">
        <p14:creationId xmlns:p14="http://schemas.microsoft.com/office/powerpoint/2010/main" val="186392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598757" y="1148975"/>
            <a:ext cx="2390418" cy="2928483"/>
            <a:chOff x="1985262" y="1786188"/>
            <a:chExt cx="3984543" cy="5597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153697" y="1786188"/>
              <a:ext cx="3816108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10-30%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780802" cy="3882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Of </a:t>
              </a:r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under-screened</a:t>
              </a:r>
              <a:r>
                <a:rPr lang="en-US" sz="18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 women take up the self-sampling offer </a:t>
              </a:r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when invited by mail </a:t>
              </a:r>
            </a:p>
            <a:p>
              <a:pPr algn="ctr"/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(“opt-in”, </a:t>
              </a:r>
            </a:p>
            <a:p>
              <a:pPr algn="ctr"/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“opt-out” offers)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3459574" y="1150342"/>
            <a:ext cx="2268189" cy="2928483"/>
            <a:chOff x="1985262" y="1786188"/>
            <a:chExt cx="3594613" cy="55970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3882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Of </a:t>
              </a:r>
              <a:r>
                <a:rPr lang="en-GB" sz="1800" b="1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under-screened</a:t>
              </a:r>
              <a:r>
                <a:rPr lang="en-GB" sz="18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 women take up the self-sampling offer </a:t>
              </a:r>
              <a:r>
                <a:rPr lang="en-GB" sz="1800" b="1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when invited by their GP (“opportunistic offer”)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6161739" y="1139702"/>
            <a:ext cx="2289366" cy="2651484"/>
            <a:chOff x="1985262" y="1786188"/>
            <a:chExt cx="3594613" cy="50676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335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Of </a:t>
              </a:r>
              <a:r>
                <a:rPr lang="en-GB" sz="1800" b="1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well-screened</a:t>
              </a:r>
              <a:r>
                <a:rPr lang="en-GB" sz="18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 women might consider switching from clinician sampling to self-sampling</a:t>
              </a: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research studies have shown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7F6B45E-542D-B0F4-5E78-CEFD5BA3CDC3}"/>
              </a:ext>
            </a:extLst>
          </p:cNvPr>
          <p:cNvSpPr txBox="1">
            <a:spLocks/>
          </p:cNvSpPr>
          <p:nvPr/>
        </p:nvSpPr>
        <p:spPr>
          <a:xfrm>
            <a:off x="3541425" y="4282402"/>
            <a:ext cx="5324763" cy="45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/>
              <a:t>Drysdale et al. J Med Screen 2021, Lim et al. preprint 2023, Rebolj et al. Int J Cancer 2023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9483AF-0C33-1E1D-6A84-3AF1BD242311}"/>
              </a:ext>
            </a:extLst>
          </p:cNvPr>
          <p:cNvSpPr/>
          <p:nvPr/>
        </p:nvSpPr>
        <p:spPr>
          <a:xfrm>
            <a:off x="310896" y="950976"/>
            <a:ext cx="8547797" cy="32644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66C4C0-F62D-D60C-2263-E2066409FC10}"/>
              </a:ext>
            </a:extLst>
          </p:cNvPr>
          <p:cNvSpPr txBox="1"/>
          <p:nvPr/>
        </p:nvSpPr>
        <p:spPr>
          <a:xfrm>
            <a:off x="2513687" y="2028015"/>
            <a:ext cx="3850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Proceed to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894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Early adopter countries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00BD-45D4-4E3B-AE90-876F31D1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927227"/>
            <a:ext cx="4277455" cy="29527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Two approaches:</a:t>
            </a:r>
          </a:p>
          <a:p>
            <a:pPr marL="0" indent="0">
              <a:buNone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Only to under-screened women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multiple research studies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might lead to switching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As a choice to all women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not studied in research studies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a likely model for several countries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(overburdened primary care, women’s preferences, ?same accuracy)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D69178-4426-7390-E496-1789ADDFA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7" b="16174"/>
          <a:stretch/>
        </p:blipFill>
        <p:spPr>
          <a:xfrm>
            <a:off x="4572871" y="222352"/>
            <a:ext cx="665483" cy="414330"/>
          </a:xfrm>
          <a:prstGeom prst="rect">
            <a:avLst/>
          </a:prstGeom>
        </p:spPr>
      </p:pic>
      <p:pic>
        <p:nvPicPr>
          <p:cNvPr id="14" name="Picture 13" descr="A red white and blue flag&#10;&#10;Description automatically generated">
            <a:extLst>
              <a:ext uri="{FF2B5EF4-FFF2-40B4-BE49-F238E27FC236}">
                <a16:creationId xmlns:a16="http://schemas.microsoft.com/office/drawing/2014/main" id="{BE2B3E2A-AF70-FEFF-99CC-6B0FA75D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365" y="803819"/>
            <a:ext cx="665483" cy="465831"/>
          </a:xfrm>
          <a:prstGeom prst="rect">
            <a:avLst/>
          </a:prstGeom>
        </p:spPr>
      </p:pic>
      <p:sp>
        <p:nvSpPr>
          <p:cNvPr id="15" name="Rechteck 46">
            <a:extLst>
              <a:ext uri="{FF2B5EF4-FFF2-40B4-BE49-F238E27FC236}">
                <a16:creationId xmlns:a16="http://schemas.microsoft.com/office/drawing/2014/main" id="{08CD6FDE-833E-3BC0-209D-3C71EF7E8FA1}"/>
              </a:ext>
            </a:extLst>
          </p:cNvPr>
          <p:cNvSpPr/>
          <p:nvPr/>
        </p:nvSpPr>
        <p:spPr bwMode="gray">
          <a:xfrm>
            <a:off x="5325499" y="173756"/>
            <a:ext cx="2397586" cy="51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>
                <a:solidFill>
                  <a:schemeClr val="tx2"/>
                </a:solidFill>
              </a:rPr>
              <a:t>Denmark since 2017</a:t>
            </a:r>
          </a:p>
        </p:txBody>
      </p:sp>
      <p:sp>
        <p:nvSpPr>
          <p:cNvPr id="16" name="Rechteck 46">
            <a:extLst>
              <a:ext uri="{FF2B5EF4-FFF2-40B4-BE49-F238E27FC236}">
                <a16:creationId xmlns:a16="http://schemas.microsoft.com/office/drawing/2014/main" id="{DCE55A80-F16B-AF6B-22EA-680B53BC00C8}"/>
              </a:ext>
            </a:extLst>
          </p:cNvPr>
          <p:cNvSpPr/>
          <p:nvPr/>
        </p:nvSpPr>
        <p:spPr bwMode="gray">
          <a:xfrm>
            <a:off x="5322107" y="758972"/>
            <a:ext cx="2687346" cy="51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>
                <a:solidFill>
                  <a:schemeClr val="tx2"/>
                </a:solidFill>
              </a:rPr>
              <a:t>Netherlands since 2017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64E0DF-40FC-5CF6-7A9F-8589ABA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42" y="1323892"/>
            <a:ext cx="680131" cy="680131"/>
          </a:xfrm>
          <a:prstGeom prst="rect">
            <a:avLst/>
          </a:prstGeom>
        </p:spPr>
      </p:pic>
      <p:sp>
        <p:nvSpPr>
          <p:cNvPr id="18" name="Rechteck 46">
            <a:extLst>
              <a:ext uri="{FF2B5EF4-FFF2-40B4-BE49-F238E27FC236}">
                <a16:creationId xmlns:a16="http://schemas.microsoft.com/office/drawing/2014/main" id="{4E821CFD-9EA4-AD9B-6EA5-D41F57F7EC51}"/>
              </a:ext>
            </a:extLst>
          </p:cNvPr>
          <p:cNvSpPr/>
          <p:nvPr/>
        </p:nvSpPr>
        <p:spPr bwMode="gray">
          <a:xfrm>
            <a:off x="5366833" y="1408196"/>
            <a:ext cx="2397586" cy="51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solidFill>
                  <a:schemeClr val="tx2"/>
                </a:solidFill>
              </a:rPr>
              <a:t>Australia since 2018</a:t>
            </a:r>
          </a:p>
        </p:txBody>
      </p:sp>
      <p:pic>
        <p:nvPicPr>
          <p:cNvPr id="19" name="Picture 18" descr="A flag of italy with a red white and green stripe&#10;&#10;Description automatically generated">
            <a:extLst>
              <a:ext uri="{FF2B5EF4-FFF2-40B4-BE49-F238E27FC236}">
                <a16:creationId xmlns:a16="http://schemas.microsoft.com/office/drawing/2014/main" id="{6590479F-5085-BFEB-D258-5E07D7918B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97" r="686" b="16282"/>
          <a:stretch/>
        </p:blipFill>
        <p:spPr>
          <a:xfrm>
            <a:off x="4592366" y="2077872"/>
            <a:ext cx="623209" cy="421819"/>
          </a:xfrm>
          <a:prstGeom prst="rect">
            <a:avLst/>
          </a:prstGeom>
        </p:spPr>
      </p:pic>
      <p:sp>
        <p:nvSpPr>
          <p:cNvPr id="20" name="Rechteck 46">
            <a:extLst>
              <a:ext uri="{FF2B5EF4-FFF2-40B4-BE49-F238E27FC236}">
                <a16:creationId xmlns:a16="http://schemas.microsoft.com/office/drawing/2014/main" id="{35432B33-EF32-CF7C-F6E9-189F8D61997A}"/>
              </a:ext>
            </a:extLst>
          </p:cNvPr>
          <p:cNvSpPr/>
          <p:nvPr/>
        </p:nvSpPr>
        <p:spPr bwMode="gray">
          <a:xfrm>
            <a:off x="5312962" y="2033020"/>
            <a:ext cx="3273253" cy="58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solidFill>
                  <a:schemeClr val="tx2"/>
                </a:solidFill>
              </a:rPr>
              <a:t>Italy since 2020 (regional and pilots)</a:t>
            </a:r>
          </a:p>
        </p:txBody>
      </p:sp>
      <p:sp>
        <p:nvSpPr>
          <p:cNvPr id="21" name="Rechteck 46">
            <a:extLst>
              <a:ext uri="{FF2B5EF4-FFF2-40B4-BE49-F238E27FC236}">
                <a16:creationId xmlns:a16="http://schemas.microsoft.com/office/drawing/2014/main" id="{B3992B35-3D92-8896-6BA5-F8169D76EA2D}"/>
              </a:ext>
            </a:extLst>
          </p:cNvPr>
          <p:cNvSpPr/>
          <p:nvPr/>
        </p:nvSpPr>
        <p:spPr bwMode="gray">
          <a:xfrm>
            <a:off x="5339401" y="2645668"/>
            <a:ext cx="2397586" cy="51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>
                <a:solidFill>
                  <a:schemeClr val="tx2"/>
                </a:solidFill>
              </a:rPr>
              <a:t>Sweden since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D37B53-C240-7BE2-4190-2FBDAB518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610" y="2561364"/>
            <a:ext cx="680131" cy="680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494EA8-B962-E024-B1DD-F96EC3631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27" y="3195509"/>
            <a:ext cx="655424" cy="655424"/>
          </a:xfrm>
          <a:prstGeom prst="rect">
            <a:avLst/>
          </a:prstGeom>
        </p:spPr>
      </p:pic>
      <p:sp>
        <p:nvSpPr>
          <p:cNvPr id="24" name="Rechteck 46">
            <a:extLst>
              <a:ext uri="{FF2B5EF4-FFF2-40B4-BE49-F238E27FC236}">
                <a16:creationId xmlns:a16="http://schemas.microsoft.com/office/drawing/2014/main" id="{46ED7A34-BBA9-1A02-11E8-F4412B300BF7}"/>
              </a:ext>
            </a:extLst>
          </p:cNvPr>
          <p:cNvSpPr/>
          <p:nvPr/>
        </p:nvSpPr>
        <p:spPr bwMode="gray">
          <a:xfrm>
            <a:off x="5316355" y="3267460"/>
            <a:ext cx="2397586" cy="51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>
                <a:solidFill>
                  <a:schemeClr val="tx2"/>
                </a:solidFill>
              </a:rPr>
              <a:t>New Zealand since 2023</a:t>
            </a:r>
          </a:p>
        </p:txBody>
      </p:sp>
      <p:sp>
        <p:nvSpPr>
          <p:cNvPr id="25" name="Rechteck 46">
            <a:extLst>
              <a:ext uri="{FF2B5EF4-FFF2-40B4-BE49-F238E27FC236}">
                <a16:creationId xmlns:a16="http://schemas.microsoft.com/office/drawing/2014/main" id="{2BAB938E-6EC9-8A3F-C858-B2D22F2EB494}"/>
              </a:ext>
            </a:extLst>
          </p:cNvPr>
          <p:cNvSpPr/>
          <p:nvPr/>
        </p:nvSpPr>
        <p:spPr bwMode="gray">
          <a:xfrm>
            <a:off x="6109181" y="3854093"/>
            <a:ext cx="8413647" cy="562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800"/>
              </a:spcAft>
            </a:pPr>
            <a:r>
              <a:rPr lang="en-US" sz="1500" dirty="0">
                <a:solidFill>
                  <a:schemeClr val="tx2"/>
                </a:solidFill>
              </a:rPr>
              <a:t>Elsewhere: Research and pilots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18C5A9-BB83-350F-821F-13C3E8CA9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5148" y="3837200"/>
            <a:ext cx="660999" cy="596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F43A9B-D58E-D565-FB7E-5DD10AA43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827" y="3833020"/>
            <a:ext cx="654547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37D2C-8F68-41CE-8327-BEFC90856A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944892"/>
            <a:ext cx="9144000" cy="1511540"/>
          </a:xfrm>
        </p:spPr>
        <p:txBody>
          <a:bodyPr/>
          <a:lstStyle/>
          <a:p>
            <a:pPr algn="ctr"/>
            <a:r>
              <a:rPr lang="en-US" dirty="0"/>
              <a:t>How does HPV self-sampling work </a:t>
            </a:r>
          </a:p>
          <a:p>
            <a:pPr algn="ctr"/>
            <a:r>
              <a:rPr lang="en-US" dirty="0"/>
              <a:t>in routine health care?</a:t>
            </a:r>
          </a:p>
        </p:txBody>
      </p:sp>
    </p:spTree>
    <p:extLst>
      <p:ext uri="{BB962C8B-B14F-4D97-AF65-F5344CB8AC3E}">
        <p14:creationId xmlns:p14="http://schemas.microsoft.com/office/powerpoint/2010/main" val="216429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EB564-B7BB-AE6D-3931-49D187F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1"/>
            <a:ext cx="7900416" cy="514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265511-48EF-3467-8594-305FA1C4CA53}"/>
              </a:ext>
            </a:extLst>
          </p:cNvPr>
          <p:cNvSpPr txBox="1"/>
          <p:nvPr/>
        </p:nvSpPr>
        <p:spPr>
          <a:xfrm>
            <a:off x="1058672" y="4484111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67075-9ADE-90B8-9588-EA4E7899B624}"/>
              </a:ext>
            </a:extLst>
          </p:cNvPr>
          <p:cNvSpPr txBox="1"/>
          <p:nvPr/>
        </p:nvSpPr>
        <p:spPr>
          <a:xfrm>
            <a:off x="5024547" y="3828857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0B59-1691-5B12-AD15-ADE6B4EC6D0A}"/>
              </a:ext>
            </a:extLst>
          </p:cNvPr>
          <p:cNvSpPr txBox="1"/>
          <p:nvPr/>
        </p:nvSpPr>
        <p:spPr>
          <a:xfrm>
            <a:off x="2641289" y="2381049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9913A-6A2C-1A87-EE81-7F4F042BAB12}"/>
              </a:ext>
            </a:extLst>
          </p:cNvPr>
          <p:cNvSpPr txBox="1"/>
          <p:nvPr/>
        </p:nvSpPr>
        <p:spPr>
          <a:xfrm>
            <a:off x="5507623" y="2250273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CE26F-7F0D-82F8-A93D-ABE932F9EBEC}"/>
              </a:ext>
            </a:extLst>
          </p:cNvPr>
          <p:cNvSpPr txBox="1"/>
          <p:nvPr/>
        </p:nvSpPr>
        <p:spPr>
          <a:xfrm>
            <a:off x="7214507" y="1824262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5B73C01-E6E8-1779-ABFC-2636AAEE0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08846"/>
              </p:ext>
            </p:extLst>
          </p:nvPr>
        </p:nvGraphicFramePr>
        <p:xfrm>
          <a:off x="1984249" y="4346951"/>
          <a:ext cx="1664207" cy="11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AA2BB9D2-5A92-540A-0638-2A433C5A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745" y="3627015"/>
            <a:ext cx="1993392" cy="9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EB564-B7BB-AE6D-3931-49D187F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1"/>
            <a:ext cx="7900416" cy="514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265511-48EF-3467-8594-305FA1C4CA53}"/>
              </a:ext>
            </a:extLst>
          </p:cNvPr>
          <p:cNvSpPr txBox="1"/>
          <p:nvPr/>
        </p:nvSpPr>
        <p:spPr>
          <a:xfrm>
            <a:off x="1058672" y="4484111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5B73C01-E6E8-1779-ABFC-2636AAEE0FE7}"/>
              </a:ext>
            </a:extLst>
          </p:cNvPr>
          <p:cNvGraphicFramePr>
            <a:graphicFrameLocks/>
          </p:cNvGraphicFramePr>
          <p:nvPr/>
        </p:nvGraphicFramePr>
        <p:xfrm>
          <a:off x="1984249" y="4346951"/>
          <a:ext cx="1664207" cy="11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88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have we learnt from early adopter countries?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A50E1-22FC-B629-8CC8-750372651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7" b="16174"/>
          <a:stretch/>
        </p:blipFill>
        <p:spPr>
          <a:xfrm>
            <a:off x="390564" y="921066"/>
            <a:ext cx="736085" cy="458287"/>
          </a:xfrm>
          <a:prstGeom prst="rect">
            <a:avLst/>
          </a:prstGeom>
        </p:spPr>
      </p:pic>
      <p:pic>
        <p:nvPicPr>
          <p:cNvPr id="8" name="Picture 7" descr="A flag of italy with a red white and green stripe&#10;&#10;Description automatically generated">
            <a:extLst>
              <a:ext uri="{FF2B5EF4-FFF2-40B4-BE49-F238E27FC236}">
                <a16:creationId xmlns:a16="http://schemas.microsoft.com/office/drawing/2014/main" id="{69F3DFCC-92BD-1D9F-10D4-30097730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97" r="686" b="16282"/>
          <a:stretch/>
        </p:blipFill>
        <p:spPr>
          <a:xfrm>
            <a:off x="390903" y="2938656"/>
            <a:ext cx="687372" cy="465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045B1-B42F-2ACD-8D20-9F0F3397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36" y="1820836"/>
            <a:ext cx="752287" cy="752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1AFE48-F99D-7A0B-BCC7-47431E72EA77}"/>
              </a:ext>
            </a:extLst>
          </p:cNvPr>
          <p:cNvSpPr/>
          <p:nvPr/>
        </p:nvSpPr>
        <p:spPr>
          <a:xfrm>
            <a:off x="1200457" y="880598"/>
            <a:ext cx="7687706" cy="81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Denmark (initially only the Capital region): under-screened women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An increase in the coverage by 3% (17% of under-screened women self-collected a sample)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725F9-ED6E-8CD7-9312-B0C804B749B7}"/>
              </a:ext>
            </a:extLst>
          </p:cNvPr>
          <p:cNvSpPr/>
          <p:nvPr/>
        </p:nvSpPr>
        <p:spPr>
          <a:xfrm>
            <a:off x="2840533" y="1574850"/>
            <a:ext cx="6352904" cy="129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Australia: initially only under-screened women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Initially disappointing results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Lack of clarity on regulatory approval, unclear messaging, strict requirement for collection at a health care facility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? Unified messaging and system support is required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FBDB9-FDDB-A20C-2F59-F8DBAC297D06}"/>
              </a:ext>
            </a:extLst>
          </p:cNvPr>
          <p:cNvSpPr/>
          <p:nvPr/>
        </p:nvSpPr>
        <p:spPr>
          <a:xfrm>
            <a:off x="1172540" y="2849405"/>
            <a:ext cx="6103869" cy="81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Italy: under-screened ± well-screened women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Hard to increase coverage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? Some regions implemented as response to the COVID-19 pandemic</a:t>
            </a:r>
          </a:p>
        </p:txBody>
      </p:sp>
      <p:pic>
        <p:nvPicPr>
          <p:cNvPr id="23" name="Picture 22" descr="A red white and blue flag&#10;&#10;Description automatically generated">
            <a:extLst>
              <a:ext uri="{FF2B5EF4-FFF2-40B4-BE49-F238E27FC236}">
                <a16:creationId xmlns:a16="http://schemas.microsoft.com/office/drawing/2014/main" id="{61E75A35-CB63-69DA-A4E1-69F415859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983" y="3801732"/>
            <a:ext cx="666550" cy="46657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39AD4C-3780-35AA-4E85-FBA89D0DA236}"/>
              </a:ext>
            </a:extLst>
          </p:cNvPr>
          <p:cNvSpPr/>
          <p:nvPr/>
        </p:nvSpPr>
        <p:spPr>
          <a:xfrm>
            <a:off x="2955958" y="3709580"/>
            <a:ext cx="6454303" cy="862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Netherlands: all women (initially as opt-in)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No increase in overall coverage, relatively little self-collection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? Uniform invitation letter: both well-screened and under-screened women</a:t>
            </a:r>
          </a:p>
        </p:txBody>
      </p:sp>
    </p:spTree>
    <p:extLst>
      <p:ext uri="{BB962C8B-B14F-4D97-AF65-F5344CB8AC3E}">
        <p14:creationId xmlns:p14="http://schemas.microsoft.com/office/powerpoint/2010/main" val="16448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121188" y="1234649"/>
            <a:ext cx="2448276" cy="1635822"/>
            <a:chOff x="1985262" y="1786188"/>
            <a:chExt cx="3964817" cy="31264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253743" y="1786188"/>
              <a:ext cx="3120958" cy="123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Effective communication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964817" cy="14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Invitation letters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Other venues </a:t>
              </a:r>
              <a:b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(community-based etc.)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3299430" y="1210655"/>
            <a:ext cx="2156489" cy="1204935"/>
            <a:chOff x="1985262" y="1786188"/>
            <a:chExt cx="3594613" cy="23029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4" y="1786188"/>
              <a:ext cx="2677754" cy="123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Practical obstacles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58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Help with planning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6395376" y="1210655"/>
            <a:ext cx="2184743" cy="2066709"/>
            <a:chOff x="1985262" y="1786188"/>
            <a:chExt cx="3594613" cy="3949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23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Why not screened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223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Improve the understanding of who are non-responders and the reasons behind it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1800890" y="2785639"/>
            <a:ext cx="2268189" cy="1635822"/>
            <a:chOff x="1985262" y="1786188"/>
            <a:chExt cx="3594613" cy="3126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23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Multi-pronged offer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14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Basic offer (opt-in, opt-out) + opportunistic + additional outreach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4556442" y="3041671"/>
            <a:ext cx="2289366" cy="1164346"/>
            <a:chOff x="1367900" y="2275516"/>
            <a:chExt cx="3594613" cy="22253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1784463" y="2275516"/>
              <a:ext cx="2677753" cy="70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Any other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1497617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367900" y="3500871"/>
              <a:ext cx="3594613" cy="9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To be made part of the policy</a:t>
              </a: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2571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EB564-B7BB-AE6D-3931-49D187F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1"/>
            <a:ext cx="7900416" cy="5143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B67075-9ADE-90B8-9588-EA4E7899B624}"/>
              </a:ext>
            </a:extLst>
          </p:cNvPr>
          <p:cNvSpPr txBox="1"/>
          <p:nvPr/>
        </p:nvSpPr>
        <p:spPr>
          <a:xfrm>
            <a:off x="5024547" y="3828857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0B59-1691-5B12-AD15-ADE6B4EC6D0A}"/>
              </a:ext>
            </a:extLst>
          </p:cNvPr>
          <p:cNvSpPr txBox="1"/>
          <p:nvPr/>
        </p:nvSpPr>
        <p:spPr>
          <a:xfrm>
            <a:off x="2641289" y="2381049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2BB9D2-5A92-540A-0638-2A433C5AE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745" y="3627015"/>
            <a:ext cx="1993392" cy="9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5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Assumptions on HPV self-sampling test sensitivity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00BD-45D4-4E3B-AE90-876F31D1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000378"/>
            <a:ext cx="4277455" cy="333387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Context: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Very few manufacturer claims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Repurposing for self-sampling purposes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proposed, but no internationally agreed validation frameworks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large number of research and local “validation” studies, mostly from women with abnormal cytology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4920-1B32-4145-A479-EF6B8B0F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0865" y="1000379"/>
            <a:ext cx="4277455" cy="29527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Agreement: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Self-sampling is ~equally good as clinician sampling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(Meta-analysis of the available studies)</a:t>
            </a:r>
          </a:p>
        </p:txBody>
      </p:sp>
    </p:spTree>
    <p:extLst>
      <p:ext uri="{BB962C8B-B14F-4D97-AF65-F5344CB8AC3E}">
        <p14:creationId xmlns:p14="http://schemas.microsoft.com/office/powerpoint/2010/main" val="7291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have we learnt from early adopter countries?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00BD-45D4-4E3B-AE90-876F31D1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174114"/>
            <a:ext cx="4277455" cy="333387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Estimates: test sensitivity reduction of 10-25%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(for the detection of high-grade preinvasive lesions or worse)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(But: suboptimal study designs)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4920-1B32-4145-A479-EF6B8B0F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0865" y="1174115"/>
            <a:ext cx="4277455" cy="29527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this difference?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Previous studies: women with abnormal cytology, hardly any lesions with HPV+/neg-cytology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HPV+/neg-cytology likely to emit a weaker signal to detect the infection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more difficult to detect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Early adopters: data correctly include women with HPV+/neg-cytology lesions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(Would self-sampling prevent fewer cervical cancers?)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523262-3DDD-F66B-C556-B9D29821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1" y="623202"/>
            <a:ext cx="2390481" cy="13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B7E02A-3FE2-073D-6D6B-D01CBFC0329A}"/>
              </a:ext>
            </a:extLst>
          </p:cNvPr>
          <p:cNvSpPr txBox="1">
            <a:spLocks/>
          </p:cNvSpPr>
          <p:nvPr/>
        </p:nvSpPr>
        <p:spPr>
          <a:xfrm>
            <a:off x="58580" y="4316857"/>
            <a:ext cx="7036236" cy="4328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hlinkClick r:id="rId3"/>
              </a:rPr>
              <a:t>https://encrypted-tbn0.gstatic.com/images?q=tbn:</a:t>
            </a:r>
            <a:r>
              <a:rPr lang="en-GB" sz="700" dirty="0">
                <a:hlinkClick r:id="rId3"/>
              </a:rPr>
              <a:t>ANd9GcSHLllwS2k9XmKKallm</a:t>
            </a:r>
            <a:r>
              <a:rPr lang="en-GB" sz="700" dirty="0"/>
              <a:t>CzOf1GujJNkzM7sq1A</a:t>
            </a:r>
            <a:r>
              <a:rPr lang="en-GB" sz="800" dirty="0"/>
              <a:t>&amp;usqp=CAU</a:t>
            </a:r>
          </a:p>
        </p:txBody>
      </p:sp>
    </p:spTree>
    <p:extLst>
      <p:ext uri="{BB962C8B-B14F-4D97-AF65-F5344CB8AC3E}">
        <p14:creationId xmlns:p14="http://schemas.microsoft.com/office/powerpoint/2010/main" val="31977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7C041-F114-7431-A54A-B37236EF53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751595"/>
            <a:ext cx="9143999" cy="1171575"/>
          </a:xfrm>
        </p:spPr>
        <p:txBody>
          <a:bodyPr/>
          <a:lstStyle/>
          <a:p>
            <a:pPr algn="ctr"/>
            <a:r>
              <a:rPr lang="en-GB" dirty="0"/>
              <a:t>Happy</a:t>
            </a:r>
          </a:p>
          <a:p>
            <a:pPr algn="ctr"/>
            <a:r>
              <a:rPr lang="en-GB" dirty="0"/>
              <a:t>International Women’s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97E2-FEE4-8747-9AE8-453EEC0A02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1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1E09C-57E1-4F3D-A4F2-6C2A2DB75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6568" y="4176072"/>
            <a:ext cx="2098676" cy="879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How should we interpret these findings?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24763-53DA-4A47-8366-FB177266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421002"/>
            <a:ext cx="7759540" cy="34984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Self-collection is still a useful screening test, likely better than cytology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Accept: uncertainty about the reduction in the sensitivity</a:t>
            </a:r>
          </a:p>
          <a:p>
            <a:r>
              <a:rPr lang="en-GB" sz="1800" dirty="0"/>
              <a:t>A potential for more cancers than with clinician sampling (in the worst-case scenario)</a:t>
            </a:r>
          </a:p>
          <a:p>
            <a:r>
              <a:rPr lang="en-GB" sz="1800" dirty="0"/>
              <a:t>Especially an issue when women are given a choice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6F84A6-786D-4F21-C6FA-D610457467DE}"/>
              </a:ext>
            </a:extLst>
          </p:cNvPr>
          <p:cNvSpPr txBox="1">
            <a:spLocks/>
          </p:cNvSpPr>
          <p:nvPr/>
        </p:nvSpPr>
        <p:spPr>
          <a:xfrm>
            <a:off x="4335042" y="4314299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Channel 4 Chadwick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/>
              <a:t>https://btshealth.com/light-at-he-end-of-the-tunnel/</a:t>
            </a:r>
          </a:p>
        </p:txBody>
      </p:sp>
    </p:spTree>
    <p:extLst>
      <p:ext uri="{BB962C8B-B14F-4D97-AF65-F5344CB8AC3E}">
        <p14:creationId xmlns:p14="http://schemas.microsoft.com/office/powerpoint/2010/main" val="34746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121188" y="1408385"/>
            <a:ext cx="2219675" cy="1462086"/>
            <a:chOff x="1985262" y="2118238"/>
            <a:chExt cx="3594613" cy="27943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253743" y="2118238"/>
              <a:ext cx="3120958" cy="70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14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Stronger evidence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Improvement of the technology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2478024" y="1122192"/>
            <a:ext cx="3708361" cy="1949654"/>
            <a:chOff x="1985262" y="2083285"/>
            <a:chExt cx="3594613" cy="35428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081743" y="2083285"/>
              <a:ext cx="3407811" cy="70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0"/>
              <a:ext cx="3594613" cy="212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Communicate the uncertainty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Balanced, understandable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Without scaring women </a:t>
              </a:r>
              <a:b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</a:br>
              <a: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away (It is not a bad test! </a:t>
              </a:r>
              <a:b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</a:br>
              <a:r>
                <a:rPr lang="en-GB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It is not a cost-cutting exercise!)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/>
        </p:nvGrpSpPr>
        <p:grpSpPr>
          <a:xfrm>
            <a:off x="6313080" y="1384391"/>
            <a:ext cx="2675472" cy="2841385"/>
            <a:chOff x="1985262" y="2118232"/>
            <a:chExt cx="3594613" cy="52649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2118232"/>
              <a:ext cx="2677754" cy="70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Mitigation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388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Manage expectations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Consider adjusting screening intervals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Consider a different approach </a:t>
              </a:r>
              <a:br>
                <a:rPr lang="en-GB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</a:br>
              <a:r>
                <a:rPr lang="en-GB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for under-screened vs. </a:t>
              </a:r>
              <a:br>
                <a:rPr lang="en-GB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</a:br>
              <a:r>
                <a:rPr lang="en-GB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well-screened women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10746A"/>
                </a:solidFill>
                <a:latin typeface="Arial" panose="020B0604020202020204" pitchFamily="34" charset="0"/>
                <a:ea typeface="Frutiger-Light" panose="02020603050405020304" pitchFamily="18" charset="77"/>
                <a:cs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9311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EB564-B7BB-AE6D-3931-49D187F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1"/>
            <a:ext cx="7900416" cy="5143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B9913A-6A2C-1A87-EE81-7F4F042BAB12}"/>
              </a:ext>
            </a:extLst>
          </p:cNvPr>
          <p:cNvSpPr txBox="1"/>
          <p:nvPr/>
        </p:nvSpPr>
        <p:spPr>
          <a:xfrm>
            <a:off x="5507623" y="2250273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CE26F-7F0D-82F8-A93D-ABE932F9EBEC}"/>
              </a:ext>
            </a:extLst>
          </p:cNvPr>
          <p:cNvSpPr txBox="1"/>
          <p:nvPr/>
        </p:nvSpPr>
        <p:spPr>
          <a:xfrm>
            <a:off x="7214507" y="1824262"/>
            <a:ext cx="863600" cy="369332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4017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Screening only works if all the steps are completed: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CEB52-5CB9-4283-DA63-9F560A7A801A}"/>
              </a:ext>
            </a:extLst>
          </p:cNvPr>
          <p:cNvSpPr/>
          <p:nvPr/>
        </p:nvSpPr>
        <p:spPr>
          <a:xfrm>
            <a:off x="1911096" y="1426464"/>
            <a:ext cx="2148840" cy="932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Clinician-collected sample for triage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54544-8F1A-E87E-046B-2CD71AF1E46F}"/>
              </a:ext>
            </a:extLst>
          </p:cNvPr>
          <p:cNvSpPr/>
          <p:nvPr/>
        </p:nvSpPr>
        <p:spPr>
          <a:xfrm>
            <a:off x="5547360" y="1426464"/>
            <a:ext cx="2148840" cy="932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Colposcopy referral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FAAE6-CD05-8B46-E33D-6834056F8CE0}"/>
              </a:ext>
            </a:extLst>
          </p:cNvPr>
          <p:cNvSpPr/>
          <p:nvPr/>
        </p:nvSpPr>
        <p:spPr>
          <a:xfrm>
            <a:off x="5553456" y="3261360"/>
            <a:ext cx="2148840" cy="932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Lesion detected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B78E5-BF6E-4C6C-DEA6-848E64E6A519}"/>
              </a:ext>
            </a:extLst>
          </p:cNvPr>
          <p:cNvSpPr/>
          <p:nvPr/>
        </p:nvSpPr>
        <p:spPr>
          <a:xfrm>
            <a:off x="1911096" y="3261360"/>
            <a:ext cx="2148840" cy="932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Treatment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73F2CF-8347-43F0-952F-F00F77E029F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05256" y="1882140"/>
            <a:ext cx="1005840" cy="10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F81903-E4E4-2060-A57C-D833BB601BA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075176" y="1879092"/>
            <a:ext cx="1472184" cy="13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ECF6D7-7C2D-DF43-3498-B2F5F33E7B83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6621780" y="2359152"/>
            <a:ext cx="6096" cy="902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6C388A-17AA-B8AD-762B-DC34280FCD79}"/>
              </a:ext>
            </a:extLst>
          </p:cNvPr>
          <p:cNvCxnSpPr>
            <a:stCxn id="13" idx="1"/>
            <a:endCxn id="14" idx="3"/>
          </p:cNvCxnSpPr>
          <p:nvPr/>
        </p:nvCxnSpPr>
        <p:spPr>
          <a:xfrm flipH="1">
            <a:off x="4059936" y="3727704"/>
            <a:ext cx="14935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A479C1-1B36-DAF2-548E-A2A84003A041}"/>
              </a:ext>
            </a:extLst>
          </p:cNvPr>
          <p:cNvSpPr txBox="1"/>
          <p:nvPr/>
        </p:nvSpPr>
        <p:spPr>
          <a:xfrm>
            <a:off x="881540" y="1490472"/>
            <a:ext cx="107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If 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060C5-23EC-E276-040F-8D0E27C9F22E}"/>
              </a:ext>
            </a:extLst>
          </p:cNvPr>
          <p:cNvSpPr txBox="1"/>
          <p:nvPr/>
        </p:nvSpPr>
        <p:spPr>
          <a:xfrm>
            <a:off x="4252628" y="1487424"/>
            <a:ext cx="107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, then 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8E81-D5C3-2315-31F2-BE9EBFD749E1}"/>
              </a:ext>
            </a:extLst>
          </p:cNvPr>
          <p:cNvSpPr txBox="1"/>
          <p:nvPr/>
        </p:nvSpPr>
        <p:spPr>
          <a:xfrm rot="5400000">
            <a:off x="6471572" y="2627376"/>
            <a:ext cx="107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, then 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0CDB7A-6EF6-A240-284A-F120E53B63A9}"/>
              </a:ext>
            </a:extLst>
          </p:cNvPr>
          <p:cNvSpPr txBox="1"/>
          <p:nvPr/>
        </p:nvSpPr>
        <p:spPr>
          <a:xfrm rot="10800000">
            <a:off x="4337972" y="3785616"/>
            <a:ext cx="107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, then no</a:t>
            </a:r>
          </a:p>
        </p:txBody>
      </p:sp>
    </p:spTree>
    <p:extLst>
      <p:ext uri="{BB962C8B-B14F-4D97-AF65-F5344CB8AC3E}">
        <p14:creationId xmlns:p14="http://schemas.microsoft.com/office/powerpoint/2010/main" val="27417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37D2C-8F68-41CE-8327-BEFC90856A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have we learnt from early adopter countries?</a:t>
            </a:r>
          </a:p>
        </p:txBody>
      </p:sp>
      <p:pic>
        <p:nvPicPr>
          <p:cNvPr id="4098" name="Picture 2" descr="Email Personalization | Litmus">
            <a:extLst>
              <a:ext uri="{FF2B5EF4-FFF2-40B4-BE49-F238E27FC236}">
                <a16:creationId xmlns:a16="http://schemas.microsoft.com/office/drawing/2014/main" id="{23F294E5-ACBF-4861-7C21-53943B1F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79" y="15102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0" name="Text Placeholder 6">
            <a:extLst>
              <a:ext uri="{FF2B5EF4-FFF2-40B4-BE49-F238E27FC236}">
                <a16:creationId xmlns:a16="http://schemas.microsoft.com/office/drawing/2014/main" id="{DDE29E04-2057-0D11-66D1-B2D366779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740098"/>
              </p:ext>
            </p:extLst>
          </p:nvPr>
        </p:nvGraphicFramePr>
        <p:xfrm>
          <a:off x="186596" y="936370"/>
          <a:ext cx="6447286" cy="328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6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24763-53DA-4A47-8366-FB177266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676656"/>
            <a:ext cx="8838532" cy="3093593"/>
          </a:xfrm>
        </p:spPr>
        <p:txBody>
          <a:bodyPr/>
          <a:lstStyle/>
          <a:p>
            <a:r>
              <a:rPr lang="en-US" sz="1800" dirty="0"/>
              <a:t>Exciting new option for cervical screening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Potential to reduce the burden of cancer among under-screened women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Effective routine implementation is not straightforward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 is a complex intervention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 to design the service so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uptake will be significantly increased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Women will be comfortable with making the choice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Women will be satisfied with the choice they will make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Women will complete the clinical follow-up</a:t>
            </a:r>
            <a:endParaRPr lang="en-GB" dirty="0"/>
          </a:p>
        </p:txBody>
      </p:sp>
      <p:pic>
        <p:nvPicPr>
          <p:cNvPr id="5128" name="Picture 8" descr="Teal and white ribbon awareness Cervical Cancer. Isolated on white  background. Vector illustration. 6878472 Vector Art at Vecteezy">
            <a:extLst>
              <a:ext uri="{FF2B5EF4-FFF2-40B4-BE49-F238E27FC236}">
                <a16:creationId xmlns:a16="http://schemas.microsoft.com/office/drawing/2014/main" id="{BDFFCEF4-6D9D-1BC7-9B3F-4DF6AEB3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2" y="1298773"/>
            <a:ext cx="2551176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EB4E3-E37F-23F8-3208-B8EEE855D147}"/>
              </a:ext>
            </a:extLst>
          </p:cNvPr>
          <p:cNvSpPr txBox="1"/>
          <p:nvPr/>
        </p:nvSpPr>
        <p:spPr>
          <a:xfrm>
            <a:off x="2907792" y="242316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Questions?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m.rebolj@qmul.ac.uk</a:t>
            </a:r>
          </a:p>
        </p:txBody>
      </p:sp>
    </p:spTree>
    <p:extLst>
      <p:ext uri="{BB962C8B-B14F-4D97-AF65-F5344CB8AC3E}">
        <p14:creationId xmlns:p14="http://schemas.microsoft.com/office/powerpoint/2010/main" val="241809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37D2C-8F68-41CE-8327-BEFC90856A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 does HPV self-sampling work outside of research studies?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60C16-3D50-410E-8A33-BA3A6C8191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110106"/>
            <a:ext cx="4732876" cy="32698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Does it increase the number of women who undergo screening?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screening uptake)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Does a negative self-sampling test identify women at low risk of a serious lesion?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test sensitivity)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Do women with positive self-sampling tests proceed to treatment, if necessary?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adherence to follow-up)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A0C3C85-AAAB-07CE-A098-523F33C64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08078"/>
              </p:ext>
            </p:extLst>
          </p:nvPr>
        </p:nvGraphicFramePr>
        <p:xfrm>
          <a:off x="4974336" y="914400"/>
          <a:ext cx="3891851" cy="215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0A1EAB7-FF09-3272-7B74-BA891592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36" y="3152979"/>
            <a:ext cx="3983068" cy="1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(Usual) differences between the two approaches of offering HPV self-sampling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00BD-45D4-4E3B-AE90-876F31D1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/>
              <a:t>When offered only to under-screened women: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invitation addresses these women’s specific situations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Explains the risks of remaining unscreened (and those of undergoing screening)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self-sampling kit offered as: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Opt-in, opt-out, opportunistic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4920-1B32-4145-A479-EF6B8B0F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/>
              <a:t>When offered as a choice to all women: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invitation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some countries) explains the risks of remaining unscreened and those of undergoing screening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self-sampling kit offered as: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Opt-in, opt-out</a:t>
            </a:r>
          </a:p>
        </p:txBody>
      </p:sp>
    </p:spTree>
    <p:extLst>
      <p:ext uri="{BB962C8B-B14F-4D97-AF65-F5344CB8AC3E}">
        <p14:creationId xmlns:p14="http://schemas.microsoft.com/office/powerpoint/2010/main" val="22863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Cervical cancer is caused by human papillomavirus</a:t>
            </a:r>
          </a:p>
        </p:txBody>
      </p:sp>
      <p:sp>
        <p:nvSpPr>
          <p:cNvPr id="34" name="Rechteck 33" descr="PresentationLoad.com">
            <a:extLst>
              <a:ext uri="{FF2B5EF4-FFF2-40B4-BE49-F238E27FC236}">
                <a16:creationId xmlns:a16="http://schemas.microsoft.com/office/drawing/2014/main" id="{7C5C0419-FCDF-94A8-CE9F-DF4C42CDF6F2}"/>
              </a:ext>
            </a:extLst>
          </p:cNvPr>
          <p:cNvSpPr/>
          <p:nvPr/>
        </p:nvSpPr>
        <p:spPr bwMode="gray">
          <a:xfrm>
            <a:off x="743049" y="759417"/>
            <a:ext cx="2414699" cy="1758559"/>
          </a:xfrm>
          <a:prstGeom prst="rect">
            <a:avLst/>
          </a:prstGeom>
          <a:solidFill>
            <a:srgbClr val="C2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5" name="Rechteck 3">
            <a:extLst>
              <a:ext uri="{FF2B5EF4-FFF2-40B4-BE49-F238E27FC236}">
                <a16:creationId xmlns:a16="http://schemas.microsoft.com/office/drawing/2014/main" id="{39BA8BBC-03BA-1478-A033-B670F9193EB0}"/>
              </a:ext>
            </a:extLst>
          </p:cNvPr>
          <p:cNvSpPr/>
          <p:nvPr/>
        </p:nvSpPr>
        <p:spPr bwMode="gray">
          <a:xfrm>
            <a:off x="997748" y="936080"/>
            <a:ext cx="1953904" cy="7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5000" b="1" dirty="0"/>
              <a:t>1980s</a:t>
            </a:r>
          </a:p>
        </p:txBody>
      </p:sp>
      <p:sp>
        <p:nvSpPr>
          <p:cNvPr id="36" name="Rechteck 28">
            <a:extLst>
              <a:ext uri="{FF2B5EF4-FFF2-40B4-BE49-F238E27FC236}">
                <a16:creationId xmlns:a16="http://schemas.microsoft.com/office/drawing/2014/main" id="{3360D80A-2864-C670-FC75-EBCBA8D27134}"/>
              </a:ext>
            </a:extLst>
          </p:cNvPr>
          <p:cNvSpPr/>
          <p:nvPr/>
        </p:nvSpPr>
        <p:spPr bwMode="gray">
          <a:xfrm>
            <a:off x="997748" y="1833830"/>
            <a:ext cx="1894817" cy="50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Causative role of HPV established in the 1980s</a:t>
            </a:r>
          </a:p>
        </p:txBody>
      </p:sp>
      <p:sp>
        <p:nvSpPr>
          <p:cNvPr id="37" name="Rechteck 63" descr="PresentationLoad.com">
            <a:extLst>
              <a:ext uri="{FF2B5EF4-FFF2-40B4-BE49-F238E27FC236}">
                <a16:creationId xmlns:a16="http://schemas.microsoft.com/office/drawing/2014/main" id="{2C3D10E5-217B-32CB-E4C0-25EB963CEAB1}"/>
              </a:ext>
            </a:extLst>
          </p:cNvPr>
          <p:cNvSpPr/>
          <p:nvPr/>
        </p:nvSpPr>
        <p:spPr bwMode="gray">
          <a:xfrm>
            <a:off x="6107226" y="812584"/>
            <a:ext cx="2453197" cy="1705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" name="Rechteck 66">
            <a:extLst>
              <a:ext uri="{FF2B5EF4-FFF2-40B4-BE49-F238E27FC236}">
                <a16:creationId xmlns:a16="http://schemas.microsoft.com/office/drawing/2014/main" id="{C11657CE-6003-3C70-B7BF-FA2437E67986}"/>
              </a:ext>
            </a:extLst>
          </p:cNvPr>
          <p:cNvSpPr/>
          <p:nvPr/>
        </p:nvSpPr>
        <p:spPr bwMode="gray">
          <a:xfrm>
            <a:off x="6342860" y="2121069"/>
            <a:ext cx="1985056" cy="48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Extremely common</a:t>
            </a:r>
          </a:p>
        </p:txBody>
      </p:sp>
      <p:sp>
        <p:nvSpPr>
          <p:cNvPr id="39" name="Rechteck 16">
            <a:extLst>
              <a:ext uri="{FF2B5EF4-FFF2-40B4-BE49-F238E27FC236}">
                <a16:creationId xmlns:a16="http://schemas.microsoft.com/office/drawing/2014/main" id="{D1C04478-60C9-0C24-30D1-360EA3BE0D81}"/>
              </a:ext>
            </a:extLst>
          </p:cNvPr>
          <p:cNvSpPr/>
          <p:nvPr/>
        </p:nvSpPr>
        <p:spPr bwMode="gray">
          <a:xfrm>
            <a:off x="3504312" y="801955"/>
            <a:ext cx="2217897" cy="1716021"/>
          </a:xfrm>
          <a:prstGeom prst="rect">
            <a:avLst/>
          </a:prstGeom>
          <a:solidFill>
            <a:srgbClr val="C24C9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" name="Rechteck 42">
            <a:extLst>
              <a:ext uri="{FF2B5EF4-FFF2-40B4-BE49-F238E27FC236}">
                <a16:creationId xmlns:a16="http://schemas.microsoft.com/office/drawing/2014/main" id="{50033AF7-E027-6C51-92D7-445E56A1175A}"/>
              </a:ext>
            </a:extLst>
          </p:cNvPr>
          <p:cNvSpPr/>
          <p:nvPr/>
        </p:nvSpPr>
        <p:spPr bwMode="gray">
          <a:xfrm>
            <a:off x="3702160" y="1927978"/>
            <a:ext cx="1807597" cy="49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BE4599"/>
                </a:solidFill>
              </a:rPr>
              <a:t>Passed through any kind of sexual contact</a:t>
            </a:r>
          </a:p>
        </p:txBody>
      </p:sp>
      <p:sp>
        <p:nvSpPr>
          <p:cNvPr id="41" name="Rechteck 63" descr="PresentationLoad.com">
            <a:extLst>
              <a:ext uri="{FF2B5EF4-FFF2-40B4-BE49-F238E27FC236}">
                <a16:creationId xmlns:a16="http://schemas.microsoft.com/office/drawing/2014/main" id="{72E386D6-64CA-F079-9593-F46D80D9C0F3}"/>
              </a:ext>
            </a:extLst>
          </p:cNvPr>
          <p:cNvSpPr/>
          <p:nvPr/>
        </p:nvSpPr>
        <p:spPr bwMode="gray">
          <a:xfrm>
            <a:off x="2089561" y="2630754"/>
            <a:ext cx="2631015" cy="17585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2" name="Rechteck 65">
            <a:extLst>
              <a:ext uri="{FF2B5EF4-FFF2-40B4-BE49-F238E27FC236}">
                <a16:creationId xmlns:a16="http://schemas.microsoft.com/office/drawing/2014/main" id="{F2787582-C27F-153D-1E75-7A33A83AD074}"/>
              </a:ext>
            </a:extLst>
          </p:cNvPr>
          <p:cNvSpPr/>
          <p:nvPr/>
        </p:nvSpPr>
        <p:spPr bwMode="gray">
          <a:xfrm>
            <a:off x="2129316" y="2987968"/>
            <a:ext cx="2554000" cy="7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13 of &gt;100</a:t>
            </a:r>
          </a:p>
        </p:txBody>
      </p:sp>
      <p:sp>
        <p:nvSpPr>
          <p:cNvPr id="43" name="Rechteck 66">
            <a:extLst>
              <a:ext uri="{FF2B5EF4-FFF2-40B4-BE49-F238E27FC236}">
                <a16:creationId xmlns:a16="http://schemas.microsoft.com/office/drawing/2014/main" id="{2DEB9634-A782-7692-94AD-0F138B1529BC}"/>
              </a:ext>
            </a:extLst>
          </p:cNvPr>
          <p:cNvSpPr/>
          <p:nvPr/>
        </p:nvSpPr>
        <p:spPr bwMode="gray">
          <a:xfrm>
            <a:off x="2301166" y="3689437"/>
            <a:ext cx="2215243" cy="50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known genotypes can cause cervical cancer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730846D-4909-7C94-C4B8-FBED07157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8929" y="998243"/>
            <a:ext cx="1116361" cy="11163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7515DD5-E50F-EB2D-B280-8A2D1E199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09" y="874017"/>
            <a:ext cx="637237" cy="9558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6B45AA-940B-F588-B1E5-272D65CD5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811" y="1000672"/>
            <a:ext cx="771051" cy="771051"/>
          </a:xfrm>
          <a:prstGeom prst="rect">
            <a:avLst/>
          </a:prstGeom>
        </p:spPr>
      </p:pic>
      <p:sp>
        <p:nvSpPr>
          <p:cNvPr id="50" name="Rechteck 44" descr="PresentationLoad.com">
            <a:extLst>
              <a:ext uri="{FF2B5EF4-FFF2-40B4-BE49-F238E27FC236}">
                <a16:creationId xmlns:a16="http://schemas.microsoft.com/office/drawing/2014/main" id="{A1EDF15C-125E-E3C5-E143-159F2CE88208}"/>
              </a:ext>
            </a:extLst>
          </p:cNvPr>
          <p:cNvSpPr/>
          <p:nvPr/>
        </p:nvSpPr>
        <p:spPr bwMode="gray">
          <a:xfrm>
            <a:off x="5081155" y="2635672"/>
            <a:ext cx="2453197" cy="1758559"/>
          </a:xfrm>
          <a:prstGeom prst="rect">
            <a:avLst/>
          </a:prstGeom>
          <a:solidFill>
            <a:srgbClr val="ABC7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1" name="Rechteck 46">
            <a:extLst>
              <a:ext uri="{FF2B5EF4-FFF2-40B4-BE49-F238E27FC236}">
                <a16:creationId xmlns:a16="http://schemas.microsoft.com/office/drawing/2014/main" id="{79A43174-70E4-CE90-ACDB-5F4A3CE90B88}"/>
              </a:ext>
            </a:extLst>
          </p:cNvPr>
          <p:cNvSpPr/>
          <p:nvPr/>
        </p:nvSpPr>
        <p:spPr bwMode="gray">
          <a:xfrm>
            <a:off x="5335854" y="3805781"/>
            <a:ext cx="1925026" cy="50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</a:rPr>
              <a:t>HPV16/18 causes 70% of cervical cancers</a:t>
            </a:r>
          </a:p>
        </p:txBody>
      </p:sp>
      <p:sp>
        <p:nvSpPr>
          <p:cNvPr id="52" name="Rechteck 55">
            <a:extLst>
              <a:ext uri="{FF2B5EF4-FFF2-40B4-BE49-F238E27FC236}">
                <a16:creationId xmlns:a16="http://schemas.microsoft.com/office/drawing/2014/main" id="{106AC8B5-53AD-14C1-19EA-EB90BC7F1D64}"/>
              </a:ext>
            </a:extLst>
          </p:cNvPr>
          <p:cNvSpPr/>
          <p:nvPr/>
        </p:nvSpPr>
        <p:spPr bwMode="gray">
          <a:xfrm>
            <a:off x="5335854" y="2828629"/>
            <a:ext cx="1985056" cy="7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200" b="1">
                <a:solidFill>
                  <a:schemeClr val="tx2"/>
                </a:solidFill>
              </a:rPr>
              <a:t>70%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201" y="4314296"/>
            <a:ext cx="4186238" cy="87954"/>
          </a:xfrm>
        </p:spPr>
        <p:txBody>
          <a:bodyPr/>
          <a:lstStyle/>
          <a:p>
            <a:r>
              <a:rPr lang="en-GB" dirty="0"/>
              <a:t>Falcaro et al. Lancet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Cervical cancer can be prevented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A5E4E-F270-867A-1A07-640884E6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88" y="-1"/>
            <a:ext cx="2987012" cy="5157263"/>
          </a:xfrm>
          <a:prstGeom prst="rect">
            <a:avLst/>
          </a:prstGeom>
        </p:spPr>
      </p:pic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1CBB5B8D-0B2E-015A-995C-309E1FE6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482011"/>
              </p:ext>
            </p:extLst>
          </p:nvPr>
        </p:nvGraphicFramePr>
        <p:xfrm>
          <a:off x="845815" y="1056093"/>
          <a:ext cx="4810706" cy="30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6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1144" y="4314296"/>
            <a:ext cx="4186238" cy="87954"/>
          </a:xfrm>
        </p:spPr>
        <p:txBody>
          <a:bodyPr/>
          <a:lstStyle/>
          <a:p>
            <a:r>
              <a:rPr lang="en-GB" dirty="0"/>
              <a:t>NORDCAN (</a:t>
            </a:r>
            <a:r>
              <a:rPr lang="en-GB" dirty="0">
                <a:hlinkClick r:id="rId2"/>
              </a:rPr>
              <a:t>https://nordcan.iarc.fr/en</a:t>
            </a:r>
            <a:r>
              <a:rPr lang="en-GB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Cervical cancer can be prevented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1CBB5B8D-0B2E-015A-995C-309E1FE6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120597"/>
              </p:ext>
            </p:extLst>
          </p:nvPr>
        </p:nvGraphicFramePr>
        <p:xfrm>
          <a:off x="207863" y="1056093"/>
          <a:ext cx="4810706" cy="30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C4C813-D713-E292-2819-A08A3FB02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293" y="609512"/>
            <a:ext cx="4857157" cy="3825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EBD44-620A-A3FF-8A2B-86162652A68F}"/>
              </a:ext>
            </a:extLst>
          </p:cNvPr>
          <p:cNvSpPr txBox="1"/>
          <p:nvPr/>
        </p:nvSpPr>
        <p:spPr>
          <a:xfrm>
            <a:off x="7953153" y="1913860"/>
            <a:ext cx="1190847" cy="30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Denmark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A466-8CD9-3D2E-0A9F-FFA95F0A9926}"/>
              </a:ext>
            </a:extLst>
          </p:cNvPr>
          <p:cNvSpPr txBox="1"/>
          <p:nvPr/>
        </p:nvSpPr>
        <p:spPr>
          <a:xfrm>
            <a:off x="7478227" y="2970032"/>
            <a:ext cx="1190847" cy="30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Finland</a:t>
            </a:r>
          </a:p>
        </p:txBody>
      </p:sp>
    </p:spTree>
    <p:extLst>
      <p:ext uri="{BB962C8B-B14F-4D97-AF65-F5344CB8AC3E}">
        <p14:creationId xmlns:p14="http://schemas.microsoft.com/office/powerpoint/2010/main" val="234323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6121" y="4261134"/>
            <a:ext cx="6984225" cy="87954"/>
          </a:xfrm>
        </p:spPr>
        <p:txBody>
          <a:bodyPr/>
          <a:lstStyle/>
          <a:p>
            <a:r>
              <a:rPr lang="en-GB" dirty="0"/>
              <a:t>European Cancer Information System, https://ecis.jrc.ec.europa.eu/pdf/factsheets/cervical_cancer_en-Nov_2021.pd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Yearly burden of cervical cancer (EU-27)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367BA-6CB7-2CCC-7DE5-25958278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7" y="1518553"/>
            <a:ext cx="5890599" cy="2170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E57D8-54EE-C502-9D1B-149E10AC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88" y="1539303"/>
            <a:ext cx="2858506" cy="23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8416" y="4119606"/>
            <a:ext cx="5537772" cy="144420"/>
          </a:xfrm>
        </p:spPr>
        <p:txBody>
          <a:bodyPr/>
          <a:lstStyle/>
          <a:p>
            <a:pPr algn="r"/>
            <a:r>
              <a:rPr lang="en-GB" sz="700" dirty="0">
                <a:hlinkClick r:id="rId2"/>
              </a:rPr>
              <a:t>https://www.rivm.nl/bevolkingsonderzoek-baarmoederhalskanker/professionals/monitoring-en-evaluatie</a:t>
            </a:r>
            <a:r>
              <a:rPr lang="en-GB" sz="700" dirty="0"/>
              <a:t>, </a:t>
            </a:r>
            <a:r>
              <a:rPr lang="en-GB" sz="700" dirty="0">
                <a:hlinkClick r:id="rId3"/>
              </a:rPr>
              <a:t>https://www.sundhed.dk/sundhedsfaglig/kvalitet/kliniske-kvalitetsdatabaser/screening/livmoderhalskraeftscreening/</a:t>
            </a:r>
            <a:r>
              <a:rPr lang="en-GB" sz="700" dirty="0"/>
              <a:t>, and </a:t>
            </a:r>
            <a:r>
              <a:rPr lang="en-GB" sz="700" dirty="0">
                <a:hlinkClick r:id="rId4"/>
              </a:rPr>
              <a:t>https://digital.nhs.uk/data-and-information/publications/statistical/cervical-screening-annual/england-2022-2023</a:t>
            </a:r>
            <a:r>
              <a:rPr lang="en-GB" sz="700" dirty="0"/>
              <a:t> (and similar for earlier years)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Why has cervical cancer not yet been eradicated?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CEF-68B7-476C-8FE5-21F6B7F83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864709"/>
            <a:ext cx="4385404" cy="29527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Prevention is highly, but not 100% effective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Women (girls) are not vaccinated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Women are not screened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many reasons: sociodemographic factors, cultural factors, lack of knowledge,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embarrassment, lack of access because of practical issues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4BFD22-D54D-4BAB-011B-35B06F794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21576"/>
              </p:ext>
            </p:extLst>
          </p:nvPr>
        </p:nvGraphicFramePr>
        <p:xfrm>
          <a:off x="4061636" y="753576"/>
          <a:ext cx="4804551" cy="325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78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7916-AD69-44CF-8BA6-1FA33516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018" y="4314299"/>
            <a:ext cx="4186238" cy="87954"/>
          </a:xfrm>
        </p:spPr>
        <p:txBody>
          <a:bodyPr/>
          <a:lstStyle/>
          <a:p>
            <a:r>
              <a:rPr lang="en-GB" dirty="0"/>
              <a:t>Rebolj et al, BMJ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New, better tools for screening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47091-A446-324C-19F6-768F1F6E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40" y="1311274"/>
            <a:ext cx="5306919" cy="2533454"/>
          </a:xfrm>
          <a:prstGeom prst="rect">
            <a:avLst/>
          </a:prstGeom>
        </p:spPr>
      </p:pic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D57FF8EB-C47C-20E9-8263-F3D72D4CB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557152"/>
              </p:ext>
            </p:extLst>
          </p:nvPr>
        </p:nvGraphicFramePr>
        <p:xfrm>
          <a:off x="101536" y="907238"/>
          <a:ext cx="4385404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6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A60E-C793-442E-972B-D9190F3576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New, better tools for screening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D57FF8EB-C47C-20E9-8263-F3D72D4CB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576476"/>
              </p:ext>
            </p:extLst>
          </p:nvPr>
        </p:nvGraphicFramePr>
        <p:xfrm>
          <a:off x="4726720" y="907237"/>
          <a:ext cx="3258337" cy="48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243077-9B3F-A375-2920-2652AB160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88" y="1213624"/>
            <a:ext cx="3535450" cy="323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1B799-2A79-729D-A140-BBF0EF84A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284" y="1551924"/>
            <a:ext cx="5175605" cy="220136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D26718-183A-BF98-28B0-2591F1273509}"/>
              </a:ext>
            </a:extLst>
          </p:cNvPr>
          <p:cNvCxnSpPr>
            <a:cxnSpLocks/>
          </p:cNvCxnSpPr>
          <p:nvPr/>
        </p:nvCxnSpPr>
        <p:spPr>
          <a:xfrm>
            <a:off x="3037958" y="2817038"/>
            <a:ext cx="736326" cy="0"/>
          </a:xfrm>
          <a:prstGeom prst="straightConnector1">
            <a:avLst/>
          </a:prstGeom>
          <a:ln w="952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C293BE-D9D7-AA24-38F3-81D6708F666C}"/>
              </a:ext>
            </a:extLst>
          </p:cNvPr>
          <p:cNvSpPr txBox="1"/>
          <p:nvPr/>
        </p:nvSpPr>
        <p:spPr>
          <a:xfrm>
            <a:off x="95688" y="903772"/>
            <a:ext cx="3535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Clinician collection: sample from the cervix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69C17F7-1A63-702B-8E81-80E2230CD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5369" y="4314297"/>
            <a:ext cx="8484781" cy="60191"/>
          </a:xfrm>
        </p:spPr>
        <p:txBody>
          <a:bodyPr/>
          <a:lstStyle/>
          <a:p>
            <a:r>
              <a:rPr lang="en-GB" sz="800" dirty="0">
                <a:hlinkClick r:id="rId9"/>
              </a:rPr>
              <a:t>https://www.mayoclinic.org/tests-procedures/pelvic-exam/about/pac-20385135</a:t>
            </a:r>
            <a:r>
              <a:rPr lang="en-GB" sz="800" dirty="0"/>
              <a:t>, </a:t>
            </a:r>
            <a:r>
              <a:rPr lang="en-GB" sz="800" dirty="0">
                <a:hlinkClick r:id="rId10"/>
              </a:rPr>
              <a:t>https://www.health.gov.au/self-collection-for-the-cervical-screening-test</a:t>
            </a:r>
            <a:endParaRPr lang="en-GB" sz="800" dirty="0"/>
          </a:p>
        </p:txBody>
      </p:sp>
      <p:graphicFrame>
        <p:nvGraphicFramePr>
          <p:cNvPr id="14" name="Text Placeholder 4">
            <a:extLst>
              <a:ext uri="{FF2B5EF4-FFF2-40B4-BE49-F238E27FC236}">
                <a16:creationId xmlns:a16="http://schemas.microsoft.com/office/drawing/2014/main" id="{4D082DC3-97D3-CD35-355B-F8C5D38EF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80474"/>
              </p:ext>
            </p:extLst>
          </p:nvPr>
        </p:nvGraphicFramePr>
        <p:xfrm>
          <a:off x="3795824" y="4537341"/>
          <a:ext cx="5047740" cy="47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5" name="Text Placeholder 4">
            <a:extLst>
              <a:ext uri="{FF2B5EF4-FFF2-40B4-BE49-F238E27FC236}">
                <a16:creationId xmlns:a16="http://schemas.microsoft.com/office/drawing/2014/main" id="{8D2DEDA4-4906-2436-4B89-78D2AC725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394445"/>
              </p:ext>
            </p:extLst>
          </p:nvPr>
        </p:nvGraphicFramePr>
        <p:xfrm>
          <a:off x="3820208" y="3793629"/>
          <a:ext cx="5047740" cy="47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88112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8349</TotalTime>
  <Words>1358</Words>
  <Application>Microsoft Office PowerPoint</Application>
  <PresentationFormat>On-screen Show (16:9)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4 Text</vt:lpstr>
      <vt:lpstr>Arial</vt:lpstr>
      <vt:lpstr>Calibri</vt:lpstr>
      <vt:lpstr>Channel 4 Chadwick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Matejka Rebolj</cp:lastModifiedBy>
  <cp:revision>87</cp:revision>
  <dcterms:created xsi:type="dcterms:W3CDTF">2020-06-18T12:08:25Z</dcterms:created>
  <dcterms:modified xsi:type="dcterms:W3CDTF">2024-03-06T17:56:15Z</dcterms:modified>
</cp:coreProperties>
</file>