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  <p:sldMasterId id="2147483726" r:id="rId3"/>
    <p:sldMasterId id="2147483752" r:id="rId4"/>
  </p:sldMasterIdLst>
  <p:notesMasterIdLst>
    <p:notesMasterId r:id="rId21"/>
  </p:notesMasterIdLst>
  <p:sldIdLst>
    <p:sldId id="256" r:id="rId5"/>
    <p:sldId id="283" r:id="rId6"/>
    <p:sldId id="261" r:id="rId7"/>
    <p:sldId id="287" r:id="rId8"/>
    <p:sldId id="262" r:id="rId9"/>
    <p:sldId id="266" r:id="rId10"/>
    <p:sldId id="268" r:id="rId11"/>
    <p:sldId id="273" r:id="rId12"/>
    <p:sldId id="284" r:id="rId13"/>
    <p:sldId id="285" r:id="rId14"/>
    <p:sldId id="286" r:id="rId15"/>
    <p:sldId id="277" r:id="rId16"/>
    <p:sldId id="288" r:id="rId17"/>
    <p:sldId id="289" r:id="rId18"/>
    <p:sldId id="276" r:id="rId19"/>
    <p:sldId id="278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EC062-685B-4211-8455-B6637DE4503A}" v="3" dt="2024-03-08T17:38:06.178"/>
    <p1510:client id="{E8780729-4DBA-4972-BC11-7C00015A61A8}" v="6" dt="2024-03-08T11:53:30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Mitidieri" userId="e912b88a6fad6e59" providerId="LiveId" clId="{3FDEC062-685B-4211-8455-B6637DE4503A}"/>
    <pc:docChg chg="undo custSel addSld modSld">
      <pc:chgData name="Marco Mitidieri" userId="e912b88a6fad6e59" providerId="LiveId" clId="{3FDEC062-685B-4211-8455-B6637DE4503A}" dt="2024-03-08T17:38:15.852" v="598" actId="108"/>
      <pc:docMkLst>
        <pc:docMk/>
      </pc:docMkLst>
      <pc:sldChg chg="modSp mod">
        <pc:chgData name="Marco Mitidieri" userId="e912b88a6fad6e59" providerId="LiveId" clId="{3FDEC062-685B-4211-8455-B6637DE4503A}" dt="2024-03-08T13:31:51.831" v="52" actId="20577"/>
        <pc:sldMkLst>
          <pc:docMk/>
          <pc:sldMk cId="0" sldId="256"/>
        </pc:sldMkLst>
        <pc:spChg chg="mod">
          <ac:chgData name="Marco Mitidieri" userId="e912b88a6fad6e59" providerId="LiveId" clId="{3FDEC062-685B-4211-8455-B6637DE4503A}" dt="2024-03-08T13:31:51.831" v="52" actId="20577"/>
          <ac:spMkLst>
            <pc:docMk/>
            <pc:sldMk cId="0" sldId="256"/>
            <ac:spMk id="389" creationId="{00000000-0000-0000-0000-000000000000}"/>
          </ac:spMkLst>
        </pc:spChg>
      </pc:sldChg>
      <pc:sldChg chg="modSp mod">
        <pc:chgData name="Marco Mitidieri" userId="e912b88a6fad6e59" providerId="LiveId" clId="{3FDEC062-685B-4211-8455-B6637DE4503A}" dt="2024-03-08T17:38:15.852" v="598" actId="108"/>
        <pc:sldMkLst>
          <pc:docMk/>
          <pc:sldMk cId="0" sldId="262"/>
        </pc:sldMkLst>
        <pc:spChg chg="mod">
          <ac:chgData name="Marco Mitidieri" userId="e912b88a6fad6e59" providerId="LiveId" clId="{3FDEC062-685B-4211-8455-B6637DE4503A}" dt="2024-03-08T17:38:15.852" v="598" actId="108"/>
          <ac:spMkLst>
            <pc:docMk/>
            <pc:sldMk cId="0" sldId="262"/>
            <ac:spMk id="413" creationId="{00000000-0000-0000-0000-000000000000}"/>
          </ac:spMkLst>
        </pc:spChg>
      </pc:sldChg>
      <pc:sldChg chg="addSp delSp modSp mod modTransition modShow">
        <pc:chgData name="Marco Mitidieri" userId="e912b88a6fad6e59" providerId="LiveId" clId="{3FDEC062-685B-4211-8455-B6637DE4503A}" dt="2024-03-08T17:38:06.178" v="597"/>
        <pc:sldMkLst>
          <pc:docMk/>
          <pc:sldMk cId="0" sldId="266"/>
        </pc:sldMkLst>
        <pc:spChg chg="add del mod">
          <ac:chgData name="Marco Mitidieri" userId="e912b88a6fad6e59" providerId="LiveId" clId="{3FDEC062-685B-4211-8455-B6637DE4503A}" dt="2024-03-08T17:34:10.553" v="527" actId="22"/>
          <ac:spMkLst>
            <pc:docMk/>
            <pc:sldMk cId="0" sldId="266"/>
            <ac:spMk id="3" creationId="{CDD343BB-5BEB-02CC-05F7-CD56B662B327}"/>
          </ac:spMkLst>
        </pc:spChg>
        <pc:spChg chg="mod">
          <ac:chgData name="Marco Mitidieri" userId="e912b88a6fad6e59" providerId="LiveId" clId="{3FDEC062-685B-4211-8455-B6637DE4503A}" dt="2024-03-08T17:36:09.558" v="596" actId="207"/>
          <ac:spMkLst>
            <pc:docMk/>
            <pc:sldMk cId="0" sldId="266"/>
            <ac:spMk id="424" creationId="{00000000-0000-0000-0000-000000000000}"/>
          </ac:spMkLst>
        </pc:spChg>
      </pc:sldChg>
      <pc:sldChg chg="delSp modSp mod">
        <pc:chgData name="Marco Mitidieri" userId="e912b88a6fad6e59" providerId="LiveId" clId="{3FDEC062-685B-4211-8455-B6637DE4503A}" dt="2024-03-08T12:53:53.966" v="2" actId="14100"/>
        <pc:sldMkLst>
          <pc:docMk/>
          <pc:sldMk cId="0" sldId="268"/>
        </pc:sldMkLst>
        <pc:spChg chg="del">
          <ac:chgData name="Marco Mitidieri" userId="e912b88a6fad6e59" providerId="LiveId" clId="{3FDEC062-685B-4211-8455-B6637DE4503A}" dt="2024-03-08T12:53:47.789" v="0" actId="478"/>
          <ac:spMkLst>
            <pc:docMk/>
            <pc:sldMk cId="0" sldId="268"/>
            <ac:spMk id="435" creationId="{00000000-0000-0000-0000-000000000000}"/>
          </ac:spMkLst>
        </pc:spChg>
        <pc:picChg chg="mod">
          <ac:chgData name="Marco Mitidieri" userId="e912b88a6fad6e59" providerId="LiveId" clId="{3FDEC062-685B-4211-8455-B6637DE4503A}" dt="2024-03-08T12:53:53.966" v="2" actId="14100"/>
          <ac:picMkLst>
            <pc:docMk/>
            <pc:sldMk cId="0" sldId="268"/>
            <ac:picMk id="434" creationId="{00000000-0000-0000-0000-000000000000}"/>
          </ac:picMkLst>
        </pc:picChg>
      </pc:sldChg>
      <pc:sldChg chg="addSp delSp modSp add mod">
        <pc:chgData name="Marco Mitidieri" userId="e912b88a6fad6e59" providerId="LiveId" clId="{3FDEC062-685B-4211-8455-B6637DE4503A}" dt="2024-03-08T13:30:49.249" v="51" actId="14100"/>
        <pc:sldMkLst>
          <pc:docMk/>
          <pc:sldMk cId="297689533" sldId="287"/>
        </pc:sldMkLst>
        <pc:spChg chg="mod">
          <ac:chgData name="Marco Mitidieri" userId="e912b88a6fad6e59" providerId="LiveId" clId="{3FDEC062-685B-4211-8455-B6637DE4503A}" dt="2024-03-08T13:30:42.744" v="50" actId="1035"/>
          <ac:spMkLst>
            <pc:docMk/>
            <pc:sldMk cId="297689533" sldId="287"/>
            <ac:spMk id="410" creationId="{2C0B61CB-6BFE-AD03-3EA8-2B0453CA8A74}"/>
          </ac:spMkLst>
        </pc:spChg>
        <pc:spChg chg="del mod">
          <ac:chgData name="Marco Mitidieri" userId="e912b88a6fad6e59" providerId="LiveId" clId="{3FDEC062-685B-4211-8455-B6637DE4503A}" dt="2024-03-08T13:02:16.655" v="10" actId="478"/>
          <ac:spMkLst>
            <pc:docMk/>
            <pc:sldMk cId="297689533" sldId="287"/>
            <ac:spMk id="412" creationId="{B4AB6A7E-0252-173A-5F37-FC41C01887B2}"/>
          </ac:spMkLst>
        </pc:spChg>
        <pc:spChg chg="del">
          <ac:chgData name="Marco Mitidieri" userId="e912b88a6fad6e59" providerId="LiveId" clId="{3FDEC062-685B-4211-8455-B6637DE4503A}" dt="2024-03-08T13:02:13.617" v="8" actId="478"/>
          <ac:spMkLst>
            <pc:docMk/>
            <pc:sldMk cId="297689533" sldId="287"/>
            <ac:spMk id="413" creationId="{685CEBDD-3A3B-7203-2F8B-8661BB197FF7}"/>
          </ac:spMkLst>
        </pc:spChg>
        <pc:picChg chg="add mod">
          <ac:chgData name="Marco Mitidieri" userId="e912b88a6fad6e59" providerId="LiveId" clId="{3FDEC062-685B-4211-8455-B6637DE4503A}" dt="2024-03-08T13:30:49.249" v="51" actId="14100"/>
          <ac:picMkLst>
            <pc:docMk/>
            <pc:sldMk cId="297689533" sldId="287"/>
            <ac:picMk id="3" creationId="{A3A3F8C4-43FA-2853-B78D-1EACC33275E1}"/>
          </ac:picMkLst>
        </pc:picChg>
      </pc:sldChg>
      <pc:sldChg chg="addSp delSp modSp new mod">
        <pc:chgData name="Marco Mitidieri" userId="e912b88a6fad6e59" providerId="LiveId" clId="{3FDEC062-685B-4211-8455-B6637DE4503A}" dt="2024-03-08T13:57:21.026" v="471" actId="1036"/>
        <pc:sldMkLst>
          <pc:docMk/>
          <pc:sldMk cId="716991320" sldId="288"/>
        </pc:sldMkLst>
        <pc:spChg chg="del">
          <ac:chgData name="Marco Mitidieri" userId="e912b88a6fad6e59" providerId="LiveId" clId="{3FDEC062-685B-4211-8455-B6637DE4503A}" dt="2024-03-08T13:41:42.216" v="269" actId="478"/>
          <ac:spMkLst>
            <pc:docMk/>
            <pc:sldMk cId="716991320" sldId="288"/>
            <ac:spMk id="2" creationId="{68D8E6BD-CCC6-A95A-6522-A164B9AB382B}"/>
          </ac:spMkLst>
        </pc:spChg>
        <pc:spChg chg="mod">
          <ac:chgData name="Marco Mitidieri" userId="e912b88a6fad6e59" providerId="LiveId" clId="{3FDEC062-685B-4211-8455-B6637DE4503A}" dt="2024-03-08T13:57:21.026" v="471" actId="1036"/>
          <ac:spMkLst>
            <pc:docMk/>
            <pc:sldMk cId="716991320" sldId="288"/>
            <ac:spMk id="3" creationId="{B702522A-4EDF-5EBC-8FFD-56D25885625F}"/>
          </ac:spMkLst>
        </pc:spChg>
        <pc:spChg chg="add mod">
          <ac:chgData name="Marco Mitidieri" userId="e912b88a6fad6e59" providerId="LiveId" clId="{3FDEC062-685B-4211-8455-B6637DE4503A}" dt="2024-03-08T13:42:03.159" v="279" actId="1076"/>
          <ac:spMkLst>
            <pc:docMk/>
            <pc:sldMk cId="716991320" sldId="288"/>
            <ac:spMk id="4" creationId="{F9FCEA1A-83E6-345E-9E8A-01B8F81C04D0}"/>
          </ac:spMkLst>
        </pc:spChg>
      </pc:sldChg>
      <pc:sldChg chg="addSp delSp modSp new mod">
        <pc:chgData name="Marco Mitidieri" userId="e912b88a6fad6e59" providerId="LiveId" clId="{3FDEC062-685B-4211-8455-B6637DE4503A}" dt="2024-03-08T13:58:26.281" v="498" actId="14100"/>
        <pc:sldMkLst>
          <pc:docMk/>
          <pc:sldMk cId="477959061" sldId="289"/>
        </pc:sldMkLst>
        <pc:spChg chg="del">
          <ac:chgData name="Marco Mitidieri" userId="e912b88a6fad6e59" providerId="LiveId" clId="{3FDEC062-685B-4211-8455-B6637DE4503A}" dt="2024-03-08T13:57:42.080" v="473" actId="478"/>
          <ac:spMkLst>
            <pc:docMk/>
            <pc:sldMk cId="477959061" sldId="289"/>
            <ac:spMk id="2" creationId="{80B78600-88B5-3F6C-5835-0E21FE3DFFBD}"/>
          </ac:spMkLst>
        </pc:spChg>
        <pc:spChg chg="del">
          <ac:chgData name="Marco Mitidieri" userId="e912b88a6fad6e59" providerId="LiveId" clId="{3FDEC062-685B-4211-8455-B6637DE4503A}" dt="2024-03-08T13:57:38.504" v="472" actId="478"/>
          <ac:spMkLst>
            <pc:docMk/>
            <pc:sldMk cId="477959061" sldId="289"/>
            <ac:spMk id="3" creationId="{A67D592D-E9CC-BD17-5DB0-B60C0A3CAE73}"/>
          </ac:spMkLst>
        </pc:spChg>
        <pc:picChg chg="add mod">
          <ac:chgData name="Marco Mitidieri" userId="e912b88a6fad6e59" providerId="LiveId" clId="{3FDEC062-685B-4211-8455-B6637DE4503A}" dt="2024-03-08T13:58:26.281" v="498" actId="14100"/>
          <ac:picMkLst>
            <pc:docMk/>
            <pc:sldMk cId="477959061" sldId="289"/>
            <ac:picMk id="5" creationId="{4FB6BF5D-021D-37CA-C694-4E94AA4964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Gill Sans MT"/>
              </a:rPr>
              <a:t>Fai clic per spostare la diapositiva</a:t>
            </a: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Fai clic per modificare il formato delle note</a:t>
            </a:r>
          </a:p>
        </p:txBody>
      </p:sp>
      <p:sp>
        <p:nvSpPr>
          <p:cNvPr id="3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&lt;intestazione&gt;</a:t>
            </a:r>
          </a:p>
        </p:txBody>
      </p:sp>
      <p:sp>
        <p:nvSpPr>
          <p:cNvPr id="386" name="PlaceHolder 4"/>
          <p:cNvSpPr>
            <a:spLocks noGrp="1"/>
          </p:cNvSpPr>
          <p:nvPr>
            <p:ph type="dt" idx="2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387" name="PlaceHolder 5"/>
          <p:cNvSpPr>
            <a:spLocks noGrp="1"/>
          </p:cNvSpPr>
          <p:nvPr>
            <p:ph type="ftr" idx="2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388" name="PlaceHolder 6"/>
          <p:cNvSpPr>
            <a:spLocks noGrp="1"/>
          </p:cNvSpPr>
          <p:nvPr>
            <p:ph type="sldNum" idx="2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40E51FE-B9BD-4D1A-ACD9-5327BB7576CB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58B1AEF-6BDD-4D7C-8EDE-E7FA8ADA3579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spcAft>
                <a:spcPts val="799"/>
              </a:spcAft>
              <a:buNone/>
            </a:pPr>
            <a:r>
              <a:rPr lang="it-IT" sz="1800" b="1" strike="noStrike" spc="-1" dirty="0">
                <a:solidFill>
                  <a:srgbClr val="212529"/>
                </a:solidFill>
                <a:latin typeface="Arial"/>
                <a:ea typeface="Calibri"/>
              </a:rPr>
              <a:t>Sono le donne che convivono e sopravvivono ad un tumore ginecologico</a:t>
            </a:r>
            <a:r>
              <a:rPr lang="it-IT" sz="1800" b="0" strike="noStrike" spc="-1" dirty="0">
                <a:solidFill>
                  <a:srgbClr val="212529"/>
                </a:solidFill>
                <a:latin typeface="Arial"/>
                <a:ea typeface="Calibri"/>
              </a:rPr>
              <a:t> e il cui numero sta aumentando in maniera significativa grazie allo sviluppo degli screening, delle vaccinazioni e delle opportunità di prevenzione primaria offerte dai test genetici. 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spcAft>
                <a:spcPts val="799"/>
              </a:spcAft>
              <a:buNone/>
            </a:pPr>
            <a:r>
              <a:rPr lang="it-IT" sz="1800" b="0" strike="noStrike" spc="-1" dirty="0">
                <a:solidFill>
                  <a:srgbClr val="212529"/>
                </a:solidFill>
                <a:latin typeface="Arial"/>
                <a:ea typeface="Calibri"/>
              </a:rPr>
              <a:t>L’incremento della sopravvivenza ha posto tutti noi associazioni, clinici, ricercatori davanti ad un nuovo obiettivo: migliorare la qualità di vita di chi convive con un tumore  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4F31F6-E12D-40A7-A14D-C4D545EC3382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2CC75D1-2AA3-4E69-B153-C64C7B3D213B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ADF5FDF-A1A3-4696-B611-A4EF8AFF9556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7A62F1-87B7-49D3-9762-75409858B39B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C12776-6231-4076-BD0A-3E8E25DD823B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1D4FE9A-1FE3-413A-A1AE-70AE41ECD25E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FEF0C837-D6A7-4E67-8F09-8951731B30AA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6F09E778-4D1C-4012-85BF-3AE42409B23A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A6302B90-6DEA-41F0-BECE-05B73CBC71CA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CFCFC533-BF6E-4EB3-B5DA-AE60FA389FD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3458CAC2-7A90-484A-BEAC-900A6609A7B8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0363D864-58A4-4F41-BF80-296BFAE2BF0B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7247E08E-4D5A-4F68-A420-6AA350C485C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AA5954E-855D-4031-B292-D07C95D6AA9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F1DE41FA-4230-43B8-867D-B8B7451C79E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6048B125-F3AE-4C67-A025-CDF1806FE8A0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B8D606C6-BEAB-46FF-951E-60DEBDE1054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47D2D253-7D54-44DF-9DAA-9B90B45E19BF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fld id="{7814FBD9-14FF-44A0-92F6-13343212CCD6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94CA2A64-D23A-44D5-B1F2-D10D2FF206A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47223EF9-D3A3-463A-8D9A-75C1F246AB0F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ADA28A5D-6130-4749-ACAF-3297D3AED24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C73F8D48-D238-47B4-919A-82C0390F0786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94B35D19-0042-46A8-A64D-C68D59F20B6A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2560485-F2E6-43AF-8A8F-D87454E75346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172A38E8-BC0E-46FA-88D5-9B89D0E8111D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B9C2067E-9AD9-43EE-A241-4624DD73EC13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88752927-AC12-488A-B0F7-F5D39293F05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0D5DEB6F-5AEE-422C-AD99-CADD746F0F0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CA43EC60-20FB-42E1-8886-A7CD6A62EBC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906BBA96-4B95-48EF-A943-1EE1C45A5D35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A5D0F207-5534-4D73-87D5-77CA10981985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814B8E46-28B5-4C12-BDAD-B94E3706F9E9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B136065F-4F8C-4449-AE82-FA2E2E20AA08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2F6EEA5F-EBC8-453D-8E31-A0CC4E893F61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61EAFD-2B45-4DFA-8415-FF515BD8FC87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0A3A362A-2531-4B76-9DD4-CBCA69CD1E89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407B23D-C903-4F38-8243-CCF051DFEAE1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8218FE0-BFF6-4113-A1F9-469C4655886E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00BDF0A-B4E5-484D-A59D-28833754958A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599A6F35-9890-4CDE-B70C-DBDDD6D66EC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0BE899C-0BC3-48B0-98D0-260266DF1C1F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8D82B88B-7157-455A-9817-3C6F336E0389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ED30B17-CE69-4FD4-9B2F-80C0D6205095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8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8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38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8C231A33-57BB-4F10-8F6A-79A3FA5126F8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C0FC6B1-97D1-4A8C-A88F-40861F295527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D74BA5-CB20-4F25-A616-42BE6FFB8900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68B9434-0E96-440F-BA9A-B742DCD8EE3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7561397-DD1A-4532-BEE6-216ECF3C4A2D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800" b="0" strike="noStrike" spc="-1">
              <a:solidFill>
                <a:srgbClr val="373545"/>
              </a:solidFill>
              <a:latin typeface="Gill Sans M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B4D8983-B498-4824-9B12-BD102F089F85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dt" idx="1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it-IT" sz="900" b="0" strike="noStrike" spc="-1">
                <a:solidFill>
                  <a:schemeClr val="accent2"/>
                </a:solidFill>
                <a:latin typeface="Gill Sans MT"/>
              </a:rPr>
              <a:t>&lt;data/ora&gt;</a:t>
            </a:r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ftr" idx="2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sldNum" idx="3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AF10DC-7593-414F-A042-70F3628E49D4}" type="slidenum">
              <a:rPr lang="it-IT" sz="900" b="0" strike="noStrike" spc="-1">
                <a:solidFill>
                  <a:schemeClr val="accent2"/>
                </a:solidFill>
                <a:latin typeface="Gill Sans MT"/>
              </a:rPr>
              <a:t>‹Nº›</a:t>
            </a:fld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Gill Sans MT"/>
              </a:rPr>
              <a:t>Fai clic per modificare il formato del testo del titolo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373545"/>
                </a:solidFill>
                <a:latin typeface="Gill Sans MT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373545"/>
                </a:solidFill>
                <a:latin typeface="Gill Sans MT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strike="noStrike" spc="-1">
                <a:solidFill>
                  <a:srgbClr val="373545"/>
                </a:solidFill>
                <a:latin typeface="Gill Sans MT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200" b="0" strike="noStrike" spc="-1">
                <a:solidFill>
                  <a:srgbClr val="373545"/>
                </a:solidFill>
                <a:latin typeface="Gill Sans MT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8"/>
          <p:cNvSpPr/>
          <p:nvPr/>
        </p:nvSpPr>
        <p:spPr>
          <a:xfrm>
            <a:off x="446400" y="457200"/>
            <a:ext cx="3702960" cy="94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Rectangle 9"/>
          <p:cNvSpPr/>
          <p:nvPr/>
        </p:nvSpPr>
        <p:spPr>
          <a:xfrm>
            <a:off x="8042040" y="453600"/>
            <a:ext cx="3702960" cy="9828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Rectangle 10"/>
          <p:cNvSpPr/>
          <p:nvPr/>
        </p:nvSpPr>
        <p:spPr>
          <a:xfrm>
            <a:off x="4241880" y="457200"/>
            <a:ext cx="3702960" cy="9108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Rectangle 6"/>
          <p:cNvSpPr/>
          <p:nvPr/>
        </p:nvSpPr>
        <p:spPr>
          <a:xfrm>
            <a:off x="440640" y="606600"/>
            <a:ext cx="11299680" cy="1258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st="25560" dir="5400000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76000" y="729720"/>
            <a:ext cx="11029320" cy="987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it-IT" sz="2800" b="0" strike="noStrike" cap="all" spc="-1">
                <a:solidFill>
                  <a:srgbClr val="FFFFFF"/>
                </a:solidFill>
                <a:latin typeface="Gill Sans MT"/>
              </a:rPr>
              <a:t>Fare clic per modificare lo stile del titolo dello schema</a:t>
            </a:r>
            <a:endParaRPr lang="it-IT" sz="2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dt" idx="11"/>
          </p:nvPr>
        </p:nvSpPr>
        <p:spPr>
          <a:xfrm>
            <a:off x="7606080" y="595620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r>
              <a:rPr lang="it-IT" sz="900" b="0" strike="noStrike" spc="-1">
                <a:solidFill>
                  <a:schemeClr val="accent2"/>
                </a:solidFill>
                <a:latin typeface="Gill Sans MT"/>
              </a:rPr>
              <a:t>&lt;data/ora&gt;</a:t>
            </a:r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ftr" idx="12"/>
          </p:nvPr>
        </p:nvSpPr>
        <p:spPr>
          <a:xfrm>
            <a:off x="581040" y="5951880"/>
            <a:ext cx="6916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23" name="PlaceHolder 4"/>
          <p:cNvSpPr>
            <a:spLocks noGrp="1"/>
          </p:cNvSpPr>
          <p:nvPr>
            <p:ph type="sldNum" idx="13"/>
          </p:nvPr>
        </p:nvSpPr>
        <p:spPr>
          <a:xfrm>
            <a:off x="10558440" y="5956200"/>
            <a:ext cx="10522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900" b="0" strike="noStrike" spc="-1">
                <a:solidFill>
                  <a:schemeClr val="accent2"/>
                </a:solidFill>
                <a:latin typeface="Gill Sans MT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4B38DD-3ABF-449C-B4A7-4561AC31BD24}" type="slidenum">
              <a:rPr lang="it-IT" sz="900" b="0" strike="noStrike" spc="-1">
                <a:solidFill>
                  <a:schemeClr val="accent2"/>
                </a:solidFill>
                <a:latin typeface="Gill Sans MT"/>
              </a:rPr>
              <a:t>‹Nº›</a:t>
            </a:fld>
            <a:endParaRPr lang="it-IT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373545"/>
                </a:solidFill>
                <a:latin typeface="Gill Sans MT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strike="noStrike" spc="-1">
                <a:solidFill>
                  <a:srgbClr val="373545"/>
                </a:solidFill>
                <a:latin typeface="Gill Sans MT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strike="noStrike" spc="-1">
                <a:solidFill>
                  <a:srgbClr val="373545"/>
                </a:solidFill>
                <a:latin typeface="Gill Sans MT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200" b="0" strike="noStrike" spc="-1">
                <a:solidFill>
                  <a:srgbClr val="373545"/>
                </a:solidFill>
                <a:latin typeface="Gill Sans MT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373545"/>
                </a:solidFill>
                <a:latin typeface="Gill Sans MT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it-IT" sz="4400" b="0" strike="noStrike" spc="-1">
                <a:solidFill>
                  <a:srgbClr val="000000"/>
                </a:solidFill>
                <a:latin typeface="Calibri"/>
              </a:rPr>
              <a:t>Fare clic per modificare lo stile del titolo</a:t>
            </a: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</a:p>
          <a:p>
            <a:pPr marL="743040" lvl="1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Secondo livello</a:t>
            </a:r>
          </a:p>
          <a:p>
            <a:pPr marL="1143000" lvl="2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Terzo livello</a:t>
            </a: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Quarto livello</a:t>
            </a:r>
          </a:p>
          <a:p>
            <a:pPr marL="2057400" lvl="4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</a:t>
            </a:r>
          </a:p>
        </p:txBody>
      </p:sp>
      <p:sp>
        <p:nvSpPr>
          <p:cNvPr id="263" name="PlaceHolder 3"/>
          <p:cNvSpPr>
            <a:spLocks noGrp="1"/>
          </p:cNvSpPr>
          <p:nvPr>
            <p:ph type="dt" idx="14"/>
          </p:nvPr>
        </p:nvSpPr>
        <p:spPr>
          <a:xfrm>
            <a:off x="609480" y="6357960"/>
            <a:ext cx="2844360" cy="363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264" name="PlaceHolder 4"/>
          <p:cNvSpPr>
            <a:spLocks noGrp="1"/>
          </p:cNvSpPr>
          <p:nvPr>
            <p:ph type="ftr" idx="15"/>
          </p:nvPr>
        </p:nvSpPr>
        <p:spPr>
          <a:xfrm>
            <a:off x="4165560" y="6357960"/>
            <a:ext cx="3860280" cy="363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65" name="PlaceHolder 5"/>
          <p:cNvSpPr>
            <a:spLocks noGrp="1"/>
          </p:cNvSpPr>
          <p:nvPr>
            <p:ph type="sldNum" idx="16"/>
          </p:nvPr>
        </p:nvSpPr>
        <p:spPr>
          <a:xfrm>
            <a:off x="8737560" y="6357960"/>
            <a:ext cx="2844360" cy="3632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898989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B48A53B-B6D3-4B8F-9E7C-F63C755B6386}" type="slidenum">
              <a:rPr lang="it-IT" sz="1200" b="0" strike="noStrike" spc="-1">
                <a:solidFill>
                  <a:srgbClr val="898989"/>
                </a:solidFill>
                <a:latin typeface="Arial"/>
              </a:rPr>
              <a:t>‹Nº›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ftr" idx="18"/>
          </p:nvPr>
        </p:nvSpPr>
        <p:spPr>
          <a:xfrm>
            <a:off x="4165560" y="6357960"/>
            <a:ext cx="3860280" cy="36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343" name="PlaceHolder 2"/>
          <p:cNvSpPr>
            <a:spLocks noGrp="1"/>
          </p:cNvSpPr>
          <p:nvPr>
            <p:ph type="dt" idx="19"/>
          </p:nvPr>
        </p:nvSpPr>
        <p:spPr>
          <a:xfrm>
            <a:off x="609480" y="6357960"/>
            <a:ext cx="2844360" cy="36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B2B2B2"/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20"/>
          </p:nvPr>
        </p:nvSpPr>
        <p:spPr>
          <a:xfrm>
            <a:off x="8737560" y="6357960"/>
            <a:ext cx="2844360" cy="36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D7CC83F-3D1A-4AC7-8136-3C47F386A997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34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ranchdelledonne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ottotitolo 2"/>
          <p:cNvSpPr/>
          <p:nvPr/>
        </p:nvSpPr>
        <p:spPr>
          <a:xfrm>
            <a:off x="3673980" y="3165127"/>
            <a:ext cx="9077400" cy="88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0" i="1" strike="noStrike" spc="-1" dirty="0">
                <a:solidFill>
                  <a:srgbClr val="000000"/>
                </a:solidFill>
                <a:latin typeface="Avenir Next LT Pro"/>
              </a:rPr>
              <a:t>SC Ginecologia e Ostetricia 4  (Direttore S. Danese)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0" i="1" strike="noStrike" spc="-1" dirty="0">
                <a:solidFill>
                  <a:srgbClr val="000000"/>
                </a:solidFill>
                <a:latin typeface="Avenir Next LT Pro"/>
              </a:rPr>
              <a:t>AOU Città della Salute e della Scienza di Torino  P. O. Sant’ Anna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600" b="1" strike="noStrike" spc="-1" dirty="0">
              <a:solidFill>
                <a:srgbClr val="0FA4A1"/>
              </a:solidFill>
              <a:latin typeface="Avenir Next LT Pro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600" b="1" spc="-1" dirty="0">
              <a:solidFill>
                <a:srgbClr val="0FA4A1"/>
              </a:solidFill>
              <a:latin typeface="Avenir Next LT Pro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1" strike="noStrike" spc="-1" dirty="0">
                <a:solidFill>
                  <a:srgbClr val="0FA4A1"/>
                </a:solidFill>
                <a:latin typeface="Avenir Next LT Pro"/>
              </a:rPr>
              <a:t>ACTO PIEMONTE</a:t>
            </a: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1" strike="noStrike" spc="-1" dirty="0">
                <a:solidFill>
                  <a:srgbClr val="0FA4A1"/>
                </a:solidFill>
                <a:latin typeface="Avenir Next LT Pro"/>
              </a:rPr>
              <a:t>Alleanza contro il tumore ovarico e  i tumori ginecologici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600" b="1" strike="noStrike" spc="-1" dirty="0">
              <a:solidFill>
                <a:srgbClr val="0FA4A1"/>
              </a:solidFill>
              <a:latin typeface="Avenir Next LT Pro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1" spc="-1" dirty="0" err="1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RiDo</a:t>
            </a:r>
            <a:endParaRPr lang="it-IT" sz="16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1600" b="1" strike="noStrike" spc="-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Associazione </a:t>
            </a:r>
            <a:r>
              <a:rPr lang="it-IT" sz="1600" b="1" spc="-1" dirty="0">
                <a:solidFill>
                  <a:schemeClr val="accent1">
                    <a:lumMod val="75000"/>
                  </a:schemeClr>
                </a:solidFill>
                <a:latin typeface="Avenir Next LT Pro"/>
              </a:rPr>
              <a:t>Ricerca per le Donne</a:t>
            </a:r>
            <a:endParaRPr lang="it-IT" sz="16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endParaRPr lang="it-IT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CasellaDiTesto 2"/>
          <p:cNvSpPr/>
          <p:nvPr/>
        </p:nvSpPr>
        <p:spPr>
          <a:xfrm>
            <a:off x="4560480" y="2741849"/>
            <a:ext cx="7304400" cy="4232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i="1" strike="noStrike" spc="-1" dirty="0">
                <a:solidFill>
                  <a:srgbClr val="D46AA1"/>
                </a:solidFill>
                <a:latin typeface="Avenir Next LT Pro"/>
              </a:rPr>
              <a:t>Elisa Picardo  - Marco Mitidieri</a:t>
            </a:r>
            <a:endParaRPr lang="it-IT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CasellaDiTesto 8"/>
          <p:cNvSpPr/>
          <p:nvPr/>
        </p:nvSpPr>
        <p:spPr>
          <a:xfrm>
            <a:off x="4560480" y="1767960"/>
            <a:ext cx="7304400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tabLst>
                <a:tab pos="0" algn="l"/>
              </a:tabLst>
            </a:pPr>
            <a:r>
              <a:rPr lang="it-IT" sz="3600" b="1" spc="-1" dirty="0">
                <a:solidFill>
                  <a:srgbClr val="0FA4A1"/>
                </a:solidFill>
                <a:latin typeface="Avenir Next LT Pro"/>
              </a:rPr>
              <a:t>IL RANCH DELLE DONNE</a:t>
            </a:r>
          </a:p>
        </p:txBody>
      </p:sp>
      <p:pic>
        <p:nvPicPr>
          <p:cNvPr id="392" name="Immagine 9"/>
          <p:cNvPicPr/>
          <p:nvPr/>
        </p:nvPicPr>
        <p:blipFill>
          <a:blip r:embed="rId3"/>
          <a:stretch/>
        </p:blipFill>
        <p:spPr>
          <a:xfrm>
            <a:off x="141840" y="697320"/>
            <a:ext cx="4336200" cy="585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56172B-47E7-8319-8154-026685AF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250" y="1"/>
            <a:ext cx="5656082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82D1FE-F91B-8B46-18B0-6A523CE9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626" y="0"/>
            <a:ext cx="823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B662DAE-44BC-EC2C-0376-501464F6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899" y="87086"/>
            <a:ext cx="14097114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ranch">
            <a:hlinkClick r:id="" action="ppaction://media"/>
            <a:extLst>
              <a:ext uri="{FF2B5EF4-FFF2-40B4-BE49-F238E27FC236}">
                <a16:creationId xmlns:a16="http://schemas.microsoft.com/office/drawing/2014/main" id="{5662AE2A-90B2-8EFB-6CE6-A928BFD7A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397000"/>
            <a:ext cx="3048000" cy="4064000"/>
          </a:xfrm>
          <a:prstGeom prst="rect">
            <a:avLst/>
          </a:prstGeom>
        </p:spPr>
      </p:pic>
      <p:pic>
        <p:nvPicPr>
          <p:cNvPr id="3" name="video ran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036" y="1320079"/>
            <a:ext cx="10243128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702522A-4EDF-5EBC-8FFD-56D25885625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2714862"/>
            <a:ext cx="10972440" cy="3977280"/>
          </a:xfrm>
        </p:spPr>
        <p:txBody>
          <a:bodyPr/>
          <a:lstStyle/>
          <a:p>
            <a:r>
              <a:rPr lang="it-IT" dirty="0"/>
              <a:t>500 </a:t>
            </a:r>
            <a:r>
              <a:rPr lang="it-IT" dirty="0" err="1"/>
              <a:t>patients</a:t>
            </a:r>
            <a:r>
              <a:rPr lang="it-IT" dirty="0"/>
              <a:t>\ </a:t>
            </a:r>
            <a:r>
              <a:rPr lang="it-IT" dirty="0" err="1"/>
              <a:t>year</a:t>
            </a:r>
            <a:endParaRPr lang="it-IT" dirty="0"/>
          </a:p>
          <a:p>
            <a:r>
              <a:rPr lang="it-IT" dirty="0"/>
              <a:t>&gt;1000 Caregivers and supporters \</a:t>
            </a:r>
            <a:r>
              <a:rPr lang="it-IT" dirty="0" err="1"/>
              <a:t>year</a:t>
            </a:r>
            <a:endParaRPr lang="it-IT" dirty="0"/>
          </a:p>
          <a:p>
            <a:r>
              <a:rPr lang="it-IT" dirty="0"/>
              <a:t>3 activities\week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F9FCEA1A-83E6-345E-9E8A-01B8F81C04D0}"/>
              </a:ext>
            </a:extLst>
          </p:cNvPr>
          <p:cNvSpPr/>
          <p:nvPr/>
        </p:nvSpPr>
        <p:spPr>
          <a:xfrm>
            <a:off x="392400" y="793765"/>
            <a:ext cx="11189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it-IT" sz="3200" b="1" spc="-1" dirty="0">
                <a:solidFill>
                  <a:srgbClr val="212529"/>
                </a:solidFill>
                <a:latin typeface="Arial"/>
                <a:ea typeface="Calibri"/>
              </a:rPr>
              <a:t>Numbers!</a:t>
            </a:r>
            <a:endParaRPr lang="it-IT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9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FB6BF5D-021D-37CA-C694-4E94AA49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" y="664770"/>
            <a:ext cx="12281586" cy="69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Immagine 3" descr="Immagine che contiene erba, esterni, albero, cielo&#10;&#10;Descrizione generata automaticamente"/>
          <p:cNvPicPr/>
          <p:nvPr/>
        </p:nvPicPr>
        <p:blipFill>
          <a:blip r:embed="rId3"/>
          <a:srcRect t="12832" b="161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487" name="Immagine 2" descr="Immagine che contiene testo&#10;&#10;Descrizione generata automaticamente"/>
          <p:cNvPicPr/>
          <p:nvPr/>
        </p:nvPicPr>
        <p:blipFill>
          <a:blip r:embed="rId4"/>
          <a:srcRect t="2222" b="73657"/>
          <a:stretch/>
        </p:blipFill>
        <p:spPr>
          <a:xfrm>
            <a:off x="3812400" y="4869360"/>
            <a:ext cx="4567320" cy="165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Immagine 2"/>
          <p:cNvPicPr/>
          <p:nvPr/>
        </p:nvPicPr>
        <p:blipFill>
          <a:blip r:embed="rId2"/>
          <a:srcRect t="14944" b="15887"/>
          <a:stretch/>
        </p:blipFill>
        <p:spPr>
          <a:xfrm>
            <a:off x="9741240" y="5718600"/>
            <a:ext cx="2327760" cy="1139040"/>
          </a:xfrm>
          <a:prstGeom prst="rect">
            <a:avLst/>
          </a:prstGeom>
          <a:ln w="0">
            <a:noFill/>
          </a:ln>
        </p:spPr>
      </p:pic>
      <p:pic>
        <p:nvPicPr>
          <p:cNvPr id="489" name="Immagine 1" descr="Immagine che contiene edificio, esterni, notte&#10;&#10;Descrizione generata automaticamente"/>
          <p:cNvPicPr/>
          <p:nvPr/>
        </p:nvPicPr>
        <p:blipFill>
          <a:blip r:embed="rId3"/>
          <a:srcRect t="3407" b="22833"/>
          <a:stretch/>
        </p:blipFill>
        <p:spPr>
          <a:xfrm>
            <a:off x="5081760" y="1440"/>
            <a:ext cx="7110000" cy="6856200"/>
          </a:xfrm>
          <a:prstGeom prst="rect">
            <a:avLst/>
          </a:prstGeom>
          <a:ln w="0">
            <a:noFill/>
          </a:ln>
        </p:spPr>
      </p:pic>
      <p:pic>
        <p:nvPicPr>
          <p:cNvPr id="490" name="Immagine 4"/>
          <p:cNvPicPr/>
          <p:nvPr/>
        </p:nvPicPr>
        <p:blipFill>
          <a:blip r:embed="rId4"/>
          <a:stretch/>
        </p:blipFill>
        <p:spPr>
          <a:xfrm>
            <a:off x="0" y="0"/>
            <a:ext cx="508140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AD83F26-0986-DE5A-349F-93569822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686" y="-1233846"/>
            <a:ext cx="12507685" cy="83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asellaDiTesto 5"/>
          <p:cNvSpPr/>
          <p:nvPr/>
        </p:nvSpPr>
        <p:spPr>
          <a:xfrm>
            <a:off x="423000" y="1392480"/>
            <a:ext cx="11189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it-IT" sz="3200" b="1" strike="noStrike" spc="-1" dirty="0">
                <a:solidFill>
                  <a:srgbClr val="212529"/>
                </a:solidFill>
                <a:latin typeface="Arial"/>
                <a:ea typeface="Calibri"/>
              </a:rPr>
              <a:t>ABOUT US...</a:t>
            </a:r>
            <a:endParaRPr lang="it-IT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724C9C-8384-1B46-F932-0500DA323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3" t="2564" r="860" b="6519"/>
          <a:stretch/>
        </p:blipFill>
        <p:spPr>
          <a:xfrm>
            <a:off x="6662057" y="572919"/>
            <a:ext cx="5529943" cy="628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8562-7A55-FCB3-4606-24E1424F8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E161A54-79F0-4062-A416-760FADCAE4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49080" y="321120"/>
            <a:ext cx="1974960" cy="838440"/>
          </a:xfrm>
          <a:prstGeom prst="rect">
            <a:avLst/>
          </a:prstGeom>
          <a:ln w="0">
            <a:noFill/>
          </a:ln>
        </p:spPr>
      </p:pic>
      <p:sp>
        <p:nvSpPr>
          <p:cNvPr id="410" name="CasellaDiTesto 5">
            <a:extLst>
              <a:ext uri="{FF2B5EF4-FFF2-40B4-BE49-F238E27FC236}">
                <a16:creationId xmlns:a16="http://schemas.microsoft.com/office/drawing/2014/main" id="{2C0B61CB-6BFE-AD03-3EA8-2B0453CA8A74}"/>
              </a:ext>
            </a:extLst>
          </p:cNvPr>
          <p:cNvSpPr/>
          <p:nvPr/>
        </p:nvSpPr>
        <p:spPr>
          <a:xfrm>
            <a:off x="434520" y="617524"/>
            <a:ext cx="11189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it-IT" sz="3200" b="1" spc="-1" dirty="0">
                <a:solidFill>
                  <a:srgbClr val="212529"/>
                </a:solidFill>
                <a:latin typeface="Arial"/>
                <a:ea typeface="Calibri"/>
              </a:rPr>
              <a:t>WHAT DO WE DO?</a:t>
            </a:r>
            <a:endParaRPr lang="it-IT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A3F8C4-43FA-2853-B78D-1EACC332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71" y="-162847"/>
            <a:ext cx="12366171" cy="70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magine 2" descr="Immagine che contiene testo, clipart&#10;&#10;Descrizione generata automaticamente"/>
          <p:cNvPicPr/>
          <p:nvPr/>
        </p:nvPicPr>
        <p:blipFill>
          <a:blip r:embed="rId2"/>
          <a:stretch/>
        </p:blipFill>
        <p:spPr>
          <a:xfrm>
            <a:off x="9649080" y="321120"/>
            <a:ext cx="1974960" cy="838440"/>
          </a:xfrm>
          <a:prstGeom prst="rect">
            <a:avLst/>
          </a:prstGeom>
          <a:ln w="0">
            <a:noFill/>
          </a:ln>
        </p:spPr>
      </p:pic>
      <p:sp>
        <p:nvSpPr>
          <p:cNvPr id="412" name="SOCIETY INTEGRATE ONCOLOGY…"/>
          <p:cNvSpPr/>
          <p:nvPr/>
        </p:nvSpPr>
        <p:spPr>
          <a:xfrm>
            <a:off x="1233840" y="2251642"/>
            <a:ext cx="9724320" cy="12095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3160" b="1" strike="noStrike" spc="-1" dirty="0">
                <a:solidFill>
                  <a:srgbClr val="0FA4A1"/>
                </a:solidFill>
                <a:latin typeface="Gill Sans MT"/>
              </a:rPr>
              <a:t>     </a:t>
            </a:r>
            <a:endParaRPr lang="it-IT" sz="316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it-IT" sz="3160" b="1" spc="-1" dirty="0">
                <a:solidFill>
                  <a:srgbClr val="0FA4A1"/>
                </a:solidFill>
                <a:latin typeface="Gill Sans MT"/>
              </a:rPr>
              <a:t>Integrative </a:t>
            </a:r>
            <a:r>
              <a:rPr lang="it-IT" sz="3160" b="1" spc="-1" dirty="0" err="1">
                <a:solidFill>
                  <a:srgbClr val="0FA4A1"/>
                </a:solidFill>
                <a:latin typeface="Gill Sans MT"/>
              </a:rPr>
              <a:t>Oncology</a:t>
            </a:r>
            <a:endParaRPr lang="it-IT" sz="316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Studiare e facilitare il trattamento del cancro e il processo di recupero attraverso l’uso di terapie complementari integrate…"/>
          <p:cNvSpPr/>
          <p:nvPr/>
        </p:nvSpPr>
        <p:spPr>
          <a:xfrm>
            <a:off x="1162080" y="3974212"/>
            <a:ext cx="10200240" cy="170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ts val="1001"/>
              </a:spcBef>
              <a:buClr>
                <a:srgbClr val="736773"/>
              </a:buClr>
              <a:buFont typeface="Arial"/>
              <a:buChar char="•"/>
            </a:pPr>
            <a:r>
              <a:rPr lang="en-US" sz="2400" spc="-1" dirty="0">
                <a:solidFill>
                  <a:srgbClr val="736773"/>
                </a:solidFill>
                <a:latin typeface="Gill Sans MT"/>
              </a:rPr>
              <a:t>To study and facilitate cancer treatment and recovery process through the use of integrated complementary therapies</a:t>
            </a:r>
            <a:endParaRPr lang="it-IT" sz="2400" spc="-1" dirty="0">
              <a:solidFill>
                <a:srgbClr val="736773"/>
              </a:solidFill>
              <a:latin typeface="Gill Sans MT"/>
            </a:endParaRPr>
          </a:p>
          <a:p>
            <a:pPr marL="228600" indent="-228600">
              <a:lnSpc>
                <a:spcPct val="80000"/>
              </a:lnSpc>
              <a:spcBef>
                <a:spcPts val="1001"/>
              </a:spcBef>
              <a:buClr>
                <a:srgbClr val="736773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736773"/>
                </a:solidFill>
                <a:latin typeface="Gill Sans MT"/>
              </a:rPr>
              <a:t>Educate oncologists, patients, and practitioners on the state of the art of integrated therapies, including their scientific validity, clinical benefits, and limitations</a:t>
            </a:r>
            <a:endParaRPr lang="it-IT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CasellaDiTesto 5">
            <a:extLst>
              <a:ext uri="{FF2B5EF4-FFF2-40B4-BE49-F238E27FC236}">
                <a16:creationId xmlns:a16="http://schemas.microsoft.com/office/drawing/2014/main" id="{C4364AB7-6F43-6DDF-5A5E-CFE36EC1457C}"/>
              </a:ext>
            </a:extLst>
          </p:cNvPr>
          <p:cNvSpPr/>
          <p:nvPr/>
        </p:nvSpPr>
        <p:spPr>
          <a:xfrm>
            <a:off x="423000" y="1392480"/>
            <a:ext cx="11189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799"/>
              </a:spcAft>
            </a:pPr>
            <a:r>
              <a:rPr lang="it-IT" sz="3200" b="1" spc="-1" dirty="0">
                <a:solidFill>
                  <a:srgbClr val="212529"/>
                </a:solidFill>
                <a:latin typeface="Arial"/>
                <a:ea typeface="Calibri"/>
              </a:rPr>
              <a:t>WHAT DO WE DO?</a:t>
            </a:r>
            <a:endParaRPr lang="it-IT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asellaDiTesto 3"/>
          <p:cNvSpPr/>
          <p:nvPr/>
        </p:nvSpPr>
        <p:spPr>
          <a:xfrm>
            <a:off x="437801" y="2487209"/>
            <a:ext cx="11449397" cy="424586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5720" tIns="45000" rIns="45720" bIns="45000" numCol="2" anchor="t">
            <a:spAutoFit/>
          </a:bodyPr>
          <a:lstStyle/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Oncological</a:t>
            </a: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it-IT" sz="3000" b="1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A</a:t>
            </a: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esthetics</a:t>
            </a:r>
            <a:endParaRPr lang="it-IT" sz="3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Hat</a:t>
            </a: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Therapy</a:t>
            </a:r>
            <a:endParaRPr lang="it-IT" sz="3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Acupuncture</a:t>
            </a:r>
            <a:endParaRPr lang="it-IT" sz="3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Yoga</a:t>
            </a: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Reflexology</a:t>
            </a:r>
            <a:endParaRPr lang="it-IT" sz="3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endParaRPr lang="it-IT" sz="3000" b="1" strike="noStrike" spc="-1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endParaRPr lang="it-IT" sz="3000" b="1" strike="noStrike" spc="-1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Art </a:t>
            </a:r>
            <a:r>
              <a:rPr lang="it-IT" sz="3000" b="1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T</a:t>
            </a: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herapy</a:t>
            </a:r>
          </a:p>
          <a:p>
            <a:pPr marL="571680" indent="-571680"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en-US" sz="3000" b="1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Sports and Healthy Movement</a:t>
            </a: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Pet Therapy</a:t>
            </a: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Sexology</a:t>
            </a:r>
            <a:endParaRPr lang="it-IT" sz="3000" b="1" spc="-1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StarSymbol"/>
              <a:buChar char="✓"/>
              <a:tabLst>
                <a:tab pos="0" algn="l"/>
              </a:tabLst>
            </a:pPr>
            <a:r>
              <a:rPr lang="it-IT" sz="3000" b="1" strike="noStrike" spc="-1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Perineal</a:t>
            </a:r>
            <a:r>
              <a:rPr lang="it-IT" sz="3000" b="1" strike="noStrike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Care</a:t>
            </a:r>
            <a:endParaRPr lang="it-IT" sz="30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425" name="Immagine che contiene testo, screenshotDescrizione generata automaticamente" descr="Immagine che contiene testo, screenshotDescrizione generata automaticamente"/>
          <p:cNvPicPr/>
          <p:nvPr/>
        </p:nvPicPr>
        <p:blipFill>
          <a:blip r:embed="rId2"/>
          <a:srcRect b="74143"/>
          <a:stretch/>
        </p:blipFill>
        <p:spPr>
          <a:xfrm>
            <a:off x="1503000" y="563040"/>
            <a:ext cx="9185760" cy="12758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flip-letter-cubes-changes-word-care-to-cure-d-render-flip-letter-cubes-changes-word-care-to-cure-187448503.jpg" descr="flip-letter-cubes-changes-word-care-to-cure-d-render-flip-letter-cubes-changes-word-care-to-cure-187448503.jpg"/>
          <p:cNvPicPr/>
          <p:nvPr/>
        </p:nvPicPr>
        <p:blipFill>
          <a:blip r:embed="rId2"/>
          <a:srcRect t="24926" b="132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magine 4" descr="Immagine 4"/>
          <p:cNvPicPr/>
          <p:nvPr/>
        </p:nvPicPr>
        <p:blipFill>
          <a:blip r:embed="rId2"/>
          <a:srcRect b="81954"/>
          <a:stretch/>
        </p:blipFill>
        <p:spPr>
          <a:xfrm>
            <a:off x="308520" y="559080"/>
            <a:ext cx="11684880" cy="1530720"/>
          </a:xfrm>
          <a:prstGeom prst="rect">
            <a:avLst/>
          </a:prstGeom>
          <a:ln w="12700">
            <a:noFill/>
          </a:ln>
        </p:spPr>
      </p:pic>
      <p:sp>
        <p:nvSpPr>
          <p:cNvPr id="469" name="CasellaDiTesto 2"/>
          <p:cNvSpPr/>
          <p:nvPr/>
        </p:nvSpPr>
        <p:spPr>
          <a:xfrm>
            <a:off x="298320" y="5682960"/>
            <a:ext cx="1222464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4800" b="1" i="1" u="sng" strike="noStrike" spc="-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Gill Sans MT"/>
                <a:hlinkClick r:id="rId3"/>
              </a:rPr>
              <a:t>www.ilranchdelledonne.org</a:t>
            </a:r>
            <a:endParaRPr lang="it-IT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80035D0-4CC3-F43E-2EA0-3B70ACC87D75}"/>
              </a:ext>
            </a:extLst>
          </p:cNvPr>
          <p:cNvGrpSpPr/>
          <p:nvPr/>
        </p:nvGrpSpPr>
        <p:grpSpPr>
          <a:xfrm>
            <a:off x="918117" y="1796143"/>
            <a:ext cx="10381251" cy="4002377"/>
            <a:chOff x="918117" y="1796143"/>
            <a:chExt cx="10381251" cy="4002377"/>
          </a:xfrm>
        </p:grpSpPr>
        <p:pic>
          <p:nvPicPr>
            <p:cNvPr id="467" name="Immagine 17" descr="Immagine 17"/>
            <p:cNvPicPr/>
            <p:nvPr/>
          </p:nvPicPr>
          <p:blipFill>
            <a:blip r:embed="rId4"/>
            <a:srcRect l="4956" r="4850"/>
            <a:stretch/>
          </p:blipFill>
          <p:spPr>
            <a:xfrm>
              <a:off x="918117" y="1796143"/>
              <a:ext cx="10381251" cy="4002377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470" name="Immagine 3"/>
            <p:cNvPicPr/>
            <p:nvPr/>
          </p:nvPicPr>
          <p:blipFill>
            <a:blip r:embed="rId5"/>
            <a:stretch/>
          </p:blipFill>
          <p:spPr>
            <a:xfrm>
              <a:off x="9340060" y="4484914"/>
              <a:ext cx="1404137" cy="1010795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2D1379-D461-B91F-BB9A-6812B1F5C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520" y="0"/>
            <a:ext cx="8533189" cy="69450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5F3D43-7896-5638-01AC-0428A0700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" t="2072" r="2910"/>
          <a:stretch/>
        </p:blipFill>
        <p:spPr>
          <a:xfrm>
            <a:off x="-514209" y="0"/>
            <a:ext cx="5126015" cy="69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i">
  <a:themeElements>
    <a:clrScheme name="Viol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i">
  <a:themeElements>
    <a:clrScheme name="Viola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ersonalizza struttura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za struttura">
  <a:themeElements>
    <a:clrScheme name="Equinozi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</Words>
  <Application>Microsoft Office PowerPoint</Application>
  <PresentationFormat>Panorámica</PresentationFormat>
  <Paragraphs>42</Paragraphs>
  <Slides>16</Slides>
  <Notes>3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16</vt:i4>
      </vt:variant>
    </vt:vector>
  </HeadingPairs>
  <TitlesOfParts>
    <vt:vector size="29" baseType="lpstr">
      <vt:lpstr>Arial</vt:lpstr>
      <vt:lpstr>Avenir Next LT Pro</vt:lpstr>
      <vt:lpstr>Calibri</vt:lpstr>
      <vt:lpstr>DejaVu Sans</vt:lpstr>
      <vt:lpstr>Gill Sans MT</vt:lpstr>
      <vt:lpstr>StarSymbol</vt:lpstr>
      <vt:lpstr>Symbol</vt:lpstr>
      <vt:lpstr>Times New Roman</vt:lpstr>
      <vt:lpstr>Wingdings</vt:lpstr>
      <vt:lpstr>Dividendi</vt:lpstr>
      <vt:lpstr>Dividendi</vt:lpstr>
      <vt:lpstr>Personalizza struttura</vt:lpstr>
      <vt:lpstr>Personalizza struttura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Microsoft Office User</dc:creator>
  <dc:description/>
  <cp:lastModifiedBy>user</cp:lastModifiedBy>
  <cp:revision>76</cp:revision>
  <dcterms:created xsi:type="dcterms:W3CDTF">2021-02-24T10:33:04Z</dcterms:created>
  <dcterms:modified xsi:type="dcterms:W3CDTF">2024-03-09T12:14:58Z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3</vt:i4>
  </property>
  <property fmtid="{D5CDD505-2E9C-101B-9397-08002B2CF9AE}" pid="4" name="PresentationFormat">
    <vt:lpwstr>Widescreen</vt:lpwstr>
  </property>
  <property fmtid="{D5CDD505-2E9C-101B-9397-08002B2CF9AE}" pid="5" name="Slides">
    <vt:i4>23</vt:i4>
  </property>
</Properties>
</file>