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1" r:id="rId3"/>
    <p:sldId id="416" r:id="rId4"/>
    <p:sldId id="412" r:id="rId5"/>
    <p:sldId id="389" r:id="rId6"/>
    <p:sldId id="273" r:id="rId7"/>
    <p:sldId id="410" r:id="rId8"/>
    <p:sldId id="413" r:id="rId9"/>
    <p:sldId id="414" r:id="rId10"/>
    <p:sldId id="415" r:id="rId11"/>
    <p:sldId id="262" r:id="rId12"/>
  </p:sldIdLst>
  <p:sldSz cx="18288000" cy="10287000"/>
  <p:notesSz cx="6810375" cy="9942513"/>
  <p:embeddedFontLst>
    <p:embeddedFont>
      <p:font typeface="Assistant SemiBold" pitchFamily="2" charset="-79"/>
      <p:bold r:id="rId15"/>
    </p:embeddedFont>
    <p:embeddedFont>
      <p:font typeface="Rubik" panose="00000500000000000000" pitchFamily="2" charset="-79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8BC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4271" autoAdjust="0"/>
  </p:normalViewPr>
  <p:slideViewPr>
    <p:cSldViewPr>
      <p:cViewPr varScale="1">
        <p:scale>
          <a:sx n="47" d="100"/>
          <a:sy n="47" d="100"/>
        </p:scale>
        <p:origin x="11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3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48AB5-43CA-4076-A6AC-184057491684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D12126FB-77B2-4AF4-923A-D21CF05DBD65}">
      <dgm:prSet phldrT="[Text]"/>
      <dgm:spPr/>
      <dgm:t>
        <a:bodyPr/>
        <a:lstStyle/>
        <a:p>
          <a:r>
            <a:rPr lang="en-US" dirty="0"/>
            <a:t>Patient (and treatment)</a:t>
          </a:r>
          <a:endParaRPr lang="en-IL" dirty="0"/>
        </a:p>
      </dgm:t>
    </dgm:pt>
    <dgm:pt modelId="{055847C5-D265-42B3-9334-BD785F70DABA}" type="parTrans" cxnId="{239A203A-1FCE-49E0-BE6D-3FDD5A354A97}">
      <dgm:prSet/>
      <dgm:spPr/>
      <dgm:t>
        <a:bodyPr/>
        <a:lstStyle/>
        <a:p>
          <a:endParaRPr lang="en-IL"/>
        </a:p>
      </dgm:t>
    </dgm:pt>
    <dgm:pt modelId="{9E919234-D91E-4EEB-94E7-D375017352BF}" type="sibTrans" cxnId="{239A203A-1FCE-49E0-BE6D-3FDD5A354A97}">
      <dgm:prSet/>
      <dgm:spPr/>
      <dgm:t>
        <a:bodyPr/>
        <a:lstStyle/>
        <a:p>
          <a:endParaRPr lang="en-IL"/>
        </a:p>
      </dgm:t>
    </dgm:pt>
    <dgm:pt modelId="{B3D682B6-100C-4182-97D4-D20D50E5DD59}">
      <dgm:prSet phldrT="[Text]"/>
      <dgm:spPr/>
      <dgm:t>
        <a:bodyPr/>
        <a:lstStyle/>
        <a:p>
          <a:r>
            <a:rPr lang="en-US" dirty="0"/>
            <a:t>Doctors</a:t>
          </a:r>
          <a:endParaRPr lang="en-IL" dirty="0"/>
        </a:p>
      </dgm:t>
    </dgm:pt>
    <dgm:pt modelId="{072CE332-CB1F-485E-9B47-8B6629BF4DFF}" type="parTrans" cxnId="{C68E749A-8D98-4185-B83A-5595CCA41383}">
      <dgm:prSet/>
      <dgm:spPr/>
      <dgm:t>
        <a:bodyPr/>
        <a:lstStyle/>
        <a:p>
          <a:endParaRPr lang="en-IL"/>
        </a:p>
      </dgm:t>
    </dgm:pt>
    <dgm:pt modelId="{8DF22C82-CD20-4DBE-B2FA-C89969BABA26}" type="sibTrans" cxnId="{C68E749A-8D98-4185-B83A-5595CCA41383}">
      <dgm:prSet/>
      <dgm:spPr/>
      <dgm:t>
        <a:bodyPr/>
        <a:lstStyle/>
        <a:p>
          <a:endParaRPr lang="en-IL"/>
        </a:p>
      </dgm:t>
    </dgm:pt>
    <dgm:pt modelId="{C655A9C3-8825-45B7-9067-6504654A5B95}">
      <dgm:prSet phldrT="[Text]"/>
      <dgm:spPr/>
      <dgm:t>
        <a:bodyPr/>
        <a:lstStyle/>
        <a:p>
          <a:r>
            <a:rPr lang="en-US" dirty="0"/>
            <a:t>PAG</a:t>
          </a:r>
          <a:endParaRPr lang="en-IL" dirty="0"/>
        </a:p>
      </dgm:t>
    </dgm:pt>
    <dgm:pt modelId="{701A5AE4-81A2-40E2-A4F9-2A18F498255E}" type="parTrans" cxnId="{E659147F-676C-48DD-BD22-FBF9A2BDD223}">
      <dgm:prSet/>
      <dgm:spPr/>
      <dgm:t>
        <a:bodyPr/>
        <a:lstStyle/>
        <a:p>
          <a:endParaRPr lang="en-IL"/>
        </a:p>
      </dgm:t>
    </dgm:pt>
    <dgm:pt modelId="{4A8452BE-C1B0-4BAC-A318-D8EE6405D394}" type="sibTrans" cxnId="{E659147F-676C-48DD-BD22-FBF9A2BDD223}">
      <dgm:prSet/>
      <dgm:spPr/>
      <dgm:t>
        <a:bodyPr/>
        <a:lstStyle/>
        <a:p>
          <a:endParaRPr lang="en-IL"/>
        </a:p>
      </dgm:t>
    </dgm:pt>
    <dgm:pt modelId="{7EFC0EDF-19FF-45C2-93D3-F20B06C8A2E0}" type="pres">
      <dgm:prSet presAssocID="{F7448AB5-43CA-4076-A6AC-18405749168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3AB1D20-EA13-4C3E-BF57-2454816CDC69}" type="pres">
      <dgm:prSet presAssocID="{D12126FB-77B2-4AF4-923A-D21CF05DBD65}" presName="gear1" presStyleLbl="node1" presStyleIdx="0" presStyleCnt="3">
        <dgm:presLayoutVars>
          <dgm:chMax val="1"/>
          <dgm:bulletEnabled val="1"/>
        </dgm:presLayoutVars>
      </dgm:prSet>
      <dgm:spPr/>
    </dgm:pt>
    <dgm:pt modelId="{BBA670BE-3C10-4CD0-ACC5-F63B2DCBC803}" type="pres">
      <dgm:prSet presAssocID="{D12126FB-77B2-4AF4-923A-D21CF05DBD65}" presName="gear1srcNode" presStyleLbl="node1" presStyleIdx="0" presStyleCnt="3"/>
      <dgm:spPr/>
    </dgm:pt>
    <dgm:pt modelId="{8539CC90-599E-4C58-9352-FFC61D26F511}" type="pres">
      <dgm:prSet presAssocID="{D12126FB-77B2-4AF4-923A-D21CF05DBD65}" presName="gear1dstNode" presStyleLbl="node1" presStyleIdx="0" presStyleCnt="3"/>
      <dgm:spPr/>
    </dgm:pt>
    <dgm:pt modelId="{71DBF087-B246-40F1-B7AC-DA9EF854808F}" type="pres">
      <dgm:prSet presAssocID="{B3D682B6-100C-4182-97D4-D20D50E5DD59}" presName="gear2" presStyleLbl="node1" presStyleIdx="1" presStyleCnt="3">
        <dgm:presLayoutVars>
          <dgm:chMax val="1"/>
          <dgm:bulletEnabled val="1"/>
        </dgm:presLayoutVars>
      </dgm:prSet>
      <dgm:spPr/>
    </dgm:pt>
    <dgm:pt modelId="{668C7E85-2A0F-4DA7-A056-35A8B65C11FE}" type="pres">
      <dgm:prSet presAssocID="{B3D682B6-100C-4182-97D4-D20D50E5DD59}" presName="gear2srcNode" presStyleLbl="node1" presStyleIdx="1" presStyleCnt="3"/>
      <dgm:spPr/>
    </dgm:pt>
    <dgm:pt modelId="{9ED96C1B-7E3F-4934-B614-F41813BE02DF}" type="pres">
      <dgm:prSet presAssocID="{B3D682B6-100C-4182-97D4-D20D50E5DD59}" presName="gear2dstNode" presStyleLbl="node1" presStyleIdx="1" presStyleCnt="3"/>
      <dgm:spPr/>
    </dgm:pt>
    <dgm:pt modelId="{59C2F3F7-4143-4D41-97A8-947D872B415B}" type="pres">
      <dgm:prSet presAssocID="{C655A9C3-8825-45B7-9067-6504654A5B95}" presName="gear3" presStyleLbl="node1" presStyleIdx="2" presStyleCnt="3"/>
      <dgm:spPr/>
    </dgm:pt>
    <dgm:pt modelId="{3C1F8781-34A9-405C-8231-5667590BA739}" type="pres">
      <dgm:prSet presAssocID="{C655A9C3-8825-45B7-9067-6504654A5B9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067198-F9F2-44B8-82DA-970DCCF4CAE2}" type="pres">
      <dgm:prSet presAssocID="{C655A9C3-8825-45B7-9067-6504654A5B95}" presName="gear3srcNode" presStyleLbl="node1" presStyleIdx="2" presStyleCnt="3"/>
      <dgm:spPr/>
    </dgm:pt>
    <dgm:pt modelId="{7D5A6B47-2342-43E7-91A1-211A5F224E8C}" type="pres">
      <dgm:prSet presAssocID="{C655A9C3-8825-45B7-9067-6504654A5B95}" presName="gear3dstNode" presStyleLbl="node1" presStyleIdx="2" presStyleCnt="3"/>
      <dgm:spPr/>
    </dgm:pt>
    <dgm:pt modelId="{B544DA54-E585-4A2D-85DB-39B6DC5566F4}" type="pres">
      <dgm:prSet presAssocID="{9E919234-D91E-4EEB-94E7-D375017352BF}" presName="connector1" presStyleLbl="sibTrans2D1" presStyleIdx="0" presStyleCnt="3"/>
      <dgm:spPr/>
    </dgm:pt>
    <dgm:pt modelId="{7238E606-9ABF-479B-82E6-A024C65E8934}" type="pres">
      <dgm:prSet presAssocID="{8DF22C82-CD20-4DBE-B2FA-C89969BABA26}" presName="connector2" presStyleLbl="sibTrans2D1" presStyleIdx="1" presStyleCnt="3"/>
      <dgm:spPr/>
    </dgm:pt>
    <dgm:pt modelId="{18B10CE6-A3FF-41CF-A22F-BE032ED9B825}" type="pres">
      <dgm:prSet presAssocID="{4A8452BE-C1B0-4BAC-A318-D8EE6405D394}" presName="connector3" presStyleLbl="sibTrans2D1" presStyleIdx="2" presStyleCnt="3"/>
      <dgm:spPr/>
    </dgm:pt>
  </dgm:ptLst>
  <dgm:cxnLst>
    <dgm:cxn modelId="{47AB7835-41A7-450B-B3B1-F3D108039181}" type="presOf" srcId="{B3D682B6-100C-4182-97D4-D20D50E5DD59}" destId="{9ED96C1B-7E3F-4934-B614-F41813BE02DF}" srcOrd="2" destOrd="0" presId="urn:microsoft.com/office/officeart/2005/8/layout/gear1"/>
    <dgm:cxn modelId="{239A203A-1FCE-49E0-BE6D-3FDD5A354A97}" srcId="{F7448AB5-43CA-4076-A6AC-184057491684}" destId="{D12126FB-77B2-4AF4-923A-D21CF05DBD65}" srcOrd="0" destOrd="0" parTransId="{055847C5-D265-42B3-9334-BD785F70DABA}" sibTransId="{9E919234-D91E-4EEB-94E7-D375017352BF}"/>
    <dgm:cxn modelId="{95A8336B-50EF-4840-8D6B-15D06DD119A3}" type="presOf" srcId="{C655A9C3-8825-45B7-9067-6504654A5B95}" destId="{59C2F3F7-4143-4D41-97A8-947D872B415B}" srcOrd="0" destOrd="0" presId="urn:microsoft.com/office/officeart/2005/8/layout/gear1"/>
    <dgm:cxn modelId="{4F0CDB4F-B51A-499B-BC8D-A92A3733BF5A}" type="presOf" srcId="{8DF22C82-CD20-4DBE-B2FA-C89969BABA26}" destId="{7238E606-9ABF-479B-82E6-A024C65E8934}" srcOrd="0" destOrd="0" presId="urn:microsoft.com/office/officeart/2005/8/layout/gear1"/>
    <dgm:cxn modelId="{673E527C-EB87-4556-BCCF-7B791B2D6F73}" type="presOf" srcId="{D12126FB-77B2-4AF4-923A-D21CF05DBD65}" destId="{83AB1D20-EA13-4C3E-BF57-2454816CDC69}" srcOrd="0" destOrd="0" presId="urn:microsoft.com/office/officeart/2005/8/layout/gear1"/>
    <dgm:cxn modelId="{E659147F-676C-48DD-BD22-FBF9A2BDD223}" srcId="{F7448AB5-43CA-4076-A6AC-184057491684}" destId="{C655A9C3-8825-45B7-9067-6504654A5B95}" srcOrd="2" destOrd="0" parTransId="{701A5AE4-81A2-40E2-A4F9-2A18F498255E}" sibTransId="{4A8452BE-C1B0-4BAC-A318-D8EE6405D394}"/>
    <dgm:cxn modelId="{933C4599-B31A-44C4-BFC6-6E23B33468E1}" type="presOf" srcId="{F7448AB5-43CA-4076-A6AC-184057491684}" destId="{7EFC0EDF-19FF-45C2-93D3-F20B06C8A2E0}" srcOrd="0" destOrd="0" presId="urn:microsoft.com/office/officeart/2005/8/layout/gear1"/>
    <dgm:cxn modelId="{C68E749A-8D98-4185-B83A-5595CCA41383}" srcId="{F7448AB5-43CA-4076-A6AC-184057491684}" destId="{B3D682B6-100C-4182-97D4-D20D50E5DD59}" srcOrd="1" destOrd="0" parTransId="{072CE332-CB1F-485E-9B47-8B6629BF4DFF}" sibTransId="{8DF22C82-CD20-4DBE-B2FA-C89969BABA26}"/>
    <dgm:cxn modelId="{9809D19A-6750-48F8-BE57-DEC9BAC7754D}" type="presOf" srcId="{4A8452BE-C1B0-4BAC-A318-D8EE6405D394}" destId="{18B10CE6-A3FF-41CF-A22F-BE032ED9B825}" srcOrd="0" destOrd="0" presId="urn:microsoft.com/office/officeart/2005/8/layout/gear1"/>
    <dgm:cxn modelId="{03F57F9F-DD97-4477-AA00-E1B5BD8906F4}" type="presOf" srcId="{C655A9C3-8825-45B7-9067-6504654A5B95}" destId="{7D067198-F9F2-44B8-82DA-970DCCF4CAE2}" srcOrd="2" destOrd="0" presId="urn:microsoft.com/office/officeart/2005/8/layout/gear1"/>
    <dgm:cxn modelId="{F5F3EEA0-2155-4516-9BBE-1A13C57B25D7}" type="presOf" srcId="{9E919234-D91E-4EEB-94E7-D375017352BF}" destId="{B544DA54-E585-4A2D-85DB-39B6DC5566F4}" srcOrd="0" destOrd="0" presId="urn:microsoft.com/office/officeart/2005/8/layout/gear1"/>
    <dgm:cxn modelId="{FF415CAE-219A-4BA6-8839-6C8D032826D5}" type="presOf" srcId="{B3D682B6-100C-4182-97D4-D20D50E5DD59}" destId="{71DBF087-B246-40F1-B7AC-DA9EF854808F}" srcOrd="0" destOrd="0" presId="urn:microsoft.com/office/officeart/2005/8/layout/gear1"/>
    <dgm:cxn modelId="{A5EB79B7-25B8-4B34-BFEF-00F078BC75E5}" type="presOf" srcId="{D12126FB-77B2-4AF4-923A-D21CF05DBD65}" destId="{BBA670BE-3C10-4CD0-ACC5-F63B2DCBC803}" srcOrd="1" destOrd="0" presId="urn:microsoft.com/office/officeart/2005/8/layout/gear1"/>
    <dgm:cxn modelId="{CEB275C1-A541-4077-97A2-081E1160F90F}" type="presOf" srcId="{C655A9C3-8825-45B7-9067-6504654A5B95}" destId="{3C1F8781-34A9-405C-8231-5667590BA739}" srcOrd="1" destOrd="0" presId="urn:microsoft.com/office/officeart/2005/8/layout/gear1"/>
    <dgm:cxn modelId="{ABAE08C4-8C85-4A51-8B9A-4B4A194CDBF0}" type="presOf" srcId="{B3D682B6-100C-4182-97D4-D20D50E5DD59}" destId="{668C7E85-2A0F-4DA7-A056-35A8B65C11FE}" srcOrd="1" destOrd="0" presId="urn:microsoft.com/office/officeart/2005/8/layout/gear1"/>
    <dgm:cxn modelId="{0B071AD8-5855-4A06-856A-B5AA3A70BC42}" type="presOf" srcId="{C655A9C3-8825-45B7-9067-6504654A5B95}" destId="{7D5A6B47-2342-43E7-91A1-211A5F224E8C}" srcOrd="3" destOrd="0" presId="urn:microsoft.com/office/officeart/2005/8/layout/gear1"/>
    <dgm:cxn modelId="{18D2DDDE-3160-48EA-B1F6-0E93037242FE}" type="presOf" srcId="{D12126FB-77B2-4AF4-923A-D21CF05DBD65}" destId="{8539CC90-599E-4C58-9352-FFC61D26F511}" srcOrd="2" destOrd="0" presId="urn:microsoft.com/office/officeart/2005/8/layout/gear1"/>
    <dgm:cxn modelId="{5D922AE8-6028-41EA-8AD7-C38624FBD64D}" type="presParOf" srcId="{7EFC0EDF-19FF-45C2-93D3-F20B06C8A2E0}" destId="{83AB1D20-EA13-4C3E-BF57-2454816CDC69}" srcOrd="0" destOrd="0" presId="urn:microsoft.com/office/officeart/2005/8/layout/gear1"/>
    <dgm:cxn modelId="{58B12CE5-F2B7-4A27-8CFD-C0C28291686E}" type="presParOf" srcId="{7EFC0EDF-19FF-45C2-93D3-F20B06C8A2E0}" destId="{BBA670BE-3C10-4CD0-ACC5-F63B2DCBC803}" srcOrd="1" destOrd="0" presId="urn:microsoft.com/office/officeart/2005/8/layout/gear1"/>
    <dgm:cxn modelId="{0B4E4318-0FAF-497F-ACAB-B642FAAD988A}" type="presParOf" srcId="{7EFC0EDF-19FF-45C2-93D3-F20B06C8A2E0}" destId="{8539CC90-599E-4C58-9352-FFC61D26F511}" srcOrd="2" destOrd="0" presId="urn:microsoft.com/office/officeart/2005/8/layout/gear1"/>
    <dgm:cxn modelId="{394AF34D-337B-428D-B158-A0AC6EFD8BA0}" type="presParOf" srcId="{7EFC0EDF-19FF-45C2-93D3-F20B06C8A2E0}" destId="{71DBF087-B246-40F1-B7AC-DA9EF854808F}" srcOrd="3" destOrd="0" presId="urn:microsoft.com/office/officeart/2005/8/layout/gear1"/>
    <dgm:cxn modelId="{2C8E5DF7-9490-4356-B5E0-08FF31E8E9F7}" type="presParOf" srcId="{7EFC0EDF-19FF-45C2-93D3-F20B06C8A2E0}" destId="{668C7E85-2A0F-4DA7-A056-35A8B65C11FE}" srcOrd="4" destOrd="0" presId="urn:microsoft.com/office/officeart/2005/8/layout/gear1"/>
    <dgm:cxn modelId="{607D3E56-43AC-4D82-81D7-8252424B313B}" type="presParOf" srcId="{7EFC0EDF-19FF-45C2-93D3-F20B06C8A2E0}" destId="{9ED96C1B-7E3F-4934-B614-F41813BE02DF}" srcOrd="5" destOrd="0" presId="urn:microsoft.com/office/officeart/2005/8/layout/gear1"/>
    <dgm:cxn modelId="{623288A9-29BD-46D2-B15B-DC9BEF372652}" type="presParOf" srcId="{7EFC0EDF-19FF-45C2-93D3-F20B06C8A2E0}" destId="{59C2F3F7-4143-4D41-97A8-947D872B415B}" srcOrd="6" destOrd="0" presId="urn:microsoft.com/office/officeart/2005/8/layout/gear1"/>
    <dgm:cxn modelId="{BCCEA779-4808-4D50-9DF3-4E3D3445A3B7}" type="presParOf" srcId="{7EFC0EDF-19FF-45C2-93D3-F20B06C8A2E0}" destId="{3C1F8781-34A9-405C-8231-5667590BA739}" srcOrd="7" destOrd="0" presId="urn:microsoft.com/office/officeart/2005/8/layout/gear1"/>
    <dgm:cxn modelId="{A76E12EA-F638-4EC9-91B9-F8BAEEAA90D9}" type="presParOf" srcId="{7EFC0EDF-19FF-45C2-93D3-F20B06C8A2E0}" destId="{7D067198-F9F2-44B8-82DA-970DCCF4CAE2}" srcOrd="8" destOrd="0" presId="urn:microsoft.com/office/officeart/2005/8/layout/gear1"/>
    <dgm:cxn modelId="{07A969E0-7379-4CDB-90DD-3920A36BB241}" type="presParOf" srcId="{7EFC0EDF-19FF-45C2-93D3-F20B06C8A2E0}" destId="{7D5A6B47-2342-43E7-91A1-211A5F224E8C}" srcOrd="9" destOrd="0" presId="urn:microsoft.com/office/officeart/2005/8/layout/gear1"/>
    <dgm:cxn modelId="{762531ED-B553-4E5C-8B2F-03AADE007277}" type="presParOf" srcId="{7EFC0EDF-19FF-45C2-93D3-F20B06C8A2E0}" destId="{B544DA54-E585-4A2D-85DB-39B6DC5566F4}" srcOrd="10" destOrd="0" presId="urn:microsoft.com/office/officeart/2005/8/layout/gear1"/>
    <dgm:cxn modelId="{946C1673-3D98-46F0-8BCB-7986BABC8E25}" type="presParOf" srcId="{7EFC0EDF-19FF-45C2-93D3-F20B06C8A2E0}" destId="{7238E606-9ABF-479B-82E6-A024C65E8934}" srcOrd="11" destOrd="0" presId="urn:microsoft.com/office/officeart/2005/8/layout/gear1"/>
    <dgm:cxn modelId="{F7E46FD2-F239-4E68-B638-4CD2D791862F}" type="presParOf" srcId="{7EFC0EDF-19FF-45C2-93D3-F20B06C8A2E0}" destId="{18B10CE6-A3FF-41CF-A22F-BE032ED9B82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4411F-A443-40F2-97BE-3ABA44BD8BED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0901746C-7AF9-4DF1-998A-7326289691D1}">
      <dgm:prSet phldrT="[Text]"/>
      <dgm:spPr/>
      <dgm:t>
        <a:bodyPr/>
        <a:lstStyle/>
        <a:p>
          <a:r>
            <a:rPr lang="en-US" dirty="0"/>
            <a:t>Industry</a:t>
          </a:r>
          <a:endParaRPr lang="en-IL" dirty="0"/>
        </a:p>
      </dgm:t>
    </dgm:pt>
    <dgm:pt modelId="{FEB869F6-7BDA-45A1-96BE-3EED227FE86C}" type="parTrans" cxnId="{8CED2039-AAD3-4D60-9A15-BC14ADBCC3ED}">
      <dgm:prSet/>
      <dgm:spPr/>
      <dgm:t>
        <a:bodyPr/>
        <a:lstStyle/>
        <a:p>
          <a:endParaRPr lang="en-IL"/>
        </a:p>
      </dgm:t>
    </dgm:pt>
    <dgm:pt modelId="{7026B091-C027-4261-8743-E06515EFE5C0}" type="sibTrans" cxnId="{8CED2039-AAD3-4D60-9A15-BC14ADBCC3ED}">
      <dgm:prSet/>
      <dgm:spPr/>
      <dgm:t>
        <a:bodyPr/>
        <a:lstStyle/>
        <a:p>
          <a:endParaRPr lang="en-IL"/>
        </a:p>
      </dgm:t>
    </dgm:pt>
    <dgm:pt modelId="{4B1CB02C-3822-4829-A683-BC98740619B9}">
      <dgm:prSet phldrT="[Text]"/>
      <dgm:spPr/>
      <dgm:t>
        <a:bodyPr/>
        <a:lstStyle/>
        <a:p>
          <a:r>
            <a:rPr lang="en-US" dirty="0"/>
            <a:t>Regulator</a:t>
          </a:r>
          <a:endParaRPr lang="en-IL" dirty="0"/>
        </a:p>
      </dgm:t>
    </dgm:pt>
    <dgm:pt modelId="{FD96F768-CFBB-4EFC-B5B0-AE4E77429D7B}" type="parTrans" cxnId="{8B9837DC-780A-4FD5-A674-F78C5C136D02}">
      <dgm:prSet/>
      <dgm:spPr/>
      <dgm:t>
        <a:bodyPr/>
        <a:lstStyle/>
        <a:p>
          <a:endParaRPr lang="en-IL"/>
        </a:p>
      </dgm:t>
    </dgm:pt>
    <dgm:pt modelId="{B6718FAB-FD0C-4368-9B7C-8C8BD79B8A2C}" type="sibTrans" cxnId="{8B9837DC-780A-4FD5-A674-F78C5C136D02}">
      <dgm:prSet/>
      <dgm:spPr/>
      <dgm:t>
        <a:bodyPr/>
        <a:lstStyle/>
        <a:p>
          <a:endParaRPr lang="en-IL"/>
        </a:p>
      </dgm:t>
    </dgm:pt>
    <dgm:pt modelId="{E16C50EA-0CC6-4A4F-9279-5FF449763E0D}" type="pres">
      <dgm:prSet presAssocID="{DA34411F-A443-40F2-97BE-3ABA44BD8BE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85D4778-543E-4390-8439-5A2A1DE7A725}" type="pres">
      <dgm:prSet presAssocID="{0901746C-7AF9-4DF1-998A-7326289691D1}" presName="gear1" presStyleLbl="node1" presStyleIdx="0" presStyleCnt="2" custScaleX="65000" custScaleY="72351" custLinFactNeighborX="-25203" custLinFactNeighborY="24565">
        <dgm:presLayoutVars>
          <dgm:chMax val="1"/>
          <dgm:bulletEnabled val="1"/>
        </dgm:presLayoutVars>
      </dgm:prSet>
      <dgm:spPr/>
    </dgm:pt>
    <dgm:pt modelId="{F64D9807-1456-4DA4-85E8-26686E048E64}" type="pres">
      <dgm:prSet presAssocID="{0901746C-7AF9-4DF1-998A-7326289691D1}" presName="gear1srcNode" presStyleLbl="node1" presStyleIdx="0" presStyleCnt="2"/>
      <dgm:spPr/>
    </dgm:pt>
    <dgm:pt modelId="{DB2B46D1-AA60-478A-BAFD-356B7B24C0B4}" type="pres">
      <dgm:prSet presAssocID="{0901746C-7AF9-4DF1-998A-7326289691D1}" presName="gear1dstNode" presStyleLbl="node1" presStyleIdx="0" presStyleCnt="2"/>
      <dgm:spPr/>
    </dgm:pt>
    <dgm:pt modelId="{AE6CA64A-9423-4046-85F0-500DA55FC115}" type="pres">
      <dgm:prSet presAssocID="{4B1CB02C-3822-4829-A683-BC98740619B9}" presName="gear2" presStyleLbl="node1" presStyleIdx="1" presStyleCnt="2">
        <dgm:presLayoutVars>
          <dgm:chMax val="1"/>
          <dgm:bulletEnabled val="1"/>
        </dgm:presLayoutVars>
      </dgm:prSet>
      <dgm:spPr/>
    </dgm:pt>
    <dgm:pt modelId="{F517DDA7-6BEB-4782-ADE8-578AB5D0B81F}" type="pres">
      <dgm:prSet presAssocID="{4B1CB02C-3822-4829-A683-BC98740619B9}" presName="gear2srcNode" presStyleLbl="node1" presStyleIdx="1" presStyleCnt="2"/>
      <dgm:spPr/>
    </dgm:pt>
    <dgm:pt modelId="{18272E2A-8B9A-44CC-B191-FF0F7F3360D4}" type="pres">
      <dgm:prSet presAssocID="{4B1CB02C-3822-4829-A683-BC98740619B9}" presName="gear2dstNode" presStyleLbl="node1" presStyleIdx="1" presStyleCnt="2"/>
      <dgm:spPr/>
    </dgm:pt>
    <dgm:pt modelId="{1B232DC4-BD60-4E6B-B47D-A2DA3578177D}" type="pres">
      <dgm:prSet presAssocID="{7026B091-C027-4261-8743-E06515EFE5C0}" presName="connector1" presStyleLbl="sibTrans2D1" presStyleIdx="0" presStyleCnt="2" custScaleX="68657" custScaleY="84527" custLinFactNeighborX="-31178" custLinFactNeighborY="28856"/>
      <dgm:spPr/>
    </dgm:pt>
    <dgm:pt modelId="{12C51284-039B-4849-AAC4-DB4021C105DC}" type="pres">
      <dgm:prSet presAssocID="{B6718FAB-FD0C-4368-9B7C-8C8BD79B8A2C}" presName="connector2" presStyleLbl="sibTrans2D1" presStyleIdx="1" presStyleCnt="2"/>
      <dgm:spPr/>
    </dgm:pt>
  </dgm:ptLst>
  <dgm:cxnLst>
    <dgm:cxn modelId="{38E9A015-F978-40A4-AB00-ED69A1BB8C02}" type="presOf" srcId="{4B1CB02C-3822-4829-A683-BC98740619B9}" destId="{F517DDA7-6BEB-4782-ADE8-578AB5D0B81F}" srcOrd="1" destOrd="0" presId="urn:microsoft.com/office/officeart/2005/8/layout/gear1"/>
    <dgm:cxn modelId="{66D18C38-AD12-41D6-A327-D90B41ECAD18}" type="presOf" srcId="{4B1CB02C-3822-4829-A683-BC98740619B9}" destId="{18272E2A-8B9A-44CC-B191-FF0F7F3360D4}" srcOrd="2" destOrd="0" presId="urn:microsoft.com/office/officeart/2005/8/layout/gear1"/>
    <dgm:cxn modelId="{8CED2039-AAD3-4D60-9A15-BC14ADBCC3ED}" srcId="{DA34411F-A443-40F2-97BE-3ABA44BD8BED}" destId="{0901746C-7AF9-4DF1-998A-7326289691D1}" srcOrd="0" destOrd="0" parTransId="{FEB869F6-7BDA-45A1-96BE-3EED227FE86C}" sibTransId="{7026B091-C027-4261-8743-E06515EFE5C0}"/>
    <dgm:cxn modelId="{31EDC04B-117C-4316-91EE-89886592F37F}" type="presOf" srcId="{0901746C-7AF9-4DF1-998A-7326289691D1}" destId="{585D4778-543E-4390-8439-5A2A1DE7A725}" srcOrd="0" destOrd="0" presId="urn:microsoft.com/office/officeart/2005/8/layout/gear1"/>
    <dgm:cxn modelId="{6374AFAD-F32E-4D3C-BFA0-0D53EB1F187E}" type="presOf" srcId="{0901746C-7AF9-4DF1-998A-7326289691D1}" destId="{DB2B46D1-AA60-478A-BAFD-356B7B24C0B4}" srcOrd="2" destOrd="0" presId="urn:microsoft.com/office/officeart/2005/8/layout/gear1"/>
    <dgm:cxn modelId="{54376CD0-7253-409E-B171-3994461754A6}" type="presOf" srcId="{DA34411F-A443-40F2-97BE-3ABA44BD8BED}" destId="{E16C50EA-0CC6-4A4F-9279-5FF449763E0D}" srcOrd="0" destOrd="0" presId="urn:microsoft.com/office/officeart/2005/8/layout/gear1"/>
    <dgm:cxn modelId="{1CA596D5-7975-4743-942B-C0249EBC1630}" type="presOf" srcId="{7026B091-C027-4261-8743-E06515EFE5C0}" destId="{1B232DC4-BD60-4E6B-B47D-A2DA3578177D}" srcOrd="0" destOrd="0" presId="urn:microsoft.com/office/officeart/2005/8/layout/gear1"/>
    <dgm:cxn modelId="{8B9837DC-780A-4FD5-A674-F78C5C136D02}" srcId="{DA34411F-A443-40F2-97BE-3ABA44BD8BED}" destId="{4B1CB02C-3822-4829-A683-BC98740619B9}" srcOrd="1" destOrd="0" parTransId="{FD96F768-CFBB-4EFC-B5B0-AE4E77429D7B}" sibTransId="{B6718FAB-FD0C-4368-9B7C-8C8BD79B8A2C}"/>
    <dgm:cxn modelId="{C762CEE1-1B6D-4E0C-8FB5-DEFD156C349F}" type="presOf" srcId="{B6718FAB-FD0C-4368-9B7C-8C8BD79B8A2C}" destId="{12C51284-039B-4849-AAC4-DB4021C105DC}" srcOrd="0" destOrd="0" presId="urn:microsoft.com/office/officeart/2005/8/layout/gear1"/>
    <dgm:cxn modelId="{664839E7-7A12-4FE0-9899-5154762B5AB4}" type="presOf" srcId="{0901746C-7AF9-4DF1-998A-7326289691D1}" destId="{F64D9807-1456-4DA4-85E8-26686E048E64}" srcOrd="1" destOrd="0" presId="urn:microsoft.com/office/officeart/2005/8/layout/gear1"/>
    <dgm:cxn modelId="{2B1AC8ED-BB96-491C-86DF-7ADFB3D4BA8A}" type="presOf" srcId="{4B1CB02C-3822-4829-A683-BC98740619B9}" destId="{AE6CA64A-9423-4046-85F0-500DA55FC115}" srcOrd="0" destOrd="0" presId="urn:microsoft.com/office/officeart/2005/8/layout/gear1"/>
    <dgm:cxn modelId="{3AF14D4F-B287-4E8D-A965-71ACEFF2E196}" type="presParOf" srcId="{E16C50EA-0CC6-4A4F-9279-5FF449763E0D}" destId="{585D4778-543E-4390-8439-5A2A1DE7A725}" srcOrd="0" destOrd="0" presId="urn:microsoft.com/office/officeart/2005/8/layout/gear1"/>
    <dgm:cxn modelId="{0C953CC9-D69C-4CD7-A755-0F41AEC9E217}" type="presParOf" srcId="{E16C50EA-0CC6-4A4F-9279-5FF449763E0D}" destId="{F64D9807-1456-4DA4-85E8-26686E048E64}" srcOrd="1" destOrd="0" presId="urn:microsoft.com/office/officeart/2005/8/layout/gear1"/>
    <dgm:cxn modelId="{7C0859DE-89F7-41F1-BFB2-C1664B6E947C}" type="presParOf" srcId="{E16C50EA-0CC6-4A4F-9279-5FF449763E0D}" destId="{DB2B46D1-AA60-478A-BAFD-356B7B24C0B4}" srcOrd="2" destOrd="0" presId="urn:microsoft.com/office/officeart/2005/8/layout/gear1"/>
    <dgm:cxn modelId="{AB44DAEA-B391-4C3A-8263-190280305421}" type="presParOf" srcId="{E16C50EA-0CC6-4A4F-9279-5FF449763E0D}" destId="{AE6CA64A-9423-4046-85F0-500DA55FC115}" srcOrd="3" destOrd="0" presId="urn:microsoft.com/office/officeart/2005/8/layout/gear1"/>
    <dgm:cxn modelId="{77A17F2B-B3D7-4EC1-8231-BA3AECD65409}" type="presParOf" srcId="{E16C50EA-0CC6-4A4F-9279-5FF449763E0D}" destId="{F517DDA7-6BEB-4782-ADE8-578AB5D0B81F}" srcOrd="4" destOrd="0" presId="urn:microsoft.com/office/officeart/2005/8/layout/gear1"/>
    <dgm:cxn modelId="{DBB42E14-450F-47C4-A0E0-431A1EEF311C}" type="presParOf" srcId="{E16C50EA-0CC6-4A4F-9279-5FF449763E0D}" destId="{18272E2A-8B9A-44CC-B191-FF0F7F3360D4}" srcOrd="5" destOrd="0" presId="urn:microsoft.com/office/officeart/2005/8/layout/gear1"/>
    <dgm:cxn modelId="{ADB79770-E7CD-4905-A8B7-913A7968B27C}" type="presParOf" srcId="{E16C50EA-0CC6-4A4F-9279-5FF449763E0D}" destId="{1B232DC4-BD60-4E6B-B47D-A2DA3578177D}" srcOrd="6" destOrd="0" presId="urn:microsoft.com/office/officeart/2005/8/layout/gear1"/>
    <dgm:cxn modelId="{E3F71C29-9158-4DCE-8BDF-28C5ABAC53FB}" type="presParOf" srcId="{E16C50EA-0CC6-4A4F-9279-5FF449763E0D}" destId="{12C51284-039B-4849-AAC4-DB4021C105DC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B1D20-EA13-4C3E-BF57-2454816CDC69}">
      <dsp:nvSpPr>
        <dsp:cNvPr id="0" name=""/>
        <dsp:cNvSpPr/>
      </dsp:nvSpPr>
      <dsp:spPr>
        <a:xfrm>
          <a:off x="5689600" y="3657600"/>
          <a:ext cx="4470400" cy="447040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Patient (and treatment)</a:t>
          </a:r>
          <a:endParaRPr lang="en-IL" sz="3800" kern="1200" dirty="0"/>
        </a:p>
      </dsp:txBody>
      <dsp:txXfrm>
        <a:off x="6588349" y="4704770"/>
        <a:ext cx="2672902" cy="2297878"/>
      </dsp:txXfrm>
    </dsp:sp>
    <dsp:sp modelId="{71DBF087-B246-40F1-B7AC-DA9EF854808F}">
      <dsp:nvSpPr>
        <dsp:cNvPr id="0" name=""/>
        <dsp:cNvSpPr/>
      </dsp:nvSpPr>
      <dsp:spPr>
        <a:xfrm>
          <a:off x="3088640" y="2600960"/>
          <a:ext cx="3251200" cy="3251200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Doctors</a:t>
          </a:r>
          <a:endParaRPr lang="en-IL" sz="3800" kern="1200" dirty="0"/>
        </a:p>
      </dsp:txBody>
      <dsp:txXfrm>
        <a:off x="3907139" y="3424406"/>
        <a:ext cx="1614202" cy="1604308"/>
      </dsp:txXfrm>
    </dsp:sp>
    <dsp:sp modelId="{59C2F3F7-4143-4D41-97A8-947D872B415B}">
      <dsp:nvSpPr>
        <dsp:cNvPr id="0" name=""/>
        <dsp:cNvSpPr/>
      </dsp:nvSpPr>
      <dsp:spPr>
        <a:xfrm rot="20700000">
          <a:off x="4909643" y="357963"/>
          <a:ext cx="3185512" cy="3185512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PAG</a:t>
          </a:r>
          <a:endParaRPr lang="en-IL" sz="3800" kern="1200" dirty="0"/>
        </a:p>
      </dsp:txBody>
      <dsp:txXfrm rot="-20700000">
        <a:off x="5608320" y="1056640"/>
        <a:ext cx="1788160" cy="1788160"/>
      </dsp:txXfrm>
    </dsp:sp>
    <dsp:sp modelId="{B544DA54-E585-4A2D-85DB-39B6DC5566F4}">
      <dsp:nvSpPr>
        <dsp:cNvPr id="0" name=""/>
        <dsp:cNvSpPr/>
      </dsp:nvSpPr>
      <dsp:spPr>
        <a:xfrm>
          <a:off x="5390851" y="2957126"/>
          <a:ext cx="5722112" cy="5722112"/>
        </a:xfrm>
        <a:prstGeom prst="circularArrow">
          <a:avLst>
            <a:gd name="adj1" fmla="val 4687"/>
            <a:gd name="adj2" fmla="val 299029"/>
            <a:gd name="adj3" fmla="val 2567367"/>
            <a:gd name="adj4" fmla="val 15755082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8E606-9ABF-479B-82E6-A024C65E8934}">
      <dsp:nvSpPr>
        <dsp:cNvPr id="0" name=""/>
        <dsp:cNvSpPr/>
      </dsp:nvSpPr>
      <dsp:spPr>
        <a:xfrm>
          <a:off x="2512858" y="1864710"/>
          <a:ext cx="4157472" cy="41574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10CE6-A3FF-41CF-A22F-BE032ED9B825}">
      <dsp:nvSpPr>
        <dsp:cNvPr id="0" name=""/>
        <dsp:cNvSpPr/>
      </dsp:nvSpPr>
      <dsp:spPr>
        <a:xfrm>
          <a:off x="4172801" y="-356664"/>
          <a:ext cx="4482592" cy="44825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D4778-543E-4390-8439-5A2A1DE7A725}">
      <dsp:nvSpPr>
        <dsp:cNvPr id="0" name=""/>
        <dsp:cNvSpPr/>
      </dsp:nvSpPr>
      <dsp:spPr>
        <a:xfrm>
          <a:off x="5426525" y="4746164"/>
          <a:ext cx="2905760" cy="3234379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Industry</a:t>
          </a:r>
          <a:endParaRPr lang="en-IL" sz="3000" kern="1200" dirty="0"/>
        </a:p>
      </dsp:txBody>
      <dsp:txXfrm>
        <a:off x="6010712" y="5481969"/>
        <a:ext cx="1737386" cy="1704767"/>
      </dsp:txXfrm>
    </dsp:sp>
    <dsp:sp modelId="{AE6CA64A-9423-4046-85F0-500DA55FC115}">
      <dsp:nvSpPr>
        <dsp:cNvPr id="0" name=""/>
        <dsp:cNvSpPr/>
      </dsp:nvSpPr>
      <dsp:spPr>
        <a:xfrm>
          <a:off x="3169920" y="1973359"/>
          <a:ext cx="3251200" cy="3251200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Regulator</a:t>
          </a:r>
          <a:endParaRPr lang="en-IL" sz="3000" kern="1200" dirty="0"/>
        </a:p>
      </dsp:txBody>
      <dsp:txXfrm>
        <a:off x="3988419" y="2796805"/>
        <a:ext cx="1614202" cy="1604308"/>
      </dsp:txXfrm>
    </dsp:sp>
    <dsp:sp modelId="{1B232DC4-BD60-4E6B-B47D-A2DA3578177D}">
      <dsp:nvSpPr>
        <dsp:cNvPr id="0" name=""/>
        <dsp:cNvSpPr/>
      </dsp:nvSpPr>
      <dsp:spPr>
        <a:xfrm>
          <a:off x="5274105" y="4202283"/>
          <a:ext cx="3775168" cy="4647794"/>
        </a:xfrm>
        <a:prstGeom prst="circularArrow">
          <a:avLst>
            <a:gd name="adj1" fmla="val 4878"/>
            <a:gd name="adj2" fmla="val 312630"/>
            <a:gd name="adj3" fmla="val 3359080"/>
            <a:gd name="adj4" fmla="val 14949768"/>
            <a:gd name="adj5" fmla="val 56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51284-039B-4849-AAC4-DB4021C105DC}">
      <dsp:nvSpPr>
        <dsp:cNvPr id="0" name=""/>
        <dsp:cNvSpPr/>
      </dsp:nvSpPr>
      <dsp:spPr>
        <a:xfrm>
          <a:off x="2594138" y="1237110"/>
          <a:ext cx="4157472" cy="41574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8F035A-C480-3EF7-215C-12B3A49A2C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9DFF2-7AB8-088B-8682-4D5D7B6321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F6B70-3415-4691-B21E-F3C7E614DBB6}" type="datetimeFigureOut">
              <a:rPr lang="en-IL" smtClean="0"/>
              <a:t>07/03/2024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2CDB2-DE55-707A-23B1-989B8A47BC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6E5CC-2186-CE12-6BBF-B79F9031CC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F10CF-7069-4CA9-B216-242573A0789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65818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56895-FA5D-4D10-B12A-9C3EE1803BFE}" type="datetimeFigureOut">
              <a:rPr lang="en-IL" smtClean="0"/>
              <a:t>07/03/2024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D3392-8F35-4AD6-8FEB-B670387D193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879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D3392-8F35-4AD6-8FEB-B670387D1930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1998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D3392-8F35-4AD6-8FEB-B670387D1930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5141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D3392-8F35-4AD6-8FEB-B670387D1930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302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מקסים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4CEF9-8BFB-4491-9F1D-DE78DA7EB1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7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endParaRPr lang="he-IL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D3392-8F35-4AD6-8FEB-B670387D1930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0222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-רגולטור: סל הבריאות, הנחיות, תמיכה של ביטוח לאומי, תשתיות בבתי חולים ובקהילה, הקלות במס</a:t>
            </a:r>
          </a:p>
          <a:p>
            <a:pPr algn="l"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העלאת מודעות בקרב הציבור</a:t>
            </a:r>
          </a:p>
          <a:p>
            <a:pPr algn="l"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מניעה, </a:t>
            </a:r>
            <a:r>
              <a:rPr lang="he-IL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אלמינציה</a:t>
            </a:r>
            <a:endParaRPr lang="he-IL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טיפול, במיוחד עכשיו בזמן מלחמה</a:t>
            </a:r>
          </a:p>
          <a:p>
            <a:pPr algn="l"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זכויות</a:t>
            </a:r>
          </a:p>
          <a:p>
            <a:pPr algn="l"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שיפור הקשר בין הרופאים למטופלות</a:t>
            </a:r>
          </a:p>
          <a:p>
            <a:pPr algn="l"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שיקום והחלמה</a:t>
            </a:r>
          </a:p>
          <a:p>
            <a:pPr algn="l"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ניירות עמדה וכוחות משימה משותפים</a:t>
            </a:r>
          </a:p>
          <a:p>
            <a:pPr algn="l"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למול התעשייה - שיתוף מטופלות במחקרים משותפים, גיוס מטופלות, פיתוח תרופות, מתן תמיכה כלכלית במקרים חריגים (טיפולי חמלה)</a:t>
            </a:r>
          </a:p>
          <a:p>
            <a:pPr algn="l"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במה משותפת - הרופאים למול המטופלות והעמותה למול הרופאים</a:t>
            </a:r>
          </a:p>
          <a:p>
            <a:pPr algn="l"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למידה הדדית מטעויות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D3392-8F35-4AD6-8FEB-B670387D1930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04050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endParaRPr lang="he-IL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D3392-8F35-4AD6-8FEB-B670387D1930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6782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endParaRPr lang="he-IL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D3392-8F35-4AD6-8FEB-B670387D1930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4001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D3392-8F35-4AD6-8FEB-B670387D1930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7440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5425" y="386241"/>
            <a:ext cx="134568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230226BE-714B-15CB-4EA3-D9DC0EFB16D4}"/>
              </a:ext>
            </a:extLst>
          </p:cNvPr>
          <p:cNvSpPr/>
          <p:nvPr userDrawn="1"/>
        </p:nvSpPr>
        <p:spPr>
          <a:xfrm>
            <a:off x="-138081" y="9870763"/>
            <a:ext cx="18518578" cy="540062"/>
          </a:xfrm>
          <a:custGeom>
            <a:avLst/>
            <a:gdLst/>
            <a:ahLst/>
            <a:cxnLst/>
            <a:rect l="l" t="t" r="r" b="b"/>
            <a:pathLst>
              <a:path w="18518578" h="540062">
                <a:moveTo>
                  <a:pt x="0" y="0"/>
                </a:moveTo>
                <a:lnTo>
                  <a:pt x="18518578" y="0"/>
                </a:lnTo>
                <a:lnTo>
                  <a:pt x="18518578" y="540062"/>
                </a:lnTo>
                <a:lnTo>
                  <a:pt x="0" y="5400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482659" r="-6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A693B0D3-B358-D05C-6476-49D615379B25}"/>
              </a:ext>
            </a:extLst>
          </p:cNvPr>
          <p:cNvGrpSpPr/>
          <p:nvPr userDrawn="1"/>
        </p:nvGrpSpPr>
        <p:grpSpPr>
          <a:xfrm>
            <a:off x="381000" y="199545"/>
            <a:ext cx="1893014" cy="1285561"/>
            <a:chOff x="0" y="0"/>
            <a:chExt cx="2524018" cy="1714081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72F2692D-6F77-469E-59E5-C2918659FD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1497428"/>
              <a:ext cx="2524018" cy="7451"/>
              <a:chOff x="0" y="0"/>
              <a:chExt cx="4862347" cy="14351"/>
            </a:xfrm>
          </p:grpSpPr>
          <p:sp>
            <p:nvSpPr>
              <p:cNvPr id="28" name="Freeform 4">
                <a:extLst>
                  <a:ext uri="{FF2B5EF4-FFF2-40B4-BE49-F238E27FC236}">
                    <a16:creationId xmlns:a16="http://schemas.microsoft.com/office/drawing/2014/main" id="{476E98C8-9BC4-FF7B-54B9-A80A949D1FBD}"/>
                  </a:ext>
                </a:extLst>
              </p:cNvPr>
              <p:cNvSpPr/>
              <p:nvPr/>
            </p:nvSpPr>
            <p:spPr>
              <a:xfrm>
                <a:off x="0" y="0"/>
                <a:ext cx="4862322" cy="14351"/>
              </a:xfrm>
              <a:custGeom>
                <a:avLst/>
                <a:gdLst/>
                <a:ahLst/>
                <a:cxnLst/>
                <a:rect l="l" t="t" r="r" b="b"/>
                <a:pathLst>
                  <a:path w="4862322" h="14351">
                    <a:moveTo>
                      <a:pt x="0" y="0"/>
                    </a:moveTo>
                    <a:lnTo>
                      <a:pt x="4862322" y="0"/>
                    </a:lnTo>
                    <a:lnTo>
                      <a:pt x="4862322" y="14351"/>
                    </a:lnTo>
                    <a:lnTo>
                      <a:pt x="0" y="14351"/>
                    </a:lnTo>
                    <a:close/>
                  </a:path>
                </a:pathLst>
              </a:custGeom>
              <a:solidFill>
                <a:srgbClr val="26262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48BAF96-A33C-9ACB-18ED-3EC2D4163F86}"/>
                </a:ext>
              </a:extLst>
            </p:cNvPr>
            <p:cNvSpPr/>
            <p:nvPr/>
          </p:nvSpPr>
          <p:spPr>
            <a:xfrm>
              <a:off x="0" y="1589369"/>
              <a:ext cx="2524018" cy="124712"/>
            </a:xfrm>
            <a:custGeom>
              <a:avLst/>
              <a:gdLst/>
              <a:ahLst/>
              <a:cxnLst/>
              <a:rect l="l" t="t" r="r" b="b"/>
              <a:pathLst>
                <a:path w="2524018" h="124712">
                  <a:moveTo>
                    <a:pt x="0" y="0"/>
                  </a:moveTo>
                  <a:lnTo>
                    <a:pt x="2524018" y="0"/>
                  </a:lnTo>
                  <a:lnTo>
                    <a:pt x="2524018" y="124712"/>
                  </a:lnTo>
                  <a:lnTo>
                    <a:pt x="0" y="124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ABF7CB-26C6-860B-470B-4A245C0DCAAC}"/>
                </a:ext>
              </a:extLst>
            </p:cNvPr>
            <p:cNvSpPr/>
            <p:nvPr/>
          </p:nvSpPr>
          <p:spPr>
            <a:xfrm>
              <a:off x="3886" y="1126032"/>
              <a:ext cx="2516236" cy="255229"/>
            </a:xfrm>
            <a:custGeom>
              <a:avLst/>
              <a:gdLst/>
              <a:ahLst/>
              <a:cxnLst/>
              <a:rect l="l" t="t" r="r" b="b"/>
              <a:pathLst>
                <a:path w="2516236" h="255229">
                  <a:moveTo>
                    <a:pt x="0" y="0"/>
                  </a:moveTo>
                  <a:lnTo>
                    <a:pt x="2516236" y="0"/>
                  </a:lnTo>
                  <a:lnTo>
                    <a:pt x="2516236" y="255228"/>
                  </a:lnTo>
                  <a:lnTo>
                    <a:pt x="0" y="255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9B1CB26-43DF-F88C-A7ED-959DABB75F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9493" y="0"/>
              <a:ext cx="1305033" cy="943377"/>
              <a:chOff x="0" y="0"/>
              <a:chExt cx="2514054" cy="1817345"/>
            </a:xfrm>
          </p:grpSpPr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83D74A74-0484-0D99-AACB-EED120A0FE9A}"/>
                  </a:ext>
                </a:extLst>
              </p:cNvPr>
              <p:cNvSpPr/>
              <p:nvPr/>
            </p:nvSpPr>
            <p:spPr>
              <a:xfrm>
                <a:off x="1062482" y="175387"/>
                <a:ext cx="872998" cy="1382649"/>
              </a:xfrm>
              <a:custGeom>
                <a:avLst/>
                <a:gdLst/>
                <a:ahLst/>
                <a:cxnLst/>
                <a:rect l="l" t="t" r="r" b="b"/>
                <a:pathLst>
                  <a:path w="872998" h="1382649">
                    <a:moveTo>
                      <a:pt x="315722" y="1382649"/>
                    </a:moveTo>
                    <a:lnTo>
                      <a:pt x="313690" y="1379728"/>
                    </a:lnTo>
                    <a:cubicBezTo>
                      <a:pt x="0" y="931418"/>
                      <a:pt x="109093" y="313817"/>
                      <a:pt x="557276" y="0"/>
                    </a:cubicBezTo>
                    <a:lnTo>
                      <a:pt x="559308" y="2921"/>
                    </a:lnTo>
                    <a:cubicBezTo>
                      <a:pt x="872998" y="451104"/>
                      <a:pt x="764032" y="1068832"/>
                      <a:pt x="315722" y="1382649"/>
                    </a:cubicBezTo>
                  </a:path>
                </a:pathLst>
              </a:custGeom>
              <a:solidFill>
                <a:srgbClr val="D32F8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BB90EB0B-57EF-FA18-97B2-54D6B9A4D586}"/>
                  </a:ext>
                </a:extLst>
              </p:cNvPr>
              <p:cNvSpPr/>
              <p:nvPr/>
            </p:nvSpPr>
            <p:spPr>
              <a:xfrm>
                <a:off x="1144270" y="145796"/>
                <a:ext cx="709549" cy="1441831"/>
              </a:xfrm>
              <a:custGeom>
                <a:avLst/>
                <a:gdLst/>
                <a:ahLst/>
                <a:cxnLst/>
                <a:rect l="l" t="t" r="r" b="b"/>
                <a:pathLst>
                  <a:path w="709549" h="1441831">
                    <a:moveTo>
                      <a:pt x="228727" y="1441831"/>
                    </a:moveTo>
                    <a:lnTo>
                      <a:pt x="214503" y="1421511"/>
                    </a:lnTo>
                    <a:cubicBezTo>
                      <a:pt x="59563" y="1200023"/>
                      <a:pt x="0" y="931545"/>
                      <a:pt x="46990" y="665353"/>
                    </a:cubicBezTo>
                    <a:cubicBezTo>
                      <a:pt x="93980" y="399161"/>
                      <a:pt x="241808" y="167259"/>
                      <a:pt x="463296" y="12192"/>
                    </a:cubicBezTo>
                    <a:lnTo>
                      <a:pt x="480822" y="0"/>
                    </a:lnTo>
                    <a:lnTo>
                      <a:pt x="495046" y="20320"/>
                    </a:lnTo>
                    <a:cubicBezTo>
                      <a:pt x="650113" y="241808"/>
                      <a:pt x="709549" y="510286"/>
                      <a:pt x="662559" y="776478"/>
                    </a:cubicBezTo>
                    <a:cubicBezTo>
                      <a:pt x="615569" y="1042670"/>
                      <a:pt x="467741" y="1274572"/>
                      <a:pt x="246253" y="1429639"/>
                    </a:cubicBezTo>
                    <a:close/>
                    <a:moveTo>
                      <a:pt x="470281" y="59563"/>
                    </a:moveTo>
                    <a:cubicBezTo>
                      <a:pt x="267843" y="207899"/>
                      <a:pt x="132715" y="424815"/>
                      <a:pt x="89027" y="672719"/>
                    </a:cubicBezTo>
                    <a:cubicBezTo>
                      <a:pt x="45085" y="921766"/>
                      <a:pt x="98425" y="1172972"/>
                      <a:pt x="239268" y="1382268"/>
                    </a:cubicBezTo>
                    <a:cubicBezTo>
                      <a:pt x="441706" y="1233932"/>
                      <a:pt x="576834" y="1017016"/>
                      <a:pt x="620522" y="769112"/>
                    </a:cubicBezTo>
                    <a:cubicBezTo>
                      <a:pt x="664464" y="520065"/>
                      <a:pt x="611124" y="268859"/>
                      <a:pt x="470281" y="59563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FDF587A7-94BB-0323-3D59-FD0ED1F68A38}"/>
                  </a:ext>
                </a:extLst>
              </p:cNvPr>
              <p:cNvSpPr/>
              <p:nvPr/>
            </p:nvSpPr>
            <p:spPr>
              <a:xfrm>
                <a:off x="551815" y="175387"/>
                <a:ext cx="872998" cy="1382649"/>
              </a:xfrm>
              <a:custGeom>
                <a:avLst/>
                <a:gdLst/>
                <a:ahLst/>
                <a:cxnLst/>
                <a:rect l="l" t="t" r="r" b="b"/>
                <a:pathLst>
                  <a:path w="872998" h="1382649">
                    <a:moveTo>
                      <a:pt x="557276" y="1382649"/>
                    </a:moveTo>
                    <a:lnTo>
                      <a:pt x="559308" y="1379728"/>
                    </a:lnTo>
                    <a:cubicBezTo>
                      <a:pt x="872998" y="931545"/>
                      <a:pt x="764032" y="313817"/>
                      <a:pt x="315722" y="0"/>
                    </a:cubicBezTo>
                    <a:lnTo>
                      <a:pt x="313690" y="2921"/>
                    </a:lnTo>
                    <a:cubicBezTo>
                      <a:pt x="0" y="451104"/>
                      <a:pt x="108966" y="1068832"/>
                      <a:pt x="557276" y="1382649"/>
                    </a:cubicBezTo>
                  </a:path>
                </a:pathLst>
              </a:custGeom>
              <a:solidFill>
                <a:srgbClr val="F2953B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232BF551-F483-1DAB-6FAC-C7FD33C56B97}"/>
                  </a:ext>
                </a:extLst>
              </p:cNvPr>
              <p:cNvSpPr/>
              <p:nvPr/>
            </p:nvSpPr>
            <p:spPr>
              <a:xfrm>
                <a:off x="633603" y="145796"/>
                <a:ext cx="709549" cy="1441831"/>
              </a:xfrm>
              <a:custGeom>
                <a:avLst/>
                <a:gdLst/>
                <a:ahLst/>
                <a:cxnLst/>
                <a:rect l="l" t="t" r="r" b="b"/>
                <a:pathLst>
                  <a:path w="709549" h="1441831">
                    <a:moveTo>
                      <a:pt x="480695" y="1441831"/>
                    </a:moveTo>
                    <a:lnTo>
                      <a:pt x="463296" y="1429639"/>
                    </a:lnTo>
                    <a:cubicBezTo>
                      <a:pt x="241808" y="1274699"/>
                      <a:pt x="93980" y="1042670"/>
                      <a:pt x="46990" y="776478"/>
                    </a:cubicBezTo>
                    <a:cubicBezTo>
                      <a:pt x="0" y="510286"/>
                      <a:pt x="59436" y="241681"/>
                      <a:pt x="214503" y="20320"/>
                    </a:cubicBezTo>
                    <a:lnTo>
                      <a:pt x="228727" y="0"/>
                    </a:lnTo>
                    <a:lnTo>
                      <a:pt x="246253" y="12192"/>
                    </a:lnTo>
                    <a:cubicBezTo>
                      <a:pt x="467741" y="167132"/>
                      <a:pt x="615569" y="399161"/>
                      <a:pt x="662559" y="665353"/>
                    </a:cubicBezTo>
                    <a:cubicBezTo>
                      <a:pt x="709549" y="931545"/>
                      <a:pt x="650113" y="1200150"/>
                      <a:pt x="495046" y="1421511"/>
                    </a:cubicBezTo>
                    <a:close/>
                    <a:moveTo>
                      <a:pt x="239141" y="59563"/>
                    </a:moveTo>
                    <a:cubicBezTo>
                      <a:pt x="98298" y="268859"/>
                      <a:pt x="44958" y="520065"/>
                      <a:pt x="88900" y="769112"/>
                    </a:cubicBezTo>
                    <a:cubicBezTo>
                      <a:pt x="132715" y="1017016"/>
                      <a:pt x="267716" y="1233932"/>
                      <a:pt x="470154" y="1382268"/>
                    </a:cubicBezTo>
                    <a:cubicBezTo>
                      <a:pt x="610997" y="1173099"/>
                      <a:pt x="664337" y="921766"/>
                      <a:pt x="620395" y="672719"/>
                    </a:cubicBezTo>
                    <a:cubicBezTo>
                      <a:pt x="576580" y="424815"/>
                      <a:pt x="441452" y="207899"/>
                      <a:pt x="239141" y="59563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60D1C453-31B2-780D-2F2B-422299D0050A}"/>
                  </a:ext>
                </a:extLst>
              </p:cNvPr>
              <p:cNvSpPr/>
              <p:nvPr/>
            </p:nvSpPr>
            <p:spPr>
              <a:xfrm>
                <a:off x="1264158" y="1018540"/>
                <a:ext cx="1158113" cy="820166"/>
              </a:xfrm>
              <a:custGeom>
                <a:avLst/>
                <a:gdLst/>
                <a:ahLst/>
                <a:cxnLst/>
                <a:rect l="l" t="t" r="r" b="b"/>
                <a:pathLst>
                  <a:path w="1158113" h="820166">
                    <a:moveTo>
                      <a:pt x="0" y="610743"/>
                    </a:moveTo>
                    <a:lnTo>
                      <a:pt x="1397" y="607949"/>
                    </a:lnTo>
                    <a:cubicBezTo>
                      <a:pt x="210693" y="178435"/>
                      <a:pt x="728599" y="0"/>
                      <a:pt x="1158113" y="209423"/>
                    </a:cubicBezTo>
                    <a:lnTo>
                      <a:pt x="1156716" y="212217"/>
                    </a:lnTo>
                    <a:cubicBezTo>
                      <a:pt x="947420" y="641731"/>
                      <a:pt x="429514" y="820166"/>
                      <a:pt x="0" y="610743"/>
                    </a:cubicBezTo>
                  </a:path>
                </a:pathLst>
              </a:custGeom>
              <a:solidFill>
                <a:srgbClr val="00ACCC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12019EB7-E42A-2C91-7655-EB1A77A700C2}"/>
                  </a:ext>
                </a:extLst>
              </p:cNvPr>
              <p:cNvSpPr/>
              <p:nvPr/>
            </p:nvSpPr>
            <p:spPr>
              <a:xfrm>
                <a:off x="1235583" y="994664"/>
                <a:ext cx="1215009" cy="769747"/>
              </a:xfrm>
              <a:custGeom>
                <a:avLst/>
                <a:gdLst/>
                <a:ahLst/>
                <a:cxnLst/>
                <a:rect l="l" t="t" r="r" b="b"/>
                <a:pathLst>
                  <a:path w="1215009" h="769747">
                    <a:moveTo>
                      <a:pt x="650875" y="709295"/>
                    </a:moveTo>
                    <a:cubicBezTo>
                      <a:pt x="440182" y="769747"/>
                      <a:pt x="217678" y="750443"/>
                      <a:pt x="19177" y="653669"/>
                    </a:cubicBezTo>
                    <a:lnTo>
                      <a:pt x="0" y="644271"/>
                    </a:lnTo>
                    <a:lnTo>
                      <a:pt x="10668" y="622300"/>
                    </a:lnTo>
                    <a:cubicBezTo>
                      <a:pt x="224917" y="183134"/>
                      <a:pt x="756539" y="0"/>
                      <a:pt x="1195832" y="214122"/>
                    </a:cubicBezTo>
                    <a:lnTo>
                      <a:pt x="1215009" y="223393"/>
                    </a:lnTo>
                    <a:lnTo>
                      <a:pt x="1204341" y="245237"/>
                    </a:lnTo>
                    <a:cubicBezTo>
                      <a:pt x="1100582" y="458089"/>
                      <a:pt x="920115" y="617728"/>
                      <a:pt x="696341" y="694944"/>
                    </a:cubicBezTo>
                    <a:lnTo>
                      <a:pt x="650875" y="709295"/>
                    </a:lnTo>
                    <a:moveTo>
                      <a:pt x="57277" y="624586"/>
                    </a:moveTo>
                    <a:cubicBezTo>
                      <a:pt x="255016" y="715010"/>
                      <a:pt x="475996" y="725678"/>
                      <a:pt x="682371" y="654685"/>
                    </a:cubicBezTo>
                    <a:cubicBezTo>
                      <a:pt x="889635" y="583311"/>
                      <a:pt x="1057783" y="437515"/>
                      <a:pt x="1157605" y="243205"/>
                    </a:cubicBezTo>
                    <a:cubicBezTo>
                      <a:pt x="748919" y="56515"/>
                      <a:pt x="262890" y="224790"/>
                      <a:pt x="57150" y="624586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3B595C8C-A099-B9DB-1D1D-D24F34954D9D}"/>
                  </a:ext>
                </a:extLst>
              </p:cNvPr>
              <p:cNvSpPr/>
              <p:nvPr/>
            </p:nvSpPr>
            <p:spPr>
              <a:xfrm>
                <a:off x="1248664" y="498602"/>
                <a:ext cx="990727" cy="994283"/>
              </a:xfrm>
              <a:custGeom>
                <a:avLst/>
                <a:gdLst/>
                <a:ahLst/>
                <a:cxnLst/>
                <a:rect l="l" t="t" r="r" b="b"/>
                <a:pathLst>
                  <a:path w="990727" h="994283">
                    <a:moveTo>
                      <a:pt x="0" y="994156"/>
                    </a:moveTo>
                    <a:lnTo>
                      <a:pt x="0" y="990600"/>
                    </a:lnTo>
                    <a:cubicBezTo>
                      <a:pt x="0" y="443484"/>
                      <a:pt x="443484" y="0"/>
                      <a:pt x="990727" y="0"/>
                    </a:cubicBezTo>
                    <a:lnTo>
                      <a:pt x="990727" y="3556"/>
                    </a:lnTo>
                    <a:cubicBezTo>
                      <a:pt x="990727" y="550672"/>
                      <a:pt x="547243" y="994283"/>
                      <a:pt x="0" y="994283"/>
                    </a:cubicBezTo>
                  </a:path>
                </a:pathLst>
              </a:custGeom>
              <a:solidFill>
                <a:srgbClr val="F2C7BA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0DCB9247-89D5-242F-93C2-C8D75EA67227}"/>
                  </a:ext>
                </a:extLst>
              </p:cNvPr>
              <p:cNvSpPr/>
              <p:nvPr/>
            </p:nvSpPr>
            <p:spPr>
              <a:xfrm>
                <a:off x="1227328" y="477393"/>
                <a:ext cx="1033399" cy="1036828"/>
              </a:xfrm>
              <a:custGeom>
                <a:avLst/>
                <a:gdLst/>
                <a:ahLst/>
                <a:cxnLst/>
                <a:rect l="l" t="t" r="r" b="b"/>
                <a:pathLst>
                  <a:path w="1033399" h="1036828">
                    <a:moveTo>
                      <a:pt x="21336" y="1036701"/>
                    </a:moveTo>
                    <a:lnTo>
                      <a:pt x="0" y="1036701"/>
                    </a:lnTo>
                    <a:lnTo>
                      <a:pt x="0" y="1011936"/>
                    </a:lnTo>
                    <a:cubicBezTo>
                      <a:pt x="0" y="453898"/>
                      <a:pt x="453898" y="0"/>
                      <a:pt x="1011936" y="0"/>
                    </a:cubicBezTo>
                    <a:lnTo>
                      <a:pt x="1033272" y="0"/>
                    </a:lnTo>
                    <a:lnTo>
                      <a:pt x="1033399" y="24765"/>
                    </a:lnTo>
                    <a:cubicBezTo>
                      <a:pt x="1033399" y="582803"/>
                      <a:pt x="579501" y="1036828"/>
                      <a:pt x="21463" y="1036828"/>
                    </a:cubicBezTo>
                    <a:moveTo>
                      <a:pt x="990727" y="42926"/>
                    </a:moveTo>
                    <a:cubicBezTo>
                      <a:pt x="472059" y="54229"/>
                      <a:pt x="52578" y="474980"/>
                      <a:pt x="43053" y="994029"/>
                    </a:cubicBezTo>
                    <a:cubicBezTo>
                      <a:pt x="561721" y="982726"/>
                      <a:pt x="981202" y="561975"/>
                      <a:pt x="990727" y="42926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07A5D51C-F0A1-EFF9-E006-1AA19156326E}"/>
                  </a:ext>
                </a:extLst>
              </p:cNvPr>
              <p:cNvSpPr/>
              <p:nvPr/>
            </p:nvSpPr>
            <p:spPr>
              <a:xfrm>
                <a:off x="79375" y="1016000"/>
                <a:ext cx="1150747" cy="825119"/>
              </a:xfrm>
              <a:custGeom>
                <a:avLst/>
                <a:gdLst/>
                <a:ahLst/>
                <a:cxnLst/>
                <a:rect l="l" t="t" r="r" b="b"/>
                <a:pathLst>
                  <a:path w="1150747" h="825119">
                    <a:moveTo>
                      <a:pt x="1150747" y="623316"/>
                    </a:moveTo>
                    <a:lnTo>
                      <a:pt x="1149477" y="620522"/>
                    </a:lnTo>
                    <a:cubicBezTo>
                      <a:pt x="947674" y="187452"/>
                      <a:pt x="433070" y="0"/>
                      <a:pt x="0" y="201803"/>
                    </a:cubicBezTo>
                    <a:lnTo>
                      <a:pt x="0" y="201803"/>
                    </a:lnTo>
                    <a:lnTo>
                      <a:pt x="1270" y="204597"/>
                    </a:lnTo>
                    <a:cubicBezTo>
                      <a:pt x="203073" y="637667"/>
                      <a:pt x="717804" y="825119"/>
                      <a:pt x="1150747" y="623316"/>
                    </a:cubicBezTo>
                  </a:path>
                </a:pathLst>
              </a:custGeom>
              <a:solidFill>
                <a:srgbClr val="0095D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EE5A16FE-B855-09C8-0479-B0B3B55316AE}"/>
                  </a:ext>
                </a:extLst>
              </p:cNvPr>
              <p:cNvSpPr/>
              <p:nvPr/>
            </p:nvSpPr>
            <p:spPr>
              <a:xfrm>
                <a:off x="63500" y="985266"/>
                <a:ext cx="1182624" cy="790067"/>
              </a:xfrm>
              <a:custGeom>
                <a:avLst/>
                <a:gdLst/>
                <a:ahLst/>
                <a:cxnLst/>
                <a:rect l="l" t="t" r="r" b="b"/>
                <a:pathLst>
                  <a:path w="1182624" h="790067">
                    <a:moveTo>
                      <a:pt x="528828" y="715010"/>
                    </a:moveTo>
                    <a:lnTo>
                      <a:pt x="484505" y="697484"/>
                    </a:lnTo>
                    <a:cubicBezTo>
                      <a:pt x="266573" y="605028"/>
                      <a:pt x="97790" y="433070"/>
                      <a:pt x="9144" y="213614"/>
                    </a:cubicBezTo>
                    <a:lnTo>
                      <a:pt x="0" y="191008"/>
                    </a:lnTo>
                    <a:lnTo>
                      <a:pt x="19685" y="183007"/>
                    </a:lnTo>
                    <a:cubicBezTo>
                      <a:pt x="472948" y="0"/>
                      <a:pt x="990473" y="219837"/>
                      <a:pt x="1173480" y="673100"/>
                    </a:cubicBezTo>
                    <a:lnTo>
                      <a:pt x="1182624" y="695706"/>
                    </a:lnTo>
                    <a:lnTo>
                      <a:pt x="1162812" y="703707"/>
                    </a:lnTo>
                    <a:cubicBezTo>
                      <a:pt x="958088" y="786384"/>
                      <a:pt x="734695" y="790067"/>
                      <a:pt x="528828" y="715137"/>
                    </a:cubicBezTo>
                    <a:moveTo>
                      <a:pt x="55753" y="214757"/>
                    </a:moveTo>
                    <a:cubicBezTo>
                      <a:pt x="141859" y="415544"/>
                      <a:pt x="299466" y="572643"/>
                      <a:pt x="501142" y="658368"/>
                    </a:cubicBezTo>
                    <a:cubicBezTo>
                      <a:pt x="701929" y="743458"/>
                      <a:pt x="923290" y="748284"/>
                      <a:pt x="1126871" y="671957"/>
                    </a:cubicBezTo>
                    <a:cubicBezTo>
                      <a:pt x="1040765" y="471170"/>
                      <a:pt x="883158" y="314071"/>
                      <a:pt x="681482" y="228346"/>
                    </a:cubicBezTo>
                    <a:cubicBezTo>
                      <a:pt x="480695" y="142875"/>
                      <a:pt x="259334" y="138430"/>
                      <a:pt x="55753" y="214757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DC67173F-48AD-A411-253F-9C9BC8A37CF1}"/>
                  </a:ext>
                </a:extLst>
              </p:cNvPr>
              <p:cNvSpPr/>
              <p:nvPr/>
            </p:nvSpPr>
            <p:spPr>
              <a:xfrm>
                <a:off x="257937" y="498602"/>
                <a:ext cx="990727" cy="994283"/>
              </a:xfrm>
              <a:custGeom>
                <a:avLst/>
                <a:gdLst/>
                <a:ahLst/>
                <a:cxnLst/>
                <a:rect l="l" t="t" r="r" b="b"/>
                <a:pathLst>
                  <a:path w="990727" h="994283">
                    <a:moveTo>
                      <a:pt x="990727" y="994156"/>
                    </a:moveTo>
                    <a:lnTo>
                      <a:pt x="990727" y="990600"/>
                    </a:lnTo>
                    <a:cubicBezTo>
                      <a:pt x="990727" y="443484"/>
                      <a:pt x="547243" y="0"/>
                      <a:pt x="0" y="0"/>
                    </a:cubicBezTo>
                    <a:lnTo>
                      <a:pt x="0" y="3556"/>
                    </a:lnTo>
                    <a:cubicBezTo>
                      <a:pt x="0" y="550672"/>
                      <a:pt x="443484" y="994283"/>
                      <a:pt x="990727" y="994283"/>
                    </a:cubicBezTo>
                  </a:path>
                </a:pathLst>
              </a:custGeom>
              <a:solidFill>
                <a:srgbClr val="A99AC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7131564C-19DB-321D-44E2-25B1FE0BB9D8}"/>
                  </a:ext>
                </a:extLst>
              </p:cNvPr>
              <p:cNvSpPr/>
              <p:nvPr/>
            </p:nvSpPr>
            <p:spPr>
              <a:xfrm>
                <a:off x="236728" y="477266"/>
                <a:ext cx="1033272" cy="1036828"/>
              </a:xfrm>
              <a:custGeom>
                <a:avLst/>
                <a:gdLst/>
                <a:ahLst/>
                <a:cxnLst/>
                <a:rect l="l" t="t" r="r" b="b"/>
                <a:pathLst>
                  <a:path w="1033272" h="1036828">
                    <a:moveTo>
                      <a:pt x="1033272" y="1036828"/>
                    </a:moveTo>
                    <a:lnTo>
                      <a:pt x="1011936" y="1036828"/>
                    </a:lnTo>
                    <a:cubicBezTo>
                      <a:pt x="453898" y="1036828"/>
                      <a:pt x="0" y="582930"/>
                      <a:pt x="0" y="24892"/>
                    </a:cubicBezTo>
                    <a:lnTo>
                      <a:pt x="0" y="0"/>
                    </a:lnTo>
                    <a:lnTo>
                      <a:pt x="21336" y="0"/>
                    </a:lnTo>
                    <a:cubicBezTo>
                      <a:pt x="579374" y="0"/>
                      <a:pt x="1033272" y="454025"/>
                      <a:pt x="1033272" y="1011936"/>
                    </a:cubicBezTo>
                    <a:close/>
                    <a:moveTo>
                      <a:pt x="42799" y="42799"/>
                    </a:moveTo>
                    <a:cubicBezTo>
                      <a:pt x="52324" y="561848"/>
                      <a:pt x="471932" y="982599"/>
                      <a:pt x="990473" y="993902"/>
                    </a:cubicBezTo>
                    <a:cubicBezTo>
                      <a:pt x="980948" y="474853"/>
                      <a:pt x="561340" y="54102"/>
                      <a:pt x="42799" y="42799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B75443B2-6F4D-8F0B-50EB-02DDB12A2B50}"/>
                  </a:ext>
                </a:extLst>
              </p:cNvPr>
              <p:cNvSpPr/>
              <p:nvPr/>
            </p:nvSpPr>
            <p:spPr>
              <a:xfrm>
                <a:off x="860552" y="93472"/>
                <a:ext cx="776224" cy="1403604"/>
              </a:xfrm>
              <a:custGeom>
                <a:avLst/>
                <a:gdLst/>
                <a:ahLst/>
                <a:cxnLst/>
                <a:rect l="l" t="t" r="r" b="b"/>
                <a:pathLst>
                  <a:path w="776224" h="1403604">
                    <a:moveTo>
                      <a:pt x="389382" y="1403604"/>
                    </a:moveTo>
                    <a:lnTo>
                      <a:pt x="386842" y="1401064"/>
                    </a:lnTo>
                    <a:cubicBezTo>
                      <a:pt x="0" y="1014222"/>
                      <a:pt x="0" y="386969"/>
                      <a:pt x="386842" y="0"/>
                    </a:cubicBezTo>
                    <a:lnTo>
                      <a:pt x="386842" y="0"/>
                    </a:lnTo>
                    <a:lnTo>
                      <a:pt x="389382" y="2540"/>
                    </a:lnTo>
                    <a:cubicBezTo>
                      <a:pt x="776224" y="389382"/>
                      <a:pt x="776224" y="1016635"/>
                      <a:pt x="389382" y="1403604"/>
                    </a:cubicBezTo>
                  </a:path>
                </a:pathLst>
              </a:custGeom>
              <a:solidFill>
                <a:srgbClr val="754A9A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0E078E15-D5CB-8F6A-5788-8100AB98424E}"/>
                  </a:ext>
                </a:extLst>
              </p:cNvPr>
              <p:cNvSpPr/>
              <p:nvPr/>
            </p:nvSpPr>
            <p:spPr>
              <a:xfrm>
                <a:off x="837819" y="63500"/>
                <a:ext cx="770763" cy="1463802"/>
              </a:xfrm>
              <a:custGeom>
                <a:avLst/>
                <a:gdLst/>
                <a:ahLst/>
                <a:cxnLst/>
                <a:rect l="l" t="t" r="r" b="b"/>
                <a:pathLst>
                  <a:path w="770763" h="1463802">
                    <a:moveTo>
                      <a:pt x="412115" y="1463802"/>
                    </a:moveTo>
                    <a:lnTo>
                      <a:pt x="394589" y="1446276"/>
                    </a:lnTo>
                    <a:cubicBezTo>
                      <a:pt x="0" y="1051687"/>
                      <a:pt x="0" y="409702"/>
                      <a:pt x="394589" y="15113"/>
                    </a:cubicBezTo>
                    <a:lnTo>
                      <a:pt x="409575" y="0"/>
                    </a:lnTo>
                    <a:lnTo>
                      <a:pt x="427101" y="17526"/>
                    </a:lnTo>
                    <a:cubicBezTo>
                      <a:pt x="618236" y="208661"/>
                      <a:pt x="723519" y="462788"/>
                      <a:pt x="723519" y="733044"/>
                    </a:cubicBezTo>
                    <a:cubicBezTo>
                      <a:pt x="723519" y="1003300"/>
                      <a:pt x="618236" y="1257427"/>
                      <a:pt x="427101" y="1448562"/>
                    </a:cubicBezTo>
                    <a:close/>
                    <a:moveTo>
                      <a:pt x="409702" y="60579"/>
                    </a:moveTo>
                    <a:cubicBezTo>
                      <a:pt x="51054" y="435356"/>
                      <a:pt x="51816" y="1029462"/>
                      <a:pt x="412115" y="1403223"/>
                    </a:cubicBezTo>
                    <a:cubicBezTo>
                      <a:pt x="770763" y="1028446"/>
                      <a:pt x="770001" y="434340"/>
                      <a:pt x="409702" y="60579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7EC2EE1D-3BDA-7AB0-9B14-75D7D38F2031}"/>
                  </a:ext>
                </a:extLst>
              </p:cNvPr>
              <p:cNvSpPr/>
              <p:nvPr/>
            </p:nvSpPr>
            <p:spPr>
              <a:xfrm>
                <a:off x="828929" y="1299083"/>
                <a:ext cx="854329" cy="410718"/>
              </a:xfrm>
              <a:custGeom>
                <a:avLst/>
                <a:gdLst/>
                <a:ahLst/>
                <a:cxnLst/>
                <a:rect l="l" t="t" r="r" b="b"/>
                <a:pathLst>
                  <a:path w="854329" h="410718">
                    <a:moveTo>
                      <a:pt x="0" y="410718"/>
                    </a:moveTo>
                    <a:lnTo>
                      <a:pt x="391668" y="18923"/>
                    </a:lnTo>
                    <a:cubicBezTo>
                      <a:pt x="410591" y="0"/>
                      <a:pt x="444246" y="381"/>
                      <a:pt x="462661" y="18923"/>
                    </a:cubicBezTo>
                    <a:lnTo>
                      <a:pt x="854329" y="410718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F24EB4-B29E-6A09-5492-F776AC54900E}"/>
              </a:ext>
            </a:extLst>
          </p:cNvPr>
          <p:cNvCxnSpPr/>
          <p:nvPr userDrawn="1"/>
        </p:nvCxnSpPr>
        <p:spPr>
          <a:xfrm>
            <a:off x="4806213" y="1609285"/>
            <a:ext cx="9107870" cy="0"/>
          </a:xfrm>
          <a:prstGeom prst="line">
            <a:avLst/>
          </a:prstGeom>
          <a:ln>
            <a:solidFill>
              <a:srgbClr val="009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900" b="1" kern="1200">
          <a:solidFill>
            <a:srgbClr val="2EA8BC"/>
          </a:solidFill>
          <a:latin typeface="Rubik" panose="00000500000000000000" pitchFamily="2" charset="-79"/>
          <a:ea typeface="+mj-ea"/>
          <a:cs typeface="Rubik" panose="00000500000000000000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081" y="0"/>
            <a:ext cx="18530856" cy="10410825"/>
          </a:xfrm>
          <a:custGeom>
            <a:avLst/>
            <a:gdLst/>
            <a:ahLst/>
            <a:cxnLst/>
            <a:rect l="l" t="t" r="r" b="b"/>
            <a:pathLst>
              <a:path w="18530856" h="13947961">
                <a:moveTo>
                  <a:pt x="0" y="0"/>
                </a:moveTo>
                <a:lnTo>
                  <a:pt x="18530856" y="0"/>
                </a:lnTo>
                <a:lnTo>
                  <a:pt x="18530856" y="13947961"/>
                </a:lnTo>
                <a:lnTo>
                  <a:pt x="0" y="139479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3976"/>
            </a:stretch>
          </a:blipFill>
        </p:spPr>
        <p:txBody>
          <a:bodyPr/>
          <a:lstStyle/>
          <a:p>
            <a:endParaRPr lang="en-IL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73894" y="-346173"/>
            <a:ext cx="18342986" cy="10149498"/>
            <a:chOff x="0" y="-76200"/>
            <a:chExt cx="4831075" cy="2673119"/>
          </a:xfrm>
        </p:grpSpPr>
        <p:sp>
          <p:nvSpPr>
            <p:cNvPr id="4" name="Freeform 4"/>
            <p:cNvSpPr/>
            <p:nvPr/>
          </p:nvSpPr>
          <p:spPr>
            <a:xfrm>
              <a:off x="14483" y="0"/>
              <a:ext cx="4816592" cy="2596919"/>
            </a:xfrm>
            <a:custGeom>
              <a:avLst/>
              <a:gdLst/>
              <a:ahLst/>
              <a:cxnLst/>
              <a:rect l="l" t="t" r="r" b="b"/>
              <a:pathLst>
                <a:path w="4816592" h="2596919">
                  <a:moveTo>
                    <a:pt x="0" y="0"/>
                  </a:moveTo>
                  <a:lnTo>
                    <a:pt x="4816592" y="0"/>
                  </a:lnTo>
                  <a:lnTo>
                    <a:pt x="4816592" y="2596919"/>
                  </a:lnTo>
                  <a:lnTo>
                    <a:pt x="0" y="2596919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IL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27"/>
                </a:lnSpc>
              </a:pPr>
              <a:endParaRPr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776068" y="664205"/>
            <a:ext cx="4843988" cy="2865676"/>
            <a:chOff x="0" y="0"/>
            <a:chExt cx="5168803" cy="3510175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3066503"/>
              <a:ext cx="5168803" cy="15259"/>
              <a:chOff x="0" y="0"/>
              <a:chExt cx="4862347" cy="1435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862322" cy="14351"/>
              </a:xfrm>
              <a:custGeom>
                <a:avLst/>
                <a:gdLst/>
                <a:ahLst/>
                <a:cxnLst/>
                <a:rect l="l" t="t" r="r" b="b"/>
                <a:pathLst>
                  <a:path w="4862322" h="14351">
                    <a:moveTo>
                      <a:pt x="0" y="0"/>
                    </a:moveTo>
                    <a:lnTo>
                      <a:pt x="4862322" y="0"/>
                    </a:lnTo>
                    <a:lnTo>
                      <a:pt x="4862322" y="14351"/>
                    </a:lnTo>
                    <a:lnTo>
                      <a:pt x="0" y="14351"/>
                    </a:lnTo>
                    <a:close/>
                  </a:path>
                </a:pathLst>
              </a:custGeom>
              <a:solidFill>
                <a:srgbClr val="262626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0" y="3254784"/>
              <a:ext cx="5168803" cy="255391"/>
            </a:xfrm>
            <a:custGeom>
              <a:avLst/>
              <a:gdLst/>
              <a:ahLst/>
              <a:cxnLst/>
              <a:rect l="l" t="t" r="r" b="b"/>
              <a:pathLst>
                <a:path w="5168803" h="255391">
                  <a:moveTo>
                    <a:pt x="0" y="0"/>
                  </a:moveTo>
                  <a:lnTo>
                    <a:pt x="5168803" y="0"/>
                  </a:lnTo>
                  <a:lnTo>
                    <a:pt x="5168803" y="255391"/>
                  </a:lnTo>
                  <a:lnTo>
                    <a:pt x="0" y="25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L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7959" y="2305940"/>
              <a:ext cx="5152866" cy="522669"/>
            </a:xfrm>
            <a:custGeom>
              <a:avLst/>
              <a:gdLst/>
              <a:ahLst/>
              <a:cxnLst/>
              <a:rect l="l" t="t" r="r" b="b"/>
              <a:pathLst>
                <a:path w="5152866" h="522669">
                  <a:moveTo>
                    <a:pt x="0" y="0"/>
                  </a:moveTo>
                  <a:lnTo>
                    <a:pt x="5152865" y="0"/>
                  </a:lnTo>
                  <a:lnTo>
                    <a:pt x="5152865" y="522669"/>
                  </a:lnTo>
                  <a:lnTo>
                    <a:pt x="0" y="522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L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1248148" y="0"/>
              <a:ext cx="2672507" cy="1931891"/>
              <a:chOff x="0" y="0"/>
              <a:chExt cx="2514054" cy="181734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62482" y="175387"/>
                <a:ext cx="872998" cy="1382649"/>
              </a:xfrm>
              <a:custGeom>
                <a:avLst/>
                <a:gdLst/>
                <a:ahLst/>
                <a:cxnLst/>
                <a:rect l="l" t="t" r="r" b="b"/>
                <a:pathLst>
                  <a:path w="872998" h="1382649">
                    <a:moveTo>
                      <a:pt x="315722" y="1382649"/>
                    </a:moveTo>
                    <a:lnTo>
                      <a:pt x="313690" y="1379728"/>
                    </a:lnTo>
                    <a:cubicBezTo>
                      <a:pt x="0" y="931418"/>
                      <a:pt x="109093" y="313817"/>
                      <a:pt x="557276" y="0"/>
                    </a:cubicBezTo>
                    <a:lnTo>
                      <a:pt x="559308" y="2921"/>
                    </a:lnTo>
                    <a:cubicBezTo>
                      <a:pt x="872998" y="451104"/>
                      <a:pt x="764032" y="1068832"/>
                      <a:pt x="315722" y="1382649"/>
                    </a:cubicBezTo>
                  </a:path>
                </a:pathLst>
              </a:custGeom>
              <a:solidFill>
                <a:srgbClr val="D32F8F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144270" y="145796"/>
                <a:ext cx="709549" cy="1441831"/>
              </a:xfrm>
              <a:custGeom>
                <a:avLst/>
                <a:gdLst/>
                <a:ahLst/>
                <a:cxnLst/>
                <a:rect l="l" t="t" r="r" b="b"/>
                <a:pathLst>
                  <a:path w="709549" h="1441831">
                    <a:moveTo>
                      <a:pt x="228727" y="1441831"/>
                    </a:moveTo>
                    <a:lnTo>
                      <a:pt x="214503" y="1421511"/>
                    </a:lnTo>
                    <a:cubicBezTo>
                      <a:pt x="59563" y="1200023"/>
                      <a:pt x="0" y="931545"/>
                      <a:pt x="46990" y="665353"/>
                    </a:cubicBezTo>
                    <a:cubicBezTo>
                      <a:pt x="93980" y="399161"/>
                      <a:pt x="241808" y="167259"/>
                      <a:pt x="463296" y="12192"/>
                    </a:cubicBezTo>
                    <a:lnTo>
                      <a:pt x="480822" y="0"/>
                    </a:lnTo>
                    <a:lnTo>
                      <a:pt x="495046" y="20320"/>
                    </a:lnTo>
                    <a:cubicBezTo>
                      <a:pt x="650113" y="241808"/>
                      <a:pt x="709549" y="510286"/>
                      <a:pt x="662559" y="776478"/>
                    </a:cubicBezTo>
                    <a:cubicBezTo>
                      <a:pt x="615569" y="1042670"/>
                      <a:pt x="467741" y="1274572"/>
                      <a:pt x="246253" y="1429639"/>
                    </a:cubicBezTo>
                    <a:close/>
                    <a:moveTo>
                      <a:pt x="470281" y="59563"/>
                    </a:moveTo>
                    <a:cubicBezTo>
                      <a:pt x="267843" y="207899"/>
                      <a:pt x="132715" y="424815"/>
                      <a:pt x="89027" y="672719"/>
                    </a:cubicBezTo>
                    <a:cubicBezTo>
                      <a:pt x="45085" y="921766"/>
                      <a:pt x="98425" y="1172972"/>
                      <a:pt x="239268" y="1382268"/>
                    </a:cubicBezTo>
                    <a:cubicBezTo>
                      <a:pt x="441706" y="1233932"/>
                      <a:pt x="576834" y="1017016"/>
                      <a:pt x="620522" y="769112"/>
                    </a:cubicBezTo>
                    <a:cubicBezTo>
                      <a:pt x="664464" y="520065"/>
                      <a:pt x="611124" y="268859"/>
                      <a:pt x="470281" y="59563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51815" y="175387"/>
                <a:ext cx="872998" cy="1382649"/>
              </a:xfrm>
              <a:custGeom>
                <a:avLst/>
                <a:gdLst/>
                <a:ahLst/>
                <a:cxnLst/>
                <a:rect l="l" t="t" r="r" b="b"/>
                <a:pathLst>
                  <a:path w="872998" h="1382649">
                    <a:moveTo>
                      <a:pt x="557276" y="1382649"/>
                    </a:moveTo>
                    <a:lnTo>
                      <a:pt x="559308" y="1379728"/>
                    </a:lnTo>
                    <a:cubicBezTo>
                      <a:pt x="872998" y="931545"/>
                      <a:pt x="764032" y="313817"/>
                      <a:pt x="315722" y="0"/>
                    </a:cubicBezTo>
                    <a:lnTo>
                      <a:pt x="313690" y="2921"/>
                    </a:lnTo>
                    <a:cubicBezTo>
                      <a:pt x="0" y="451104"/>
                      <a:pt x="108966" y="1068832"/>
                      <a:pt x="557276" y="1382649"/>
                    </a:cubicBezTo>
                  </a:path>
                </a:pathLst>
              </a:custGeom>
              <a:solidFill>
                <a:srgbClr val="F2953B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633603" y="145796"/>
                <a:ext cx="709549" cy="1441831"/>
              </a:xfrm>
              <a:custGeom>
                <a:avLst/>
                <a:gdLst/>
                <a:ahLst/>
                <a:cxnLst/>
                <a:rect l="l" t="t" r="r" b="b"/>
                <a:pathLst>
                  <a:path w="709549" h="1441831">
                    <a:moveTo>
                      <a:pt x="480695" y="1441831"/>
                    </a:moveTo>
                    <a:lnTo>
                      <a:pt x="463296" y="1429639"/>
                    </a:lnTo>
                    <a:cubicBezTo>
                      <a:pt x="241808" y="1274699"/>
                      <a:pt x="93980" y="1042670"/>
                      <a:pt x="46990" y="776478"/>
                    </a:cubicBezTo>
                    <a:cubicBezTo>
                      <a:pt x="0" y="510286"/>
                      <a:pt x="59436" y="241681"/>
                      <a:pt x="214503" y="20320"/>
                    </a:cubicBezTo>
                    <a:lnTo>
                      <a:pt x="228727" y="0"/>
                    </a:lnTo>
                    <a:lnTo>
                      <a:pt x="246253" y="12192"/>
                    </a:lnTo>
                    <a:cubicBezTo>
                      <a:pt x="467741" y="167132"/>
                      <a:pt x="615569" y="399161"/>
                      <a:pt x="662559" y="665353"/>
                    </a:cubicBezTo>
                    <a:cubicBezTo>
                      <a:pt x="709549" y="931545"/>
                      <a:pt x="650113" y="1200150"/>
                      <a:pt x="495046" y="1421511"/>
                    </a:cubicBezTo>
                    <a:close/>
                    <a:moveTo>
                      <a:pt x="239141" y="59563"/>
                    </a:moveTo>
                    <a:cubicBezTo>
                      <a:pt x="98298" y="268859"/>
                      <a:pt x="44958" y="520065"/>
                      <a:pt x="88900" y="769112"/>
                    </a:cubicBezTo>
                    <a:cubicBezTo>
                      <a:pt x="132715" y="1017016"/>
                      <a:pt x="267716" y="1233932"/>
                      <a:pt x="470154" y="1382268"/>
                    </a:cubicBezTo>
                    <a:cubicBezTo>
                      <a:pt x="610997" y="1173099"/>
                      <a:pt x="664337" y="921766"/>
                      <a:pt x="620395" y="672719"/>
                    </a:cubicBezTo>
                    <a:cubicBezTo>
                      <a:pt x="576580" y="424815"/>
                      <a:pt x="441452" y="207899"/>
                      <a:pt x="239141" y="59563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1264158" y="1018540"/>
                <a:ext cx="1158113" cy="820166"/>
              </a:xfrm>
              <a:custGeom>
                <a:avLst/>
                <a:gdLst/>
                <a:ahLst/>
                <a:cxnLst/>
                <a:rect l="l" t="t" r="r" b="b"/>
                <a:pathLst>
                  <a:path w="1158113" h="820166">
                    <a:moveTo>
                      <a:pt x="0" y="610743"/>
                    </a:moveTo>
                    <a:lnTo>
                      <a:pt x="1397" y="607949"/>
                    </a:lnTo>
                    <a:cubicBezTo>
                      <a:pt x="210693" y="178435"/>
                      <a:pt x="728599" y="0"/>
                      <a:pt x="1158113" y="209423"/>
                    </a:cubicBezTo>
                    <a:lnTo>
                      <a:pt x="1156716" y="212217"/>
                    </a:lnTo>
                    <a:cubicBezTo>
                      <a:pt x="947420" y="641731"/>
                      <a:pt x="429514" y="820166"/>
                      <a:pt x="0" y="610743"/>
                    </a:cubicBezTo>
                  </a:path>
                </a:pathLst>
              </a:custGeom>
              <a:solidFill>
                <a:srgbClr val="00ACCC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1235583" y="994664"/>
                <a:ext cx="1215009" cy="769747"/>
              </a:xfrm>
              <a:custGeom>
                <a:avLst/>
                <a:gdLst/>
                <a:ahLst/>
                <a:cxnLst/>
                <a:rect l="l" t="t" r="r" b="b"/>
                <a:pathLst>
                  <a:path w="1215009" h="769747">
                    <a:moveTo>
                      <a:pt x="650875" y="709295"/>
                    </a:moveTo>
                    <a:cubicBezTo>
                      <a:pt x="440182" y="769747"/>
                      <a:pt x="217678" y="750443"/>
                      <a:pt x="19177" y="653669"/>
                    </a:cubicBezTo>
                    <a:lnTo>
                      <a:pt x="0" y="644271"/>
                    </a:lnTo>
                    <a:lnTo>
                      <a:pt x="10668" y="622300"/>
                    </a:lnTo>
                    <a:cubicBezTo>
                      <a:pt x="224917" y="183134"/>
                      <a:pt x="756539" y="0"/>
                      <a:pt x="1195832" y="214122"/>
                    </a:cubicBezTo>
                    <a:lnTo>
                      <a:pt x="1215009" y="223393"/>
                    </a:lnTo>
                    <a:lnTo>
                      <a:pt x="1204341" y="245237"/>
                    </a:lnTo>
                    <a:cubicBezTo>
                      <a:pt x="1100582" y="458089"/>
                      <a:pt x="920115" y="617728"/>
                      <a:pt x="696341" y="694944"/>
                    </a:cubicBezTo>
                    <a:lnTo>
                      <a:pt x="650875" y="709295"/>
                    </a:lnTo>
                    <a:moveTo>
                      <a:pt x="57277" y="624586"/>
                    </a:moveTo>
                    <a:cubicBezTo>
                      <a:pt x="255016" y="715010"/>
                      <a:pt x="475996" y="725678"/>
                      <a:pt x="682371" y="654685"/>
                    </a:cubicBezTo>
                    <a:cubicBezTo>
                      <a:pt x="889635" y="583311"/>
                      <a:pt x="1057783" y="437515"/>
                      <a:pt x="1157605" y="243205"/>
                    </a:cubicBezTo>
                    <a:cubicBezTo>
                      <a:pt x="748919" y="56515"/>
                      <a:pt x="262890" y="224790"/>
                      <a:pt x="57150" y="624586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1248664" y="498602"/>
                <a:ext cx="990727" cy="994283"/>
              </a:xfrm>
              <a:custGeom>
                <a:avLst/>
                <a:gdLst/>
                <a:ahLst/>
                <a:cxnLst/>
                <a:rect l="l" t="t" r="r" b="b"/>
                <a:pathLst>
                  <a:path w="990727" h="994283">
                    <a:moveTo>
                      <a:pt x="0" y="994156"/>
                    </a:moveTo>
                    <a:lnTo>
                      <a:pt x="0" y="990600"/>
                    </a:lnTo>
                    <a:cubicBezTo>
                      <a:pt x="0" y="443484"/>
                      <a:pt x="443484" y="0"/>
                      <a:pt x="990727" y="0"/>
                    </a:cubicBezTo>
                    <a:lnTo>
                      <a:pt x="990727" y="3556"/>
                    </a:lnTo>
                    <a:cubicBezTo>
                      <a:pt x="990727" y="550672"/>
                      <a:pt x="547243" y="994283"/>
                      <a:pt x="0" y="994283"/>
                    </a:cubicBezTo>
                  </a:path>
                </a:pathLst>
              </a:custGeom>
              <a:solidFill>
                <a:srgbClr val="F2C7BA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1227328" y="477393"/>
                <a:ext cx="1033399" cy="1036828"/>
              </a:xfrm>
              <a:custGeom>
                <a:avLst/>
                <a:gdLst/>
                <a:ahLst/>
                <a:cxnLst/>
                <a:rect l="l" t="t" r="r" b="b"/>
                <a:pathLst>
                  <a:path w="1033399" h="1036828">
                    <a:moveTo>
                      <a:pt x="21336" y="1036701"/>
                    </a:moveTo>
                    <a:lnTo>
                      <a:pt x="0" y="1036701"/>
                    </a:lnTo>
                    <a:lnTo>
                      <a:pt x="0" y="1011936"/>
                    </a:lnTo>
                    <a:cubicBezTo>
                      <a:pt x="0" y="453898"/>
                      <a:pt x="453898" y="0"/>
                      <a:pt x="1011936" y="0"/>
                    </a:cubicBezTo>
                    <a:lnTo>
                      <a:pt x="1033272" y="0"/>
                    </a:lnTo>
                    <a:lnTo>
                      <a:pt x="1033399" y="24765"/>
                    </a:lnTo>
                    <a:cubicBezTo>
                      <a:pt x="1033399" y="582803"/>
                      <a:pt x="579501" y="1036828"/>
                      <a:pt x="21463" y="1036828"/>
                    </a:cubicBezTo>
                    <a:moveTo>
                      <a:pt x="990727" y="42926"/>
                    </a:moveTo>
                    <a:cubicBezTo>
                      <a:pt x="472059" y="54229"/>
                      <a:pt x="52578" y="474980"/>
                      <a:pt x="43053" y="994029"/>
                    </a:cubicBezTo>
                    <a:cubicBezTo>
                      <a:pt x="561721" y="982726"/>
                      <a:pt x="981202" y="561975"/>
                      <a:pt x="990727" y="42926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79375" y="1016000"/>
                <a:ext cx="1150747" cy="825119"/>
              </a:xfrm>
              <a:custGeom>
                <a:avLst/>
                <a:gdLst/>
                <a:ahLst/>
                <a:cxnLst/>
                <a:rect l="l" t="t" r="r" b="b"/>
                <a:pathLst>
                  <a:path w="1150747" h="825119">
                    <a:moveTo>
                      <a:pt x="1150747" y="623316"/>
                    </a:moveTo>
                    <a:lnTo>
                      <a:pt x="1149477" y="620522"/>
                    </a:lnTo>
                    <a:cubicBezTo>
                      <a:pt x="947674" y="187452"/>
                      <a:pt x="433070" y="0"/>
                      <a:pt x="0" y="201803"/>
                    </a:cubicBezTo>
                    <a:lnTo>
                      <a:pt x="0" y="201803"/>
                    </a:lnTo>
                    <a:lnTo>
                      <a:pt x="1270" y="204597"/>
                    </a:lnTo>
                    <a:cubicBezTo>
                      <a:pt x="203073" y="637667"/>
                      <a:pt x="717804" y="825119"/>
                      <a:pt x="1150747" y="623316"/>
                    </a:cubicBezTo>
                  </a:path>
                </a:pathLst>
              </a:custGeom>
              <a:solidFill>
                <a:srgbClr val="0095D7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63500" y="985266"/>
                <a:ext cx="1182624" cy="790067"/>
              </a:xfrm>
              <a:custGeom>
                <a:avLst/>
                <a:gdLst/>
                <a:ahLst/>
                <a:cxnLst/>
                <a:rect l="l" t="t" r="r" b="b"/>
                <a:pathLst>
                  <a:path w="1182624" h="790067">
                    <a:moveTo>
                      <a:pt x="528828" y="715010"/>
                    </a:moveTo>
                    <a:lnTo>
                      <a:pt x="484505" y="697484"/>
                    </a:lnTo>
                    <a:cubicBezTo>
                      <a:pt x="266573" y="605028"/>
                      <a:pt x="97790" y="433070"/>
                      <a:pt x="9144" y="213614"/>
                    </a:cubicBezTo>
                    <a:lnTo>
                      <a:pt x="0" y="191008"/>
                    </a:lnTo>
                    <a:lnTo>
                      <a:pt x="19685" y="183007"/>
                    </a:lnTo>
                    <a:cubicBezTo>
                      <a:pt x="472948" y="0"/>
                      <a:pt x="990473" y="219837"/>
                      <a:pt x="1173480" y="673100"/>
                    </a:cubicBezTo>
                    <a:lnTo>
                      <a:pt x="1182624" y="695706"/>
                    </a:lnTo>
                    <a:lnTo>
                      <a:pt x="1162812" y="703707"/>
                    </a:lnTo>
                    <a:cubicBezTo>
                      <a:pt x="958088" y="786384"/>
                      <a:pt x="734695" y="790067"/>
                      <a:pt x="528828" y="715137"/>
                    </a:cubicBezTo>
                    <a:moveTo>
                      <a:pt x="55753" y="214757"/>
                    </a:moveTo>
                    <a:cubicBezTo>
                      <a:pt x="141859" y="415544"/>
                      <a:pt x="299466" y="572643"/>
                      <a:pt x="501142" y="658368"/>
                    </a:cubicBezTo>
                    <a:cubicBezTo>
                      <a:pt x="701929" y="743458"/>
                      <a:pt x="923290" y="748284"/>
                      <a:pt x="1126871" y="671957"/>
                    </a:cubicBezTo>
                    <a:cubicBezTo>
                      <a:pt x="1040765" y="471170"/>
                      <a:pt x="883158" y="314071"/>
                      <a:pt x="681482" y="228346"/>
                    </a:cubicBezTo>
                    <a:cubicBezTo>
                      <a:pt x="480695" y="142875"/>
                      <a:pt x="259334" y="138430"/>
                      <a:pt x="55753" y="214757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257937" y="498602"/>
                <a:ext cx="990727" cy="994283"/>
              </a:xfrm>
              <a:custGeom>
                <a:avLst/>
                <a:gdLst/>
                <a:ahLst/>
                <a:cxnLst/>
                <a:rect l="l" t="t" r="r" b="b"/>
                <a:pathLst>
                  <a:path w="990727" h="994283">
                    <a:moveTo>
                      <a:pt x="990727" y="994156"/>
                    </a:moveTo>
                    <a:lnTo>
                      <a:pt x="990727" y="990600"/>
                    </a:lnTo>
                    <a:cubicBezTo>
                      <a:pt x="990727" y="443484"/>
                      <a:pt x="547243" y="0"/>
                      <a:pt x="0" y="0"/>
                    </a:cubicBezTo>
                    <a:lnTo>
                      <a:pt x="0" y="3556"/>
                    </a:lnTo>
                    <a:cubicBezTo>
                      <a:pt x="0" y="550672"/>
                      <a:pt x="443484" y="994283"/>
                      <a:pt x="990727" y="994283"/>
                    </a:cubicBezTo>
                  </a:path>
                </a:pathLst>
              </a:custGeom>
              <a:solidFill>
                <a:srgbClr val="A99AC3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236728" y="477266"/>
                <a:ext cx="1033272" cy="1036828"/>
              </a:xfrm>
              <a:custGeom>
                <a:avLst/>
                <a:gdLst/>
                <a:ahLst/>
                <a:cxnLst/>
                <a:rect l="l" t="t" r="r" b="b"/>
                <a:pathLst>
                  <a:path w="1033272" h="1036828">
                    <a:moveTo>
                      <a:pt x="1033272" y="1036828"/>
                    </a:moveTo>
                    <a:lnTo>
                      <a:pt x="1011936" y="1036828"/>
                    </a:lnTo>
                    <a:cubicBezTo>
                      <a:pt x="453898" y="1036828"/>
                      <a:pt x="0" y="582930"/>
                      <a:pt x="0" y="24892"/>
                    </a:cubicBezTo>
                    <a:lnTo>
                      <a:pt x="0" y="0"/>
                    </a:lnTo>
                    <a:lnTo>
                      <a:pt x="21336" y="0"/>
                    </a:lnTo>
                    <a:cubicBezTo>
                      <a:pt x="579374" y="0"/>
                      <a:pt x="1033272" y="454025"/>
                      <a:pt x="1033272" y="1011936"/>
                    </a:cubicBezTo>
                    <a:close/>
                    <a:moveTo>
                      <a:pt x="42799" y="42799"/>
                    </a:moveTo>
                    <a:cubicBezTo>
                      <a:pt x="52324" y="561848"/>
                      <a:pt x="471932" y="982599"/>
                      <a:pt x="990473" y="993902"/>
                    </a:cubicBezTo>
                    <a:cubicBezTo>
                      <a:pt x="980948" y="474853"/>
                      <a:pt x="561340" y="54102"/>
                      <a:pt x="42799" y="42799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860552" y="93472"/>
                <a:ext cx="776224" cy="1403604"/>
              </a:xfrm>
              <a:custGeom>
                <a:avLst/>
                <a:gdLst/>
                <a:ahLst/>
                <a:cxnLst/>
                <a:rect l="l" t="t" r="r" b="b"/>
                <a:pathLst>
                  <a:path w="776224" h="1403604">
                    <a:moveTo>
                      <a:pt x="389382" y="1403604"/>
                    </a:moveTo>
                    <a:lnTo>
                      <a:pt x="386842" y="1401064"/>
                    </a:lnTo>
                    <a:cubicBezTo>
                      <a:pt x="0" y="1014222"/>
                      <a:pt x="0" y="386969"/>
                      <a:pt x="386842" y="0"/>
                    </a:cubicBezTo>
                    <a:lnTo>
                      <a:pt x="386842" y="0"/>
                    </a:lnTo>
                    <a:lnTo>
                      <a:pt x="389382" y="2540"/>
                    </a:lnTo>
                    <a:cubicBezTo>
                      <a:pt x="776224" y="389382"/>
                      <a:pt x="776224" y="1016635"/>
                      <a:pt x="389382" y="1403604"/>
                    </a:cubicBezTo>
                  </a:path>
                </a:pathLst>
              </a:custGeom>
              <a:solidFill>
                <a:srgbClr val="754A9A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837819" y="63500"/>
                <a:ext cx="770763" cy="1463802"/>
              </a:xfrm>
              <a:custGeom>
                <a:avLst/>
                <a:gdLst/>
                <a:ahLst/>
                <a:cxnLst/>
                <a:rect l="l" t="t" r="r" b="b"/>
                <a:pathLst>
                  <a:path w="770763" h="1463802">
                    <a:moveTo>
                      <a:pt x="412115" y="1463802"/>
                    </a:moveTo>
                    <a:lnTo>
                      <a:pt x="394589" y="1446276"/>
                    </a:lnTo>
                    <a:cubicBezTo>
                      <a:pt x="0" y="1051687"/>
                      <a:pt x="0" y="409702"/>
                      <a:pt x="394589" y="15113"/>
                    </a:cubicBezTo>
                    <a:lnTo>
                      <a:pt x="409575" y="0"/>
                    </a:lnTo>
                    <a:lnTo>
                      <a:pt x="427101" y="17526"/>
                    </a:lnTo>
                    <a:cubicBezTo>
                      <a:pt x="618236" y="208661"/>
                      <a:pt x="723519" y="462788"/>
                      <a:pt x="723519" y="733044"/>
                    </a:cubicBezTo>
                    <a:cubicBezTo>
                      <a:pt x="723519" y="1003300"/>
                      <a:pt x="618236" y="1257427"/>
                      <a:pt x="427101" y="1448562"/>
                    </a:cubicBezTo>
                    <a:close/>
                    <a:moveTo>
                      <a:pt x="409702" y="60579"/>
                    </a:moveTo>
                    <a:cubicBezTo>
                      <a:pt x="51054" y="435356"/>
                      <a:pt x="51816" y="1029462"/>
                      <a:pt x="412115" y="1403223"/>
                    </a:cubicBezTo>
                    <a:cubicBezTo>
                      <a:pt x="770763" y="1028446"/>
                      <a:pt x="770001" y="434340"/>
                      <a:pt x="409702" y="60579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828929" y="1299083"/>
                <a:ext cx="854329" cy="410718"/>
              </a:xfrm>
              <a:custGeom>
                <a:avLst/>
                <a:gdLst/>
                <a:ahLst/>
                <a:cxnLst/>
                <a:rect l="l" t="t" r="r" b="b"/>
                <a:pathLst>
                  <a:path w="854329" h="410718">
                    <a:moveTo>
                      <a:pt x="0" y="410718"/>
                    </a:moveTo>
                    <a:lnTo>
                      <a:pt x="391668" y="18923"/>
                    </a:lnTo>
                    <a:cubicBezTo>
                      <a:pt x="410591" y="0"/>
                      <a:pt x="444246" y="381"/>
                      <a:pt x="462661" y="18923"/>
                    </a:cubicBezTo>
                    <a:lnTo>
                      <a:pt x="854329" y="410718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L"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</p:grpSp>
      </p:grpSp>
      <p:sp>
        <p:nvSpPr>
          <p:cNvPr id="29" name="TextBox 29"/>
          <p:cNvSpPr txBox="1"/>
          <p:nvPr/>
        </p:nvSpPr>
        <p:spPr>
          <a:xfrm>
            <a:off x="5612275" y="7716907"/>
            <a:ext cx="22418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  <a:spcBef>
                <a:spcPct val="0"/>
              </a:spcBef>
            </a:pPr>
            <a:r>
              <a:rPr lang="en-US" sz="1333" spc="-10">
                <a:solidFill>
                  <a:srgbClr val="333333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,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768381" y="7716907"/>
            <a:ext cx="22418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  <a:spcBef>
                <a:spcPct val="0"/>
              </a:spcBef>
            </a:pPr>
            <a:r>
              <a:rPr lang="en-US" sz="1333" spc="-10">
                <a:solidFill>
                  <a:srgbClr val="333333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,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5FEAE23-9365-E985-3FC9-09EBF0B4856B}"/>
              </a:ext>
            </a:extLst>
          </p:cNvPr>
          <p:cNvSpPr txBox="1">
            <a:spLocks/>
          </p:cNvSpPr>
          <p:nvPr/>
        </p:nvSpPr>
        <p:spPr>
          <a:xfrm>
            <a:off x="904342" y="7563601"/>
            <a:ext cx="16387011" cy="1085099"/>
          </a:xfrm>
          <a:prstGeom prst="rect">
            <a:avLst/>
          </a:prstGeom>
        </p:spPr>
        <p:txBody>
          <a:bodyPr vert="horz" lIns="126605" tIns="63303" rIns="126605" bIns="63303" rtlCol="0" anchor="ctr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>
              <a:defRPr/>
            </a:pPr>
            <a:endParaRPr lang="he-IL" sz="4000" b="1" dirty="0">
              <a:solidFill>
                <a:srgbClr val="0096AF"/>
              </a:solidFill>
              <a:latin typeface="Rubik" panose="00000500000000000000" pitchFamily="2" charset="-79"/>
              <a:ea typeface="Rounded M+ 2p bold" panose="020B0702020203020207" pitchFamily="34" charset="-128"/>
              <a:cs typeface="Rubik" panose="00000500000000000000" pitchFamily="2" charset="-79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AEDB96C4-777E-2DBF-3141-BA0403941626}"/>
              </a:ext>
            </a:extLst>
          </p:cNvPr>
          <p:cNvSpPr txBox="1">
            <a:spLocks/>
          </p:cNvSpPr>
          <p:nvPr/>
        </p:nvSpPr>
        <p:spPr>
          <a:xfrm>
            <a:off x="-142587" y="4819437"/>
            <a:ext cx="18411679" cy="1170441"/>
          </a:xfrm>
          <a:prstGeom prst="rect">
            <a:avLst/>
          </a:prstGeom>
        </p:spPr>
        <p:txBody>
          <a:bodyPr vert="horz" lIns="126605" tIns="63303" rIns="126605" bIns="63303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>
              <a:defRPr/>
            </a:pPr>
            <a:r>
              <a:rPr lang="en-GB" sz="8000" b="1" dirty="0">
                <a:solidFill>
                  <a:srgbClr val="2EA8BC"/>
                </a:solidFill>
                <a:latin typeface="Rubik" panose="00000500000000000000" pitchFamily="2" charset="-79"/>
                <a:ea typeface="Rounded M+ 2p bold" panose="020B0702020203020207" pitchFamily="34" charset="-128"/>
                <a:cs typeface="Rubik" panose="00000500000000000000" pitchFamily="2" charset="-79"/>
              </a:rPr>
              <a:t>PAGs-DOCTORS COLLABORATIONS</a:t>
            </a:r>
            <a:endParaRPr lang="en-US" sz="8000" b="1" dirty="0">
              <a:solidFill>
                <a:srgbClr val="2EA8BC"/>
              </a:solidFill>
              <a:latin typeface="Rubik" panose="00000500000000000000" pitchFamily="2" charset="-79"/>
              <a:ea typeface="Rounded M+ 2p bold" panose="020B0702020203020207" pitchFamily="34" charset="-128"/>
              <a:cs typeface="Rubik" panose="00000500000000000000" pitchFamily="2" charset="-79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8263CE2-5F87-A5B2-E513-6DDDDBD8E391}"/>
              </a:ext>
            </a:extLst>
          </p:cNvPr>
          <p:cNvSpPr txBox="1">
            <a:spLocks/>
          </p:cNvSpPr>
          <p:nvPr/>
        </p:nvSpPr>
        <p:spPr>
          <a:xfrm>
            <a:off x="9813" y="7097259"/>
            <a:ext cx="18411679" cy="1170441"/>
          </a:xfrm>
          <a:prstGeom prst="rect">
            <a:avLst/>
          </a:prstGeom>
        </p:spPr>
        <p:txBody>
          <a:bodyPr vert="horz" lIns="126605" tIns="63303" rIns="126605" bIns="63303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>
              <a:defRPr/>
            </a:pPr>
            <a:r>
              <a:rPr lang="en-US" sz="7200" dirty="0">
                <a:solidFill>
                  <a:srgbClr val="2EA8BC"/>
                </a:solidFill>
                <a:latin typeface="Rubik" panose="00000500000000000000" pitchFamily="2" charset="-79"/>
                <a:ea typeface="Rounded M+ 2p bold" panose="020B0702020203020207" pitchFamily="34" charset="-128"/>
                <a:cs typeface="Rubik" panose="00000500000000000000" pitchFamily="2" charset="-79"/>
              </a:rPr>
              <a:t>Bar Levy and Prof. Zvi </a:t>
            </a:r>
            <a:r>
              <a:rPr lang="en-US" sz="7200" dirty="0" err="1">
                <a:solidFill>
                  <a:srgbClr val="2EA8BC"/>
                </a:solidFill>
                <a:latin typeface="Rubik" panose="00000500000000000000" pitchFamily="2" charset="-79"/>
                <a:ea typeface="Rounded M+ 2p bold" panose="020B0702020203020207" pitchFamily="34" charset="-128"/>
                <a:cs typeface="Rubik" panose="00000500000000000000" pitchFamily="2" charset="-79"/>
              </a:rPr>
              <a:t>Vaknin</a:t>
            </a:r>
            <a:endParaRPr lang="en-US" sz="7200" dirty="0">
              <a:solidFill>
                <a:srgbClr val="2EA8BC"/>
              </a:solidFill>
              <a:latin typeface="Rubik" panose="00000500000000000000" pitchFamily="2" charset="-79"/>
              <a:ea typeface="Rounded M+ 2p bold" panose="020B0702020203020207" pitchFamily="34" charset="-128"/>
              <a:cs typeface="Rubik" panose="00000500000000000000" pitchFamily="2" charset="-79"/>
            </a:endParaRPr>
          </a:p>
        </p:txBody>
      </p:sp>
      <p:pic>
        <p:nvPicPr>
          <p:cNvPr id="1026" name="Picture 2" descr="ברוכים הבאים | החברה הישראלית לגינקולוגיה אונקולוגית">
            <a:extLst>
              <a:ext uri="{FF2B5EF4-FFF2-40B4-BE49-F238E27FC236}">
                <a16:creationId xmlns:a16="http://schemas.microsoft.com/office/drawing/2014/main" id="{E05DD4E8-8026-6FED-6126-E32770B7B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4" r="17148"/>
          <a:stretch/>
        </p:blipFill>
        <p:spPr bwMode="auto">
          <a:xfrm>
            <a:off x="9160996" y="626646"/>
            <a:ext cx="5994496" cy="304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DB96C4-777E-2DBF-3141-BA0403941626}"/>
              </a:ext>
            </a:extLst>
          </p:cNvPr>
          <p:cNvSpPr txBox="1">
            <a:spLocks/>
          </p:cNvSpPr>
          <p:nvPr/>
        </p:nvSpPr>
        <p:spPr>
          <a:xfrm>
            <a:off x="1666688" y="647700"/>
            <a:ext cx="14954623" cy="1170441"/>
          </a:xfrm>
          <a:prstGeom prst="rect">
            <a:avLst/>
          </a:prstGeom>
        </p:spPr>
        <p:txBody>
          <a:bodyPr vert="horz" lIns="126605" tIns="63303" rIns="126605" bIns="63303" rtlCol="0" anchor="ctr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>
              <a:defRPr/>
            </a:pPr>
            <a:r>
              <a:rPr lang="en-US" sz="5200" b="1" dirty="0">
                <a:solidFill>
                  <a:srgbClr val="2EA8BC"/>
                </a:solidFill>
                <a:latin typeface="Rubik" panose="00000500000000000000" pitchFamily="2" charset="-79"/>
                <a:ea typeface="Rounded M+ 2p bold" panose="020B0702020203020207" pitchFamily="34" charset="-128"/>
                <a:cs typeface="Rubik" panose="00000500000000000000" pitchFamily="2" charset="-79"/>
              </a:rPr>
              <a:t>How do we do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04138-07EF-8899-D0CE-D517BE500C68}"/>
              </a:ext>
            </a:extLst>
          </p:cNvPr>
          <p:cNvSpPr txBox="1"/>
          <p:nvPr/>
        </p:nvSpPr>
        <p:spPr>
          <a:xfrm>
            <a:off x="1866900" y="4076700"/>
            <a:ext cx="145542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Industry </a:t>
            </a:r>
          </a:p>
          <a:p>
            <a:pPr marL="742950" indent="-742950">
              <a:buAutoNum type="arabicPeriod"/>
            </a:pPr>
            <a:r>
              <a:rPr lang="en-US" sz="4000" dirty="0"/>
              <a:t>Clinical trials</a:t>
            </a:r>
          </a:p>
          <a:p>
            <a:pPr marL="742950" indent="-742950">
              <a:buAutoNum type="arabicPeriod"/>
            </a:pPr>
            <a:r>
              <a:rPr lang="en-US" sz="4000" dirty="0"/>
              <a:t>Compassionate plans (market access)</a:t>
            </a:r>
          </a:p>
          <a:p>
            <a:pPr marL="742950" indent="-742950">
              <a:buAutoNum type="arabicPeriod"/>
            </a:pPr>
            <a:r>
              <a:rPr lang="en-US" sz="4000" dirty="0"/>
              <a:t>funds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427976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081" y="0"/>
            <a:ext cx="18530856" cy="10410825"/>
          </a:xfrm>
          <a:custGeom>
            <a:avLst/>
            <a:gdLst/>
            <a:ahLst/>
            <a:cxnLst/>
            <a:rect l="l" t="t" r="r" b="b"/>
            <a:pathLst>
              <a:path w="18530856" h="13947961">
                <a:moveTo>
                  <a:pt x="0" y="0"/>
                </a:moveTo>
                <a:lnTo>
                  <a:pt x="18530856" y="0"/>
                </a:lnTo>
                <a:lnTo>
                  <a:pt x="18530856" y="13947961"/>
                </a:lnTo>
                <a:lnTo>
                  <a:pt x="0" y="139479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397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40672" y="-1509190"/>
            <a:ext cx="18287997" cy="10149498"/>
            <a:chOff x="0" y="-76200"/>
            <a:chExt cx="4816592" cy="2673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596919"/>
            </a:xfrm>
            <a:custGeom>
              <a:avLst/>
              <a:gdLst/>
              <a:ahLst/>
              <a:cxnLst/>
              <a:rect l="l" t="t" r="r" b="b"/>
              <a:pathLst>
                <a:path w="4816592" h="2596919">
                  <a:moveTo>
                    <a:pt x="0" y="0"/>
                  </a:moveTo>
                  <a:lnTo>
                    <a:pt x="4816592" y="0"/>
                  </a:lnTo>
                  <a:lnTo>
                    <a:pt x="4816592" y="2596919"/>
                  </a:lnTo>
                  <a:lnTo>
                    <a:pt x="0" y="2596919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2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05699" y="1028700"/>
            <a:ext cx="3876602" cy="2632631"/>
            <a:chOff x="0" y="0"/>
            <a:chExt cx="5168803" cy="3510175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3066503"/>
              <a:ext cx="5168803" cy="15259"/>
              <a:chOff x="0" y="0"/>
              <a:chExt cx="4862347" cy="1435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862322" cy="14351"/>
              </a:xfrm>
              <a:custGeom>
                <a:avLst/>
                <a:gdLst/>
                <a:ahLst/>
                <a:cxnLst/>
                <a:rect l="l" t="t" r="r" b="b"/>
                <a:pathLst>
                  <a:path w="4862322" h="14351">
                    <a:moveTo>
                      <a:pt x="0" y="0"/>
                    </a:moveTo>
                    <a:lnTo>
                      <a:pt x="4862322" y="0"/>
                    </a:lnTo>
                    <a:lnTo>
                      <a:pt x="4862322" y="14351"/>
                    </a:lnTo>
                    <a:lnTo>
                      <a:pt x="0" y="14351"/>
                    </a:lnTo>
                    <a:close/>
                  </a:path>
                </a:pathLst>
              </a:custGeom>
              <a:solidFill>
                <a:srgbClr val="26262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0" y="3254784"/>
              <a:ext cx="5168803" cy="255391"/>
            </a:xfrm>
            <a:custGeom>
              <a:avLst/>
              <a:gdLst/>
              <a:ahLst/>
              <a:cxnLst/>
              <a:rect l="l" t="t" r="r" b="b"/>
              <a:pathLst>
                <a:path w="5168803" h="255391">
                  <a:moveTo>
                    <a:pt x="0" y="0"/>
                  </a:moveTo>
                  <a:lnTo>
                    <a:pt x="5168803" y="0"/>
                  </a:lnTo>
                  <a:lnTo>
                    <a:pt x="5168803" y="255391"/>
                  </a:lnTo>
                  <a:lnTo>
                    <a:pt x="0" y="25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7959" y="2305940"/>
              <a:ext cx="5152866" cy="522669"/>
            </a:xfrm>
            <a:custGeom>
              <a:avLst/>
              <a:gdLst/>
              <a:ahLst/>
              <a:cxnLst/>
              <a:rect l="l" t="t" r="r" b="b"/>
              <a:pathLst>
                <a:path w="5152866" h="522669">
                  <a:moveTo>
                    <a:pt x="0" y="0"/>
                  </a:moveTo>
                  <a:lnTo>
                    <a:pt x="5152865" y="0"/>
                  </a:lnTo>
                  <a:lnTo>
                    <a:pt x="5152865" y="522669"/>
                  </a:lnTo>
                  <a:lnTo>
                    <a:pt x="0" y="522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1248148" y="0"/>
              <a:ext cx="2672507" cy="1931891"/>
              <a:chOff x="0" y="0"/>
              <a:chExt cx="2514054" cy="181734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62482" y="175387"/>
                <a:ext cx="872998" cy="1382649"/>
              </a:xfrm>
              <a:custGeom>
                <a:avLst/>
                <a:gdLst/>
                <a:ahLst/>
                <a:cxnLst/>
                <a:rect l="l" t="t" r="r" b="b"/>
                <a:pathLst>
                  <a:path w="872998" h="1382649">
                    <a:moveTo>
                      <a:pt x="315722" y="1382649"/>
                    </a:moveTo>
                    <a:lnTo>
                      <a:pt x="313690" y="1379728"/>
                    </a:lnTo>
                    <a:cubicBezTo>
                      <a:pt x="0" y="931418"/>
                      <a:pt x="109093" y="313817"/>
                      <a:pt x="557276" y="0"/>
                    </a:cubicBezTo>
                    <a:lnTo>
                      <a:pt x="559308" y="2921"/>
                    </a:lnTo>
                    <a:cubicBezTo>
                      <a:pt x="872998" y="451104"/>
                      <a:pt x="764032" y="1068832"/>
                      <a:pt x="315722" y="1382649"/>
                    </a:cubicBezTo>
                  </a:path>
                </a:pathLst>
              </a:custGeom>
              <a:solidFill>
                <a:srgbClr val="D32F8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144270" y="145796"/>
                <a:ext cx="709549" cy="1441831"/>
              </a:xfrm>
              <a:custGeom>
                <a:avLst/>
                <a:gdLst/>
                <a:ahLst/>
                <a:cxnLst/>
                <a:rect l="l" t="t" r="r" b="b"/>
                <a:pathLst>
                  <a:path w="709549" h="1441831">
                    <a:moveTo>
                      <a:pt x="228727" y="1441831"/>
                    </a:moveTo>
                    <a:lnTo>
                      <a:pt x="214503" y="1421511"/>
                    </a:lnTo>
                    <a:cubicBezTo>
                      <a:pt x="59563" y="1200023"/>
                      <a:pt x="0" y="931545"/>
                      <a:pt x="46990" y="665353"/>
                    </a:cubicBezTo>
                    <a:cubicBezTo>
                      <a:pt x="93980" y="399161"/>
                      <a:pt x="241808" y="167259"/>
                      <a:pt x="463296" y="12192"/>
                    </a:cubicBezTo>
                    <a:lnTo>
                      <a:pt x="480822" y="0"/>
                    </a:lnTo>
                    <a:lnTo>
                      <a:pt x="495046" y="20320"/>
                    </a:lnTo>
                    <a:cubicBezTo>
                      <a:pt x="650113" y="241808"/>
                      <a:pt x="709549" y="510286"/>
                      <a:pt x="662559" y="776478"/>
                    </a:cubicBezTo>
                    <a:cubicBezTo>
                      <a:pt x="615569" y="1042670"/>
                      <a:pt x="467741" y="1274572"/>
                      <a:pt x="246253" y="1429639"/>
                    </a:cubicBezTo>
                    <a:close/>
                    <a:moveTo>
                      <a:pt x="470281" y="59563"/>
                    </a:moveTo>
                    <a:cubicBezTo>
                      <a:pt x="267843" y="207899"/>
                      <a:pt x="132715" y="424815"/>
                      <a:pt x="89027" y="672719"/>
                    </a:cubicBezTo>
                    <a:cubicBezTo>
                      <a:pt x="45085" y="921766"/>
                      <a:pt x="98425" y="1172972"/>
                      <a:pt x="239268" y="1382268"/>
                    </a:cubicBezTo>
                    <a:cubicBezTo>
                      <a:pt x="441706" y="1233932"/>
                      <a:pt x="576834" y="1017016"/>
                      <a:pt x="620522" y="769112"/>
                    </a:cubicBezTo>
                    <a:cubicBezTo>
                      <a:pt x="664464" y="520065"/>
                      <a:pt x="611124" y="268859"/>
                      <a:pt x="470281" y="59563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51815" y="175387"/>
                <a:ext cx="872998" cy="1382649"/>
              </a:xfrm>
              <a:custGeom>
                <a:avLst/>
                <a:gdLst/>
                <a:ahLst/>
                <a:cxnLst/>
                <a:rect l="l" t="t" r="r" b="b"/>
                <a:pathLst>
                  <a:path w="872998" h="1382649">
                    <a:moveTo>
                      <a:pt x="557276" y="1382649"/>
                    </a:moveTo>
                    <a:lnTo>
                      <a:pt x="559308" y="1379728"/>
                    </a:lnTo>
                    <a:cubicBezTo>
                      <a:pt x="872998" y="931545"/>
                      <a:pt x="764032" y="313817"/>
                      <a:pt x="315722" y="0"/>
                    </a:cubicBezTo>
                    <a:lnTo>
                      <a:pt x="313690" y="2921"/>
                    </a:lnTo>
                    <a:cubicBezTo>
                      <a:pt x="0" y="451104"/>
                      <a:pt x="108966" y="1068832"/>
                      <a:pt x="557276" y="1382649"/>
                    </a:cubicBezTo>
                  </a:path>
                </a:pathLst>
              </a:custGeom>
              <a:solidFill>
                <a:srgbClr val="F2953B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633603" y="145796"/>
                <a:ext cx="709549" cy="1441831"/>
              </a:xfrm>
              <a:custGeom>
                <a:avLst/>
                <a:gdLst/>
                <a:ahLst/>
                <a:cxnLst/>
                <a:rect l="l" t="t" r="r" b="b"/>
                <a:pathLst>
                  <a:path w="709549" h="1441831">
                    <a:moveTo>
                      <a:pt x="480695" y="1441831"/>
                    </a:moveTo>
                    <a:lnTo>
                      <a:pt x="463296" y="1429639"/>
                    </a:lnTo>
                    <a:cubicBezTo>
                      <a:pt x="241808" y="1274699"/>
                      <a:pt x="93980" y="1042670"/>
                      <a:pt x="46990" y="776478"/>
                    </a:cubicBezTo>
                    <a:cubicBezTo>
                      <a:pt x="0" y="510286"/>
                      <a:pt x="59436" y="241681"/>
                      <a:pt x="214503" y="20320"/>
                    </a:cubicBezTo>
                    <a:lnTo>
                      <a:pt x="228727" y="0"/>
                    </a:lnTo>
                    <a:lnTo>
                      <a:pt x="246253" y="12192"/>
                    </a:lnTo>
                    <a:cubicBezTo>
                      <a:pt x="467741" y="167132"/>
                      <a:pt x="615569" y="399161"/>
                      <a:pt x="662559" y="665353"/>
                    </a:cubicBezTo>
                    <a:cubicBezTo>
                      <a:pt x="709549" y="931545"/>
                      <a:pt x="650113" y="1200150"/>
                      <a:pt x="495046" y="1421511"/>
                    </a:cubicBezTo>
                    <a:close/>
                    <a:moveTo>
                      <a:pt x="239141" y="59563"/>
                    </a:moveTo>
                    <a:cubicBezTo>
                      <a:pt x="98298" y="268859"/>
                      <a:pt x="44958" y="520065"/>
                      <a:pt x="88900" y="769112"/>
                    </a:cubicBezTo>
                    <a:cubicBezTo>
                      <a:pt x="132715" y="1017016"/>
                      <a:pt x="267716" y="1233932"/>
                      <a:pt x="470154" y="1382268"/>
                    </a:cubicBezTo>
                    <a:cubicBezTo>
                      <a:pt x="610997" y="1173099"/>
                      <a:pt x="664337" y="921766"/>
                      <a:pt x="620395" y="672719"/>
                    </a:cubicBezTo>
                    <a:cubicBezTo>
                      <a:pt x="576580" y="424815"/>
                      <a:pt x="441452" y="207899"/>
                      <a:pt x="239141" y="59563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1264158" y="1018540"/>
                <a:ext cx="1158113" cy="820166"/>
              </a:xfrm>
              <a:custGeom>
                <a:avLst/>
                <a:gdLst/>
                <a:ahLst/>
                <a:cxnLst/>
                <a:rect l="l" t="t" r="r" b="b"/>
                <a:pathLst>
                  <a:path w="1158113" h="820166">
                    <a:moveTo>
                      <a:pt x="0" y="610743"/>
                    </a:moveTo>
                    <a:lnTo>
                      <a:pt x="1397" y="607949"/>
                    </a:lnTo>
                    <a:cubicBezTo>
                      <a:pt x="210693" y="178435"/>
                      <a:pt x="728599" y="0"/>
                      <a:pt x="1158113" y="209423"/>
                    </a:cubicBezTo>
                    <a:lnTo>
                      <a:pt x="1156716" y="212217"/>
                    </a:lnTo>
                    <a:cubicBezTo>
                      <a:pt x="947420" y="641731"/>
                      <a:pt x="429514" y="820166"/>
                      <a:pt x="0" y="610743"/>
                    </a:cubicBezTo>
                  </a:path>
                </a:pathLst>
              </a:custGeom>
              <a:solidFill>
                <a:srgbClr val="00ACCC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1235583" y="994664"/>
                <a:ext cx="1215009" cy="769747"/>
              </a:xfrm>
              <a:custGeom>
                <a:avLst/>
                <a:gdLst/>
                <a:ahLst/>
                <a:cxnLst/>
                <a:rect l="l" t="t" r="r" b="b"/>
                <a:pathLst>
                  <a:path w="1215009" h="769747">
                    <a:moveTo>
                      <a:pt x="650875" y="709295"/>
                    </a:moveTo>
                    <a:cubicBezTo>
                      <a:pt x="440182" y="769747"/>
                      <a:pt x="217678" y="750443"/>
                      <a:pt x="19177" y="653669"/>
                    </a:cubicBezTo>
                    <a:lnTo>
                      <a:pt x="0" y="644271"/>
                    </a:lnTo>
                    <a:lnTo>
                      <a:pt x="10668" y="622300"/>
                    </a:lnTo>
                    <a:cubicBezTo>
                      <a:pt x="224917" y="183134"/>
                      <a:pt x="756539" y="0"/>
                      <a:pt x="1195832" y="214122"/>
                    </a:cubicBezTo>
                    <a:lnTo>
                      <a:pt x="1215009" y="223393"/>
                    </a:lnTo>
                    <a:lnTo>
                      <a:pt x="1204341" y="245237"/>
                    </a:lnTo>
                    <a:cubicBezTo>
                      <a:pt x="1100582" y="458089"/>
                      <a:pt x="920115" y="617728"/>
                      <a:pt x="696341" y="694944"/>
                    </a:cubicBezTo>
                    <a:lnTo>
                      <a:pt x="650875" y="709295"/>
                    </a:lnTo>
                    <a:moveTo>
                      <a:pt x="57277" y="624586"/>
                    </a:moveTo>
                    <a:cubicBezTo>
                      <a:pt x="255016" y="715010"/>
                      <a:pt x="475996" y="725678"/>
                      <a:pt x="682371" y="654685"/>
                    </a:cubicBezTo>
                    <a:cubicBezTo>
                      <a:pt x="889635" y="583311"/>
                      <a:pt x="1057783" y="437515"/>
                      <a:pt x="1157605" y="243205"/>
                    </a:cubicBezTo>
                    <a:cubicBezTo>
                      <a:pt x="748919" y="56515"/>
                      <a:pt x="262890" y="224790"/>
                      <a:pt x="57150" y="624586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1248664" y="498602"/>
                <a:ext cx="990727" cy="994283"/>
              </a:xfrm>
              <a:custGeom>
                <a:avLst/>
                <a:gdLst/>
                <a:ahLst/>
                <a:cxnLst/>
                <a:rect l="l" t="t" r="r" b="b"/>
                <a:pathLst>
                  <a:path w="990727" h="994283">
                    <a:moveTo>
                      <a:pt x="0" y="994156"/>
                    </a:moveTo>
                    <a:lnTo>
                      <a:pt x="0" y="990600"/>
                    </a:lnTo>
                    <a:cubicBezTo>
                      <a:pt x="0" y="443484"/>
                      <a:pt x="443484" y="0"/>
                      <a:pt x="990727" y="0"/>
                    </a:cubicBezTo>
                    <a:lnTo>
                      <a:pt x="990727" y="3556"/>
                    </a:lnTo>
                    <a:cubicBezTo>
                      <a:pt x="990727" y="550672"/>
                      <a:pt x="547243" y="994283"/>
                      <a:pt x="0" y="994283"/>
                    </a:cubicBezTo>
                  </a:path>
                </a:pathLst>
              </a:custGeom>
              <a:solidFill>
                <a:srgbClr val="F2C7BA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1227328" y="477393"/>
                <a:ext cx="1033399" cy="1036828"/>
              </a:xfrm>
              <a:custGeom>
                <a:avLst/>
                <a:gdLst/>
                <a:ahLst/>
                <a:cxnLst/>
                <a:rect l="l" t="t" r="r" b="b"/>
                <a:pathLst>
                  <a:path w="1033399" h="1036828">
                    <a:moveTo>
                      <a:pt x="21336" y="1036701"/>
                    </a:moveTo>
                    <a:lnTo>
                      <a:pt x="0" y="1036701"/>
                    </a:lnTo>
                    <a:lnTo>
                      <a:pt x="0" y="1011936"/>
                    </a:lnTo>
                    <a:cubicBezTo>
                      <a:pt x="0" y="453898"/>
                      <a:pt x="453898" y="0"/>
                      <a:pt x="1011936" y="0"/>
                    </a:cubicBezTo>
                    <a:lnTo>
                      <a:pt x="1033272" y="0"/>
                    </a:lnTo>
                    <a:lnTo>
                      <a:pt x="1033399" y="24765"/>
                    </a:lnTo>
                    <a:cubicBezTo>
                      <a:pt x="1033399" y="582803"/>
                      <a:pt x="579501" y="1036828"/>
                      <a:pt x="21463" y="1036828"/>
                    </a:cubicBezTo>
                    <a:moveTo>
                      <a:pt x="990727" y="42926"/>
                    </a:moveTo>
                    <a:cubicBezTo>
                      <a:pt x="472059" y="54229"/>
                      <a:pt x="52578" y="474980"/>
                      <a:pt x="43053" y="994029"/>
                    </a:cubicBezTo>
                    <a:cubicBezTo>
                      <a:pt x="561721" y="982726"/>
                      <a:pt x="981202" y="561975"/>
                      <a:pt x="990727" y="42926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79375" y="1016000"/>
                <a:ext cx="1150747" cy="825119"/>
              </a:xfrm>
              <a:custGeom>
                <a:avLst/>
                <a:gdLst/>
                <a:ahLst/>
                <a:cxnLst/>
                <a:rect l="l" t="t" r="r" b="b"/>
                <a:pathLst>
                  <a:path w="1150747" h="825119">
                    <a:moveTo>
                      <a:pt x="1150747" y="623316"/>
                    </a:moveTo>
                    <a:lnTo>
                      <a:pt x="1149477" y="620522"/>
                    </a:lnTo>
                    <a:cubicBezTo>
                      <a:pt x="947674" y="187452"/>
                      <a:pt x="433070" y="0"/>
                      <a:pt x="0" y="201803"/>
                    </a:cubicBezTo>
                    <a:lnTo>
                      <a:pt x="0" y="201803"/>
                    </a:lnTo>
                    <a:lnTo>
                      <a:pt x="1270" y="204597"/>
                    </a:lnTo>
                    <a:cubicBezTo>
                      <a:pt x="203073" y="637667"/>
                      <a:pt x="717804" y="825119"/>
                      <a:pt x="1150747" y="623316"/>
                    </a:cubicBezTo>
                  </a:path>
                </a:pathLst>
              </a:custGeom>
              <a:solidFill>
                <a:srgbClr val="0095D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63500" y="985266"/>
                <a:ext cx="1182624" cy="790067"/>
              </a:xfrm>
              <a:custGeom>
                <a:avLst/>
                <a:gdLst/>
                <a:ahLst/>
                <a:cxnLst/>
                <a:rect l="l" t="t" r="r" b="b"/>
                <a:pathLst>
                  <a:path w="1182624" h="790067">
                    <a:moveTo>
                      <a:pt x="528828" y="715010"/>
                    </a:moveTo>
                    <a:lnTo>
                      <a:pt x="484505" y="697484"/>
                    </a:lnTo>
                    <a:cubicBezTo>
                      <a:pt x="266573" y="605028"/>
                      <a:pt x="97790" y="433070"/>
                      <a:pt x="9144" y="213614"/>
                    </a:cubicBezTo>
                    <a:lnTo>
                      <a:pt x="0" y="191008"/>
                    </a:lnTo>
                    <a:lnTo>
                      <a:pt x="19685" y="183007"/>
                    </a:lnTo>
                    <a:cubicBezTo>
                      <a:pt x="472948" y="0"/>
                      <a:pt x="990473" y="219837"/>
                      <a:pt x="1173480" y="673100"/>
                    </a:cubicBezTo>
                    <a:lnTo>
                      <a:pt x="1182624" y="695706"/>
                    </a:lnTo>
                    <a:lnTo>
                      <a:pt x="1162812" y="703707"/>
                    </a:lnTo>
                    <a:cubicBezTo>
                      <a:pt x="958088" y="786384"/>
                      <a:pt x="734695" y="790067"/>
                      <a:pt x="528828" y="715137"/>
                    </a:cubicBezTo>
                    <a:moveTo>
                      <a:pt x="55753" y="214757"/>
                    </a:moveTo>
                    <a:cubicBezTo>
                      <a:pt x="141859" y="415544"/>
                      <a:pt x="299466" y="572643"/>
                      <a:pt x="501142" y="658368"/>
                    </a:cubicBezTo>
                    <a:cubicBezTo>
                      <a:pt x="701929" y="743458"/>
                      <a:pt x="923290" y="748284"/>
                      <a:pt x="1126871" y="671957"/>
                    </a:cubicBezTo>
                    <a:cubicBezTo>
                      <a:pt x="1040765" y="471170"/>
                      <a:pt x="883158" y="314071"/>
                      <a:pt x="681482" y="228346"/>
                    </a:cubicBezTo>
                    <a:cubicBezTo>
                      <a:pt x="480695" y="142875"/>
                      <a:pt x="259334" y="138430"/>
                      <a:pt x="55753" y="214757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257937" y="498602"/>
                <a:ext cx="990727" cy="994283"/>
              </a:xfrm>
              <a:custGeom>
                <a:avLst/>
                <a:gdLst/>
                <a:ahLst/>
                <a:cxnLst/>
                <a:rect l="l" t="t" r="r" b="b"/>
                <a:pathLst>
                  <a:path w="990727" h="994283">
                    <a:moveTo>
                      <a:pt x="990727" y="994156"/>
                    </a:moveTo>
                    <a:lnTo>
                      <a:pt x="990727" y="990600"/>
                    </a:lnTo>
                    <a:cubicBezTo>
                      <a:pt x="990727" y="443484"/>
                      <a:pt x="547243" y="0"/>
                      <a:pt x="0" y="0"/>
                    </a:cubicBezTo>
                    <a:lnTo>
                      <a:pt x="0" y="3556"/>
                    </a:lnTo>
                    <a:cubicBezTo>
                      <a:pt x="0" y="550672"/>
                      <a:pt x="443484" y="994283"/>
                      <a:pt x="990727" y="994283"/>
                    </a:cubicBezTo>
                  </a:path>
                </a:pathLst>
              </a:custGeom>
              <a:solidFill>
                <a:srgbClr val="A99AC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236728" y="477266"/>
                <a:ext cx="1033272" cy="1036828"/>
              </a:xfrm>
              <a:custGeom>
                <a:avLst/>
                <a:gdLst/>
                <a:ahLst/>
                <a:cxnLst/>
                <a:rect l="l" t="t" r="r" b="b"/>
                <a:pathLst>
                  <a:path w="1033272" h="1036828">
                    <a:moveTo>
                      <a:pt x="1033272" y="1036828"/>
                    </a:moveTo>
                    <a:lnTo>
                      <a:pt x="1011936" y="1036828"/>
                    </a:lnTo>
                    <a:cubicBezTo>
                      <a:pt x="453898" y="1036828"/>
                      <a:pt x="0" y="582930"/>
                      <a:pt x="0" y="24892"/>
                    </a:cubicBezTo>
                    <a:lnTo>
                      <a:pt x="0" y="0"/>
                    </a:lnTo>
                    <a:lnTo>
                      <a:pt x="21336" y="0"/>
                    </a:lnTo>
                    <a:cubicBezTo>
                      <a:pt x="579374" y="0"/>
                      <a:pt x="1033272" y="454025"/>
                      <a:pt x="1033272" y="1011936"/>
                    </a:cubicBezTo>
                    <a:close/>
                    <a:moveTo>
                      <a:pt x="42799" y="42799"/>
                    </a:moveTo>
                    <a:cubicBezTo>
                      <a:pt x="52324" y="561848"/>
                      <a:pt x="471932" y="982599"/>
                      <a:pt x="990473" y="993902"/>
                    </a:cubicBezTo>
                    <a:cubicBezTo>
                      <a:pt x="980948" y="474853"/>
                      <a:pt x="561340" y="54102"/>
                      <a:pt x="42799" y="42799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860552" y="93472"/>
                <a:ext cx="776224" cy="1403604"/>
              </a:xfrm>
              <a:custGeom>
                <a:avLst/>
                <a:gdLst/>
                <a:ahLst/>
                <a:cxnLst/>
                <a:rect l="l" t="t" r="r" b="b"/>
                <a:pathLst>
                  <a:path w="776224" h="1403604">
                    <a:moveTo>
                      <a:pt x="389382" y="1403604"/>
                    </a:moveTo>
                    <a:lnTo>
                      <a:pt x="386842" y="1401064"/>
                    </a:lnTo>
                    <a:cubicBezTo>
                      <a:pt x="0" y="1014222"/>
                      <a:pt x="0" y="386969"/>
                      <a:pt x="386842" y="0"/>
                    </a:cubicBezTo>
                    <a:lnTo>
                      <a:pt x="386842" y="0"/>
                    </a:lnTo>
                    <a:lnTo>
                      <a:pt x="389382" y="2540"/>
                    </a:lnTo>
                    <a:cubicBezTo>
                      <a:pt x="776224" y="389382"/>
                      <a:pt x="776224" y="1016635"/>
                      <a:pt x="389382" y="1403604"/>
                    </a:cubicBezTo>
                  </a:path>
                </a:pathLst>
              </a:custGeom>
              <a:solidFill>
                <a:srgbClr val="754A9A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837819" y="63500"/>
                <a:ext cx="770763" cy="1463802"/>
              </a:xfrm>
              <a:custGeom>
                <a:avLst/>
                <a:gdLst/>
                <a:ahLst/>
                <a:cxnLst/>
                <a:rect l="l" t="t" r="r" b="b"/>
                <a:pathLst>
                  <a:path w="770763" h="1463802">
                    <a:moveTo>
                      <a:pt x="412115" y="1463802"/>
                    </a:moveTo>
                    <a:lnTo>
                      <a:pt x="394589" y="1446276"/>
                    </a:lnTo>
                    <a:cubicBezTo>
                      <a:pt x="0" y="1051687"/>
                      <a:pt x="0" y="409702"/>
                      <a:pt x="394589" y="15113"/>
                    </a:cubicBezTo>
                    <a:lnTo>
                      <a:pt x="409575" y="0"/>
                    </a:lnTo>
                    <a:lnTo>
                      <a:pt x="427101" y="17526"/>
                    </a:lnTo>
                    <a:cubicBezTo>
                      <a:pt x="618236" y="208661"/>
                      <a:pt x="723519" y="462788"/>
                      <a:pt x="723519" y="733044"/>
                    </a:cubicBezTo>
                    <a:cubicBezTo>
                      <a:pt x="723519" y="1003300"/>
                      <a:pt x="618236" y="1257427"/>
                      <a:pt x="427101" y="1448562"/>
                    </a:cubicBezTo>
                    <a:close/>
                    <a:moveTo>
                      <a:pt x="409702" y="60579"/>
                    </a:moveTo>
                    <a:cubicBezTo>
                      <a:pt x="51054" y="435356"/>
                      <a:pt x="51816" y="1029462"/>
                      <a:pt x="412115" y="1403223"/>
                    </a:cubicBezTo>
                    <a:cubicBezTo>
                      <a:pt x="770763" y="1028446"/>
                      <a:pt x="770001" y="434340"/>
                      <a:pt x="409702" y="60579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828929" y="1299083"/>
                <a:ext cx="854329" cy="410718"/>
              </a:xfrm>
              <a:custGeom>
                <a:avLst/>
                <a:gdLst/>
                <a:ahLst/>
                <a:cxnLst/>
                <a:rect l="l" t="t" r="r" b="b"/>
                <a:pathLst>
                  <a:path w="854329" h="410718">
                    <a:moveTo>
                      <a:pt x="0" y="410718"/>
                    </a:moveTo>
                    <a:lnTo>
                      <a:pt x="391668" y="18923"/>
                    </a:lnTo>
                    <a:cubicBezTo>
                      <a:pt x="410591" y="0"/>
                      <a:pt x="444246" y="381"/>
                      <a:pt x="462661" y="18923"/>
                    </a:cubicBezTo>
                    <a:lnTo>
                      <a:pt x="854329" y="410718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" panose="00000500000000000000" pitchFamily="2" charset="-79"/>
                  <a:cs typeface="Rubik" panose="00000500000000000000" pitchFamily="2" charset="-79"/>
                </a:endParaRPr>
              </a:p>
            </p:txBody>
          </p:sp>
        </p:grpSp>
      </p:grpSp>
      <p:sp>
        <p:nvSpPr>
          <p:cNvPr id="29" name="TextBox 29"/>
          <p:cNvSpPr txBox="1"/>
          <p:nvPr/>
        </p:nvSpPr>
        <p:spPr>
          <a:xfrm>
            <a:off x="5612275" y="7716907"/>
            <a:ext cx="22418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-1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ubik" panose="00000500000000000000" pitchFamily="2" charset="-79"/>
                <a:cs typeface="Rubik" panose="00000500000000000000" pitchFamily="2" charset="-79"/>
              </a:rPr>
              <a:t>,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768381" y="7716907"/>
            <a:ext cx="22418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-1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ubik" panose="00000500000000000000" pitchFamily="2" charset="-79"/>
                <a:cs typeface="Rubik" panose="00000500000000000000" pitchFamily="2" charset="-79"/>
              </a:rPr>
              <a:t>,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EDB96C4-777E-2DBF-3141-BA0403941626}"/>
              </a:ext>
            </a:extLst>
          </p:cNvPr>
          <p:cNvSpPr txBox="1">
            <a:spLocks/>
          </p:cNvSpPr>
          <p:nvPr/>
        </p:nvSpPr>
        <p:spPr>
          <a:xfrm>
            <a:off x="-40672" y="5052625"/>
            <a:ext cx="18287997" cy="1170441"/>
          </a:xfrm>
          <a:prstGeom prst="rect">
            <a:avLst/>
          </a:prstGeom>
        </p:spPr>
        <p:txBody>
          <a:bodyPr vert="horz" lIns="126605" tIns="63303" rIns="126605" bIns="63303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>
              <a:defRPr/>
            </a:pPr>
            <a:r>
              <a:rPr lang="en-US" sz="8800" b="1" dirty="0">
                <a:solidFill>
                  <a:srgbClr val="2EA8BC"/>
                </a:solidFill>
                <a:latin typeface="Rubik" panose="00000500000000000000" pitchFamily="2" charset="-79"/>
                <a:ea typeface="Rounded M+ 2p bold" panose="020B0702020203020207" pitchFamily="34" charset="-128"/>
                <a:cs typeface="Rubik" panose="00000500000000000000" pitchFamily="2" charset="-79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6720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081" y="0"/>
            <a:ext cx="18530856" cy="10410825"/>
          </a:xfrm>
          <a:custGeom>
            <a:avLst/>
            <a:gdLst/>
            <a:ahLst/>
            <a:cxnLst/>
            <a:rect l="l" t="t" r="r" b="b"/>
            <a:pathLst>
              <a:path w="18530856" h="13947961">
                <a:moveTo>
                  <a:pt x="0" y="0"/>
                </a:moveTo>
                <a:lnTo>
                  <a:pt x="18530856" y="0"/>
                </a:lnTo>
                <a:lnTo>
                  <a:pt x="18530856" y="13947961"/>
                </a:lnTo>
                <a:lnTo>
                  <a:pt x="0" y="139479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3976"/>
            </a:stretch>
          </a:blipFill>
        </p:spPr>
        <p:txBody>
          <a:bodyPr/>
          <a:lstStyle/>
          <a:p>
            <a:endParaRPr lang="en-IL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73894" y="-346173"/>
            <a:ext cx="18342986" cy="10149498"/>
            <a:chOff x="0" y="-76200"/>
            <a:chExt cx="4831075" cy="2673119"/>
          </a:xfrm>
        </p:grpSpPr>
        <p:sp>
          <p:nvSpPr>
            <p:cNvPr id="4" name="Freeform 4"/>
            <p:cNvSpPr/>
            <p:nvPr/>
          </p:nvSpPr>
          <p:spPr>
            <a:xfrm>
              <a:off x="14483" y="0"/>
              <a:ext cx="4816592" cy="2596919"/>
            </a:xfrm>
            <a:custGeom>
              <a:avLst/>
              <a:gdLst/>
              <a:ahLst/>
              <a:cxnLst/>
              <a:rect l="l" t="t" r="r" b="b"/>
              <a:pathLst>
                <a:path w="4816592" h="2596919">
                  <a:moveTo>
                    <a:pt x="0" y="0"/>
                  </a:moveTo>
                  <a:lnTo>
                    <a:pt x="4816592" y="0"/>
                  </a:lnTo>
                  <a:lnTo>
                    <a:pt x="4816592" y="2596919"/>
                  </a:lnTo>
                  <a:lnTo>
                    <a:pt x="0" y="2596919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IL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27"/>
                </a:lnSpc>
              </a:pPr>
              <a:endParaRPr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612275" y="7716907"/>
            <a:ext cx="22418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  <a:spcBef>
                <a:spcPct val="0"/>
              </a:spcBef>
            </a:pPr>
            <a:r>
              <a:rPr lang="en-US" sz="1333" spc="-10">
                <a:solidFill>
                  <a:srgbClr val="333333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,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768381" y="7716907"/>
            <a:ext cx="22418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  <a:spcBef>
                <a:spcPct val="0"/>
              </a:spcBef>
            </a:pPr>
            <a:r>
              <a:rPr lang="en-US" sz="1333" spc="-10">
                <a:solidFill>
                  <a:srgbClr val="333333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,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5FEAE23-9365-E985-3FC9-09EBF0B4856B}"/>
              </a:ext>
            </a:extLst>
          </p:cNvPr>
          <p:cNvSpPr txBox="1">
            <a:spLocks/>
          </p:cNvSpPr>
          <p:nvPr/>
        </p:nvSpPr>
        <p:spPr>
          <a:xfrm>
            <a:off x="904342" y="7563601"/>
            <a:ext cx="16387011" cy="1085099"/>
          </a:xfrm>
          <a:prstGeom prst="rect">
            <a:avLst/>
          </a:prstGeom>
        </p:spPr>
        <p:txBody>
          <a:bodyPr vert="horz" lIns="126605" tIns="63303" rIns="126605" bIns="63303" rtlCol="0" anchor="ctr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>
              <a:defRPr/>
            </a:pPr>
            <a:endParaRPr lang="he-IL" sz="4000" b="1" dirty="0">
              <a:solidFill>
                <a:srgbClr val="0096AF"/>
              </a:solidFill>
              <a:latin typeface="Rubik" panose="00000500000000000000" pitchFamily="2" charset="-79"/>
              <a:ea typeface="Rounded M+ 2p bold" panose="020B0702020203020207" pitchFamily="34" charset="-128"/>
              <a:cs typeface="Rubik" panose="00000500000000000000" pitchFamily="2" charset="-79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8263CE2-5F87-A5B2-E513-6DDDDBD8E391}"/>
              </a:ext>
            </a:extLst>
          </p:cNvPr>
          <p:cNvSpPr txBox="1">
            <a:spLocks/>
          </p:cNvSpPr>
          <p:nvPr/>
        </p:nvSpPr>
        <p:spPr>
          <a:xfrm>
            <a:off x="9813" y="7097259"/>
            <a:ext cx="18411679" cy="1170441"/>
          </a:xfrm>
          <a:prstGeom prst="rect">
            <a:avLst/>
          </a:prstGeom>
        </p:spPr>
        <p:txBody>
          <a:bodyPr vert="horz" lIns="126605" tIns="63303" rIns="126605" bIns="63303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>
              <a:defRPr/>
            </a:pPr>
            <a:endParaRPr lang="en-US" sz="7200" dirty="0">
              <a:solidFill>
                <a:srgbClr val="2EA8BC"/>
              </a:solidFill>
              <a:latin typeface="Rubik" panose="00000500000000000000" pitchFamily="2" charset="-79"/>
              <a:ea typeface="Rounded M+ 2p bold" panose="020B0702020203020207" pitchFamily="34" charset="-128"/>
              <a:cs typeface="Rubik" panose="00000500000000000000" pitchFamily="2" charset="-79"/>
            </a:endParaRPr>
          </a:p>
        </p:txBody>
      </p:sp>
      <p:pic>
        <p:nvPicPr>
          <p:cNvPr id="2050" name="Picture 2" descr="Nothing Personal It's Strictly Business - Lolly Daskal | Leadership">
            <a:extLst>
              <a:ext uri="{FF2B5EF4-FFF2-40B4-BE49-F238E27FC236}">
                <a16:creationId xmlns:a16="http://schemas.microsoft.com/office/drawing/2014/main" id="{AA2BE860-4AF5-20FF-FE1C-5A902E81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83" y="483675"/>
            <a:ext cx="13732433" cy="882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9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081" y="0"/>
            <a:ext cx="18530856" cy="10410825"/>
          </a:xfrm>
          <a:custGeom>
            <a:avLst/>
            <a:gdLst/>
            <a:ahLst/>
            <a:cxnLst/>
            <a:rect l="l" t="t" r="r" b="b"/>
            <a:pathLst>
              <a:path w="18530856" h="13947961">
                <a:moveTo>
                  <a:pt x="0" y="0"/>
                </a:moveTo>
                <a:lnTo>
                  <a:pt x="18530856" y="0"/>
                </a:lnTo>
                <a:lnTo>
                  <a:pt x="18530856" y="13947961"/>
                </a:lnTo>
                <a:lnTo>
                  <a:pt x="0" y="139479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3976"/>
            </a:stretch>
          </a:blipFill>
        </p:spPr>
        <p:txBody>
          <a:bodyPr/>
          <a:lstStyle/>
          <a:p>
            <a:endParaRPr lang="en-IL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73894" y="-346173"/>
            <a:ext cx="18342986" cy="10149498"/>
            <a:chOff x="0" y="-76200"/>
            <a:chExt cx="4831075" cy="2673119"/>
          </a:xfrm>
        </p:grpSpPr>
        <p:sp>
          <p:nvSpPr>
            <p:cNvPr id="4" name="Freeform 4"/>
            <p:cNvSpPr/>
            <p:nvPr/>
          </p:nvSpPr>
          <p:spPr>
            <a:xfrm>
              <a:off x="14483" y="0"/>
              <a:ext cx="4816592" cy="2596919"/>
            </a:xfrm>
            <a:custGeom>
              <a:avLst/>
              <a:gdLst/>
              <a:ahLst/>
              <a:cxnLst/>
              <a:rect l="l" t="t" r="r" b="b"/>
              <a:pathLst>
                <a:path w="4816592" h="2596919">
                  <a:moveTo>
                    <a:pt x="0" y="0"/>
                  </a:moveTo>
                  <a:lnTo>
                    <a:pt x="4816592" y="0"/>
                  </a:lnTo>
                  <a:lnTo>
                    <a:pt x="4816592" y="2596919"/>
                  </a:lnTo>
                  <a:lnTo>
                    <a:pt x="0" y="2596919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IL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27"/>
                </a:lnSpc>
              </a:pPr>
              <a:endParaRPr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612275" y="7716907"/>
            <a:ext cx="22418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  <a:spcBef>
                <a:spcPct val="0"/>
              </a:spcBef>
            </a:pPr>
            <a:r>
              <a:rPr lang="en-US" sz="1333" spc="-10">
                <a:solidFill>
                  <a:srgbClr val="333333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,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768381" y="7716907"/>
            <a:ext cx="224182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  <a:spcBef>
                <a:spcPct val="0"/>
              </a:spcBef>
            </a:pPr>
            <a:r>
              <a:rPr lang="en-US" sz="1333" spc="-10">
                <a:solidFill>
                  <a:srgbClr val="333333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,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5FEAE23-9365-E985-3FC9-09EBF0B4856B}"/>
              </a:ext>
            </a:extLst>
          </p:cNvPr>
          <p:cNvSpPr txBox="1">
            <a:spLocks/>
          </p:cNvSpPr>
          <p:nvPr/>
        </p:nvSpPr>
        <p:spPr>
          <a:xfrm>
            <a:off x="904342" y="7563601"/>
            <a:ext cx="16387011" cy="1085099"/>
          </a:xfrm>
          <a:prstGeom prst="rect">
            <a:avLst/>
          </a:prstGeom>
        </p:spPr>
        <p:txBody>
          <a:bodyPr vert="horz" lIns="126605" tIns="63303" rIns="126605" bIns="63303" rtlCol="0" anchor="ctr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>
              <a:defRPr/>
            </a:pPr>
            <a:endParaRPr lang="he-IL" sz="4000" b="1" dirty="0">
              <a:solidFill>
                <a:srgbClr val="0096AF"/>
              </a:solidFill>
              <a:latin typeface="Rubik" panose="00000500000000000000" pitchFamily="2" charset="-79"/>
              <a:ea typeface="Rounded M+ 2p bold" panose="020B0702020203020207" pitchFamily="34" charset="-128"/>
              <a:cs typeface="Rubik" panose="00000500000000000000" pitchFamily="2" charset="-79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AEDB96C4-777E-2DBF-3141-BA0403941626}"/>
              </a:ext>
            </a:extLst>
          </p:cNvPr>
          <p:cNvSpPr txBox="1">
            <a:spLocks/>
          </p:cNvSpPr>
          <p:nvPr/>
        </p:nvSpPr>
        <p:spPr>
          <a:xfrm>
            <a:off x="-166798" y="3217284"/>
            <a:ext cx="18411679" cy="1170441"/>
          </a:xfrm>
          <a:prstGeom prst="rect">
            <a:avLst/>
          </a:prstGeom>
        </p:spPr>
        <p:txBody>
          <a:bodyPr vert="horz" lIns="126605" tIns="63303" rIns="126605" bIns="63303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 rtl="0">
              <a:defRPr/>
            </a:pPr>
            <a:r>
              <a:rPr lang="en-GB" sz="8000" b="1" dirty="0">
                <a:solidFill>
                  <a:srgbClr val="2EA8BC"/>
                </a:solidFill>
                <a:latin typeface="Rubik" panose="00000500000000000000" pitchFamily="2" charset="-79"/>
                <a:ea typeface="Rounded M+ 2p bold" panose="020B0702020203020207" pitchFamily="34" charset="-128"/>
                <a:cs typeface="Rubik" panose="00000500000000000000" pitchFamily="2" charset="-79"/>
              </a:rPr>
              <a:t>nothing is personal - everything is personal</a:t>
            </a:r>
            <a:r>
              <a:rPr lang="he-IL" sz="8000" b="1" dirty="0">
                <a:solidFill>
                  <a:srgbClr val="2EA8BC"/>
                </a:solidFill>
                <a:latin typeface="Rubik" panose="00000500000000000000" pitchFamily="2" charset="-79"/>
                <a:ea typeface="Rounded M+ 2p bold" panose="020B0702020203020207" pitchFamily="34" charset="-128"/>
                <a:cs typeface="Rubik" panose="00000500000000000000" pitchFamily="2" charset="-79"/>
              </a:rPr>
              <a:t>!</a:t>
            </a:r>
            <a:endParaRPr lang="en-GB" sz="8000" b="1" dirty="0">
              <a:solidFill>
                <a:srgbClr val="2EA8BC"/>
              </a:solidFill>
              <a:latin typeface="Rubik" panose="00000500000000000000" pitchFamily="2" charset="-79"/>
              <a:ea typeface="Rounded M+ 2p bold" panose="020B0702020203020207" pitchFamily="34" charset="-128"/>
              <a:cs typeface="Rubik" panose="00000500000000000000" pitchFamily="2" charset="-79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8263CE2-5F87-A5B2-E513-6DDDDBD8E391}"/>
              </a:ext>
            </a:extLst>
          </p:cNvPr>
          <p:cNvSpPr txBox="1">
            <a:spLocks/>
          </p:cNvSpPr>
          <p:nvPr/>
        </p:nvSpPr>
        <p:spPr>
          <a:xfrm>
            <a:off x="9813" y="7097259"/>
            <a:ext cx="18411679" cy="1170441"/>
          </a:xfrm>
          <a:prstGeom prst="rect">
            <a:avLst/>
          </a:prstGeom>
        </p:spPr>
        <p:txBody>
          <a:bodyPr vert="horz" lIns="126605" tIns="63303" rIns="126605" bIns="63303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>
              <a:defRPr/>
            </a:pPr>
            <a:endParaRPr lang="en-US" sz="7200" dirty="0">
              <a:solidFill>
                <a:srgbClr val="2EA8BC"/>
              </a:solidFill>
              <a:latin typeface="Rubik" panose="00000500000000000000" pitchFamily="2" charset="-79"/>
              <a:ea typeface="Rounded M+ 2p bold" panose="020B0702020203020207" pitchFamily="34" charset="-128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937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F3A1693-987D-4335-8333-129C706B5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0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96C4-777E-2DBF-3141-BA0403941626}"/>
              </a:ext>
            </a:extLst>
          </p:cNvPr>
          <p:cNvSpPr txBox="1">
            <a:spLocks/>
          </p:cNvSpPr>
          <p:nvPr/>
        </p:nvSpPr>
        <p:spPr>
          <a:xfrm>
            <a:off x="2266577" y="445010"/>
            <a:ext cx="13754846" cy="1170441"/>
          </a:xfrm>
          <a:prstGeom prst="rect">
            <a:avLst/>
          </a:prstGeom>
        </p:spPr>
        <p:txBody>
          <a:bodyPr vert="horz" lIns="126605" tIns="63303" rIns="126605" bIns="63303" rtlCol="0" anchor="ctr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>
              <a:defRPr/>
            </a:pPr>
            <a:r>
              <a:rPr lang="en-US" sz="5200" b="1" dirty="0">
                <a:solidFill>
                  <a:srgbClr val="2EA8BC"/>
                </a:solidFill>
                <a:latin typeface="Rubik" panose="00000500000000000000" pitchFamily="2" charset="-79"/>
                <a:ea typeface="Rounded M+ 2p bold" panose="020B0702020203020207" pitchFamily="34" charset="-128"/>
                <a:cs typeface="Rubik" panose="00000500000000000000" pitchFamily="2" charset="-79"/>
              </a:rPr>
              <a:t>What are we trying to do?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57CD38D-2E55-ACA3-8791-DC0DA4F1A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843447"/>
              </p:ext>
            </p:extLst>
          </p:nvPr>
        </p:nvGraphicFramePr>
        <p:xfrm>
          <a:off x="16329" y="14097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4BE72D-038E-5241-F776-6FCA34EE6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870928"/>
              </p:ext>
            </p:extLst>
          </p:nvPr>
        </p:nvGraphicFramePr>
        <p:xfrm>
          <a:off x="6079671" y="16329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6179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6B1C21A-9329-4DC2-A3E3-638427A06973}"/>
              </a:ext>
            </a:extLst>
          </p:cNvPr>
          <p:cNvSpPr txBox="1">
            <a:spLocks/>
          </p:cNvSpPr>
          <p:nvPr/>
        </p:nvSpPr>
        <p:spPr>
          <a:xfrm>
            <a:off x="2266577" y="571500"/>
            <a:ext cx="13754846" cy="1170441"/>
          </a:xfrm>
          <a:prstGeom prst="rect">
            <a:avLst/>
          </a:prstGeom>
        </p:spPr>
        <p:txBody>
          <a:bodyPr vert="horz" lIns="126605" tIns="63303" rIns="126605" bIns="63303" rtlCol="0" anchor="ctr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>
              <a:defRPr/>
            </a:pPr>
            <a:r>
              <a:rPr lang="en-US" sz="5200" b="1" dirty="0">
                <a:solidFill>
                  <a:srgbClr val="0096AF"/>
                </a:solidFill>
                <a:latin typeface="Assistant SemiBold" panose="00000700000000000000" pitchFamily="2" charset="-79"/>
                <a:ea typeface="Rounded M+ 2p bold" panose="020B0702020203020207" pitchFamily="34" charset="-128"/>
                <a:cs typeface="Assistant SemiBold" panose="00000700000000000000" pitchFamily="2" charset="-79"/>
              </a:rPr>
              <a:t>Along the Patient Journey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889289" y="4195534"/>
            <a:ext cx="14364243" cy="2965241"/>
            <a:chOff x="1295727" y="2394686"/>
            <a:chExt cx="9576162" cy="1976827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5725" y="2434566"/>
              <a:ext cx="676217" cy="703959"/>
            </a:xfrm>
            <a:prstGeom prst="rect">
              <a:avLst/>
            </a:prstGeom>
          </p:spPr>
        </p:pic>
        <p:sp>
          <p:nvSpPr>
            <p:cNvPr id="12" name="Round Diagonal Corner Rectangle 21">
              <a:extLst>
                <a:ext uri="{FF2B5EF4-FFF2-40B4-BE49-F238E27FC236}">
                  <a16:creationId xmlns:a16="http://schemas.microsoft.com/office/drawing/2014/main" id="{02E555DE-40F3-4C28-AF94-D9B031E1EEC9}"/>
                </a:ext>
              </a:extLst>
            </p:cNvPr>
            <p:cNvSpPr/>
            <p:nvPr/>
          </p:nvSpPr>
          <p:spPr>
            <a:xfrm>
              <a:off x="1295727" y="3670079"/>
              <a:ext cx="1566548" cy="377976"/>
            </a:xfrm>
            <a:prstGeom prst="round2DiagRect">
              <a:avLst/>
            </a:prstGeom>
            <a:noFill/>
          </p:spPr>
          <p:txBody>
            <a:bodyPr wrap="square" rIns="0" anchor="ctr">
              <a:spAutoFit/>
            </a:bodyPr>
            <a:lstStyle/>
            <a:p>
              <a:pPr marL="304203" marR="102867" algn="ctr" defTabSz="949440" rtl="1">
                <a:lnSpc>
                  <a:spcPct val="91000"/>
                </a:lnSpc>
                <a:spcAft>
                  <a:spcPts val="14"/>
                </a:spcAft>
                <a:buClr>
                  <a:srgbClr val="A98CBD"/>
                </a:buClr>
              </a:pPr>
              <a:r>
                <a:rPr lang="en-US" sz="3000" dirty="0">
                  <a:solidFill>
                    <a:srgbClr val="0096AF"/>
                  </a:solidFill>
                  <a:latin typeface="Assistant SemiBold" panose="00000700000000000000" pitchFamily="2" charset="-79"/>
                  <a:ea typeface="M+ 2p black" panose="020B0803020203020204" pitchFamily="34" charset="-128"/>
                  <a:cs typeface="Assistant SemiBold" panose="00000700000000000000" pitchFamily="2" charset="-79"/>
                </a:rPr>
                <a:t>Diagnosis</a:t>
              </a:r>
              <a:endParaRPr lang="he-IL" sz="2400" dirty="0">
                <a:solidFill>
                  <a:srgbClr val="0096AF"/>
                </a:solidFill>
                <a:latin typeface="Assistant SemiBold" panose="00000700000000000000" pitchFamily="2" charset="-79"/>
                <a:ea typeface="M+ 2p black" panose="020B0803020203020204" pitchFamily="34" charset="-128"/>
                <a:cs typeface="Assistant SemiBold" panose="00000700000000000000" pitchFamily="2" charset="-79"/>
              </a:endParaRPr>
            </a:p>
          </p:txBody>
        </p:sp>
        <p:sp>
          <p:nvSpPr>
            <p:cNvPr id="14" name="Round Diagonal Corner Rectangle 21">
              <a:extLst>
                <a:ext uri="{FF2B5EF4-FFF2-40B4-BE49-F238E27FC236}">
                  <a16:creationId xmlns:a16="http://schemas.microsoft.com/office/drawing/2014/main" id="{4D7F9087-3A65-A542-4E6A-A9F6F261AA99}"/>
                </a:ext>
              </a:extLst>
            </p:cNvPr>
            <p:cNvSpPr/>
            <p:nvPr/>
          </p:nvSpPr>
          <p:spPr>
            <a:xfrm>
              <a:off x="3959443" y="3515143"/>
              <a:ext cx="1566548" cy="687848"/>
            </a:xfrm>
            <a:prstGeom prst="round2DiagRect">
              <a:avLst/>
            </a:prstGeom>
            <a:noFill/>
          </p:spPr>
          <p:txBody>
            <a:bodyPr wrap="square" rIns="0" anchor="ctr">
              <a:spAutoFit/>
            </a:bodyPr>
            <a:lstStyle/>
            <a:p>
              <a:pPr marL="304203" marR="102867" algn="ctr" defTabSz="949440" rtl="1">
                <a:lnSpc>
                  <a:spcPct val="91000"/>
                </a:lnSpc>
                <a:spcAft>
                  <a:spcPts val="14"/>
                </a:spcAft>
                <a:buClr>
                  <a:srgbClr val="A98CBD"/>
                </a:buClr>
              </a:pPr>
              <a:r>
                <a:rPr lang="en-US" sz="3000" dirty="0">
                  <a:solidFill>
                    <a:srgbClr val="0096AF"/>
                  </a:solidFill>
                  <a:latin typeface="Assistant SemiBold" panose="00000700000000000000" pitchFamily="2" charset="-79"/>
                  <a:ea typeface="M+ 2p black" panose="020B0803020203020204" pitchFamily="34" charset="-128"/>
                  <a:cs typeface="Assistant SemiBold" panose="00000700000000000000" pitchFamily="2" charset="-79"/>
                </a:rPr>
                <a:t>Treatment</a:t>
              </a:r>
              <a:endParaRPr lang="he-IL" sz="2400" dirty="0">
                <a:solidFill>
                  <a:srgbClr val="0096AF"/>
                </a:solidFill>
                <a:latin typeface="Assistant SemiBold" panose="00000700000000000000" pitchFamily="2" charset="-79"/>
                <a:ea typeface="M+ 2p black" panose="020B0803020203020204" pitchFamily="34" charset="-128"/>
                <a:cs typeface="Assistant SemiBold" panose="00000700000000000000" pitchFamily="2" charset="-79"/>
              </a:endParaRPr>
            </a:p>
          </p:txBody>
        </p:sp>
        <p:sp>
          <p:nvSpPr>
            <p:cNvPr id="15" name="Round Diagonal Corner Rectangle 21">
              <a:extLst>
                <a:ext uri="{FF2B5EF4-FFF2-40B4-BE49-F238E27FC236}">
                  <a16:creationId xmlns:a16="http://schemas.microsoft.com/office/drawing/2014/main" id="{380AD9B4-F2A4-A4AD-474E-73AC823B214F}"/>
                </a:ext>
              </a:extLst>
            </p:cNvPr>
            <p:cNvSpPr/>
            <p:nvPr/>
          </p:nvSpPr>
          <p:spPr>
            <a:xfrm>
              <a:off x="6630383" y="3373793"/>
              <a:ext cx="1566548" cy="997720"/>
            </a:xfrm>
            <a:prstGeom prst="round2DiagRect">
              <a:avLst/>
            </a:prstGeom>
            <a:noFill/>
          </p:spPr>
          <p:txBody>
            <a:bodyPr wrap="square" rIns="0" anchor="ctr">
              <a:spAutoFit/>
            </a:bodyPr>
            <a:lstStyle/>
            <a:p>
              <a:pPr marL="304203" marR="102867" algn="ctr" defTabSz="949440" rtl="1">
                <a:lnSpc>
                  <a:spcPct val="91000"/>
                </a:lnSpc>
                <a:spcAft>
                  <a:spcPts val="14"/>
                </a:spcAft>
                <a:buClr>
                  <a:srgbClr val="A98CBD"/>
                </a:buClr>
              </a:pPr>
              <a:r>
                <a:rPr lang="en-US" sz="3000" dirty="0">
                  <a:solidFill>
                    <a:srgbClr val="0096AF"/>
                  </a:solidFill>
                  <a:latin typeface="Assistant SemiBold" panose="00000700000000000000" pitchFamily="2" charset="-79"/>
                  <a:ea typeface="M+ 2p black" panose="020B0803020203020204" pitchFamily="34" charset="-128"/>
                  <a:cs typeface="Assistant SemiBold" panose="00000700000000000000" pitchFamily="2" charset="-79"/>
                </a:rPr>
                <a:t>Waiting for results</a:t>
              </a:r>
              <a:endParaRPr lang="he-IL" sz="2400" dirty="0">
                <a:solidFill>
                  <a:srgbClr val="0096AF"/>
                </a:solidFill>
                <a:latin typeface="Assistant SemiBold" panose="00000700000000000000" pitchFamily="2" charset="-79"/>
                <a:ea typeface="M+ 2p black" panose="020B0803020203020204" pitchFamily="34" charset="-128"/>
                <a:cs typeface="Assistant SemiBold" panose="00000700000000000000" pitchFamily="2" charset="-79"/>
              </a:endParaRPr>
            </a:p>
          </p:txBody>
        </p:sp>
        <p:sp>
          <p:nvSpPr>
            <p:cNvPr id="16" name="Round Diagonal Corner Rectangle 21">
              <a:extLst>
                <a:ext uri="{FF2B5EF4-FFF2-40B4-BE49-F238E27FC236}">
                  <a16:creationId xmlns:a16="http://schemas.microsoft.com/office/drawing/2014/main" id="{B3EC6D3B-C08A-CF22-E3B5-E3D9C8FC263F}"/>
                </a:ext>
              </a:extLst>
            </p:cNvPr>
            <p:cNvSpPr/>
            <p:nvPr/>
          </p:nvSpPr>
          <p:spPr>
            <a:xfrm>
              <a:off x="9305341" y="3542055"/>
              <a:ext cx="1566548" cy="625893"/>
            </a:xfrm>
            <a:prstGeom prst="round2DiagRect">
              <a:avLst/>
            </a:prstGeom>
            <a:noFill/>
          </p:spPr>
          <p:txBody>
            <a:bodyPr wrap="square" rIns="0" anchor="ctr">
              <a:spAutoFit/>
            </a:bodyPr>
            <a:lstStyle/>
            <a:p>
              <a:pPr marL="304203" marR="102867" algn="ctr" defTabSz="949440" rtl="1">
                <a:lnSpc>
                  <a:spcPct val="91000"/>
                </a:lnSpc>
                <a:spcAft>
                  <a:spcPts val="14"/>
                </a:spcAft>
                <a:buClr>
                  <a:srgbClr val="A98CBD"/>
                </a:buClr>
              </a:pPr>
              <a:r>
                <a:rPr lang="en-US" sz="3000" dirty="0">
                  <a:solidFill>
                    <a:srgbClr val="0096AF"/>
                  </a:solidFill>
                  <a:latin typeface="Assistant SemiBold" panose="00000700000000000000" pitchFamily="2" charset="-79"/>
                  <a:ea typeface="M+ 2p black" panose="020B0803020203020204" pitchFamily="34" charset="-128"/>
                  <a:cs typeface="Assistant SemiBold" panose="00000700000000000000" pitchFamily="2" charset="-79"/>
                </a:rPr>
                <a:t>Recovery</a:t>
              </a:r>
              <a:r>
                <a:rPr lang="en-US" sz="2400" dirty="0">
                  <a:solidFill>
                    <a:srgbClr val="0096AF"/>
                  </a:solidFill>
                  <a:latin typeface="Assistant SemiBold" panose="00000700000000000000" pitchFamily="2" charset="-79"/>
                  <a:ea typeface="M+ 2p black" panose="020B0803020203020204" pitchFamily="34" charset="-128"/>
                  <a:cs typeface="Assistant SemiBold" panose="00000700000000000000" pitchFamily="2" charset="-79"/>
                </a:rPr>
                <a:t>/</a:t>
              </a:r>
            </a:p>
            <a:p>
              <a:pPr marL="304203" marR="102867" algn="ctr" defTabSz="949440" rtl="1">
                <a:lnSpc>
                  <a:spcPct val="91000"/>
                </a:lnSpc>
                <a:spcAft>
                  <a:spcPts val="14"/>
                </a:spcAft>
                <a:buClr>
                  <a:srgbClr val="A98CBD"/>
                </a:buClr>
              </a:pPr>
              <a:r>
                <a:rPr lang="en-US" sz="2400" dirty="0">
                  <a:solidFill>
                    <a:srgbClr val="0096AF"/>
                  </a:solidFill>
                  <a:latin typeface="Assistant SemiBold" panose="00000700000000000000" pitchFamily="2" charset="-79"/>
                  <a:ea typeface="M+ 2p black" panose="020B0803020203020204" pitchFamily="34" charset="-128"/>
                  <a:cs typeface="Assistant SemiBold" panose="00000700000000000000" pitchFamily="2" charset="-79"/>
                </a:rPr>
                <a:t>End of life</a:t>
              </a:r>
              <a:endParaRPr lang="en-US" sz="3000" dirty="0">
                <a:solidFill>
                  <a:srgbClr val="0096AF"/>
                </a:solidFill>
                <a:latin typeface="Assistant SemiBold" panose="00000700000000000000" pitchFamily="2" charset="-79"/>
                <a:ea typeface="M+ 2p black" panose="020B0803020203020204" pitchFamily="34" charset="-128"/>
                <a:cs typeface="Assistant SemiBold" panose="00000700000000000000" pitchFamily="2" charset="-79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000653" y="3331811"/>
              <a:ext cx="8166311" cy="173389"/>
              <a:chOff x="4136781" y="4043680"/>
              <a:chExt cx="7177776" cy="1524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6621663" y="4122737"/>
                <a:ext cx="2218365" cy="0"/>
              </a:xfrm>
              <a:prstGeom prst="line">
                <a:avLst/>
              </a:prstGeom>
              <a:ln w="38100">
                <a:solidFill>
                  <a:srgbClr val="0096A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8958463" y="4122737"/>
                <a:ext cx="2218365" cy="0"/>
              </a:xfrm>
              <a:prstGeom prst="line">
                <a:avLst/>
              </a:prstGeom>
              <a:ln w="38100">
                <a:solidFill>
                  <a:srgbClr val="0096A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4263794" y="4122737"/>
                <a:ext cx="2218365" cy="0"/>
              </a:xfrm>
              <a:prstGeom prst="line">
                <a:avLst/>
              </a:prstGeom>
              <a:ln w="38100">
                <a:solidFill>
                  <a:srgbClr val="0096A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Flowchart: Connector 47"/>
              <p:cNvSpPr/>
              <p:nvPr/>
            </p:nvSpPr>
            <p:spPr>
              <a:xfrm>
                <a:off x="8825675" y="4043680"/>
                <a:ext cx="137729" cy="152400"/>
              </a:xfrm>
              <a:prstGeom prst="flowChartConnector">
                <a:avLst/>
              </a:prstGeom>
              <a:noFill/>
              <a:ln w="28575">
                <a:solidFill>
                  <a:srgbClr val="0096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>
                  <a:latin typeface="Assistant SemiBold" panose="00000700000000000000" pitchFamily="2" charset="-79"/>
                  <a:cs typeface="Assistant SemiBold" panose="00000700000000000000" pitchFamily="2" charset="-79"/>
                </a:endParaRPr>
              </a:p>
            </p:txBody>
          </p:sp>
          <p:sp>
            <p:nvSpPr>
              <p:cNvPr id="49" name="Flowchart: Connector 48"/>
              <p:cNvSpPr/>
              <p:nvPr/>
            </p:nvSpPr>
            <p:spPr>
              <a:xfrm>
                <a:off x="4136781" y="4043680"/>
                <a:ext cx="137729" cy="152400"/>
              </a:xfrm>
              <a:prstGeom prst="flowChartConnector">
                <a:avLst/>
              </a:prstGeom>
              <a:noFill/>
              <a:ln w="28575">
                <a:solidFill>
                  <a:srgbClr val="0096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>
                  <a:latin typeface="Assistant SemiBold" panose="00000700000000000000" pitchFamily="2" charset="-79"/>
                  <a:cs typeface="Assistant SemiBold" panose="00000700000000000000" pitchFamily="2" charset="-79"/>
                </a:endParaRPr>
              </a:p>
            </p:txBody>
          </p:sp>
          <p:sp>
            <p:nvSpPr>
              <p:cNvPr id="50" name="Flowchart: Connector 49"/>
              <p:cNvSpPr/>
              <p:nvPr/>
            </p:nvSpPr>
            <p:spPr>
              <a:xfrm>
                <a:off x="6478053" y="4043680"/>
                <a:ext cx="137729" cy="152400"/>
              </a:xfrm>
              <a:prstGeom prst="flowChartConnector">
                <a:avLst/>
              </a:prstGeom>
              <a:noFill/>
              <a:ln w="28575">
                <a:solidFill>
                  <a:srgbClr val="0096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>
                  <a:latin typeface="Assistant SemiBold" panose="00000700000000000000" pitchFamily="2" charset="-79"/>
                  <a:cs typeface="Assistant SemiBold" panose="00000700000000000000" pitchFamily="2" charset="-79"/>
                </a:endParaRPr>
              </a:p>
            </p:txBody>
          </p:sp>
          <p:sp>
            <p:nvSpPr>
              <p:cNvPr id="52" name="Flowchart: Connector 51"/>
              <p:cNvSpPr/>
              <p:nvPr/>
            </p:nvSpPr>
            <p:spPr>
              <a:xfrm>
                <a:off x="11176828" y="4043680"/>
                <a:ext cx="137729" cy="152400"/>
              </a:xfrm>
              <a:prstGeom prst="flowChartConnector">
                <a:avLst/>
              </a:prstGeom>
              <a:noFill/>
              <a:ln w="28575">
                <a:solidFill>
                  <a:srgbClr val="0096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>
                  <a:latin typeface="Assistant SemiBold" panose="00000700000000000000" pitchFamily="2" charset="-79"/>
                  <a:cs typeface="Assistant SemiBold" panose="00000700000000000000" pitchFamily="2" charset="-79"/>
                </a:endParaRPr>
              </a:p>
            </p:txBody>
          </p:sp>
        </p:grpSp>
        <p:sp>
          <p:nvSpPr>
            <p:cNvPr id="54" name="Flowchart: Connector 53"/>
            <p:cNvSpPr/>
            <p:nvPr/>
          </p:nvSpPr>
          <p:spPr>
            <a:xfrm>
              <a:off x="9684259" y="2471968"/>
              <a:ext cx="720774" cy="705114"/>
            </a:xfrm>
            <a:prstGeom prst="flowChartConnector">
              <a:avLst/>
            </a:prstGeom>
            <a:solidFill>
              <a:srgbClr val="0096AF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>
                <a:latin typeface="Assistant SemiBold" panose="00000700000000000000" pitchFamily="2" charset="-79"/>
                <a:cs typeface="Assistant SemiBold" panose="00000700000000000000" pitchFamily="2" charset="-79"/>
              </a:endParaRPr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4382371" y="2470004"/>
              <a:ext cx="720774" cy="705114"/>
            </a:xfrm>
            <a:prstGeom prst="flowChartConnector">
              <a:avLst/>
            </a:prstGeom>
            <a:solidFill>
              <a:srgbClr val="00B050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>
                <a:latin typeface="Assistant SemiBold" panose="00000700000000000000" pitchFamily="2" charset="-79"/>
                <a:cs typeface="Assistant SemiBold" panose="00000700000000000000" pitchFamily="2" charset="-79"/>
              </a:endParaRPr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6992335" y="2471968"/>
              <a:ext cx="720774" cy="705114"/>
            </a:xfrm>
            <a:prstGeom prst="flowChartConnector">
              <a:avLst/>
            </a:prstGeom>
            <a:solidFill>
              <a:srgbClr val="00B0F0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>
                <a:latin typeface="Assistant SemiBold" panose="00000700000000000000" pitchFamily="2" charset="-79"/>
                <a:cs typeface="Assistant SemiBold" panose="00000700000000000000" pitchFamily="2" charset="-79"/>
              </a:endParaRPr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1730818" y="2467513"/>
              <a:ext cx="720774" cy="705114"/>
            </a:xfrm>
            <a:prstGeom prst="flowChartConnector">
              <a:avLst/>
            </a:prstGeom>
            <a:solidFill>
              <a:srgbClr val="7030A0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>
                <a:latin typeface="Assistant SemiBold" panose="00000700000000000000" pitchFamily="2" charset="-79"/>
                <a:cs typeface="Assistant SemiBold" panose="00000700000000000000" pitchFamily="2" charset="-79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179" y="2394686"/>
              <a:ext cx="697024" cy="69702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946" y="2455183"/>
              <a:ext cx="658878" cy="63807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874" y="2463665"/>
              <a:ext cx="738637" cy="66928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13217C-F3FA-D13A-EED7-77C222CD4A3B}"/>
              </a:ext>
            </a:extLst>
          </p:cNvPr>
          <p:cNvGrpSpPr/>
          <p:nvPr/>
        </p:nvGrpSpPr>
        <p:grpSpPr>
          <a:xfrm>
            <a:off x="261985" y="2705100"/>
            <a:ext cx="2268103" cy="5562600"/>
            <a:chOff x="261985" y="2705100"/>
            <a:chExt cx="2268103" cy="5562600"/>
          </a:xfrm>
        </p:grpSpPr>
        <p:sp>
          <p:nvSpPr>
            <p:cNvPr id="2" name="Lightning Bolt 1">
              <a:extLst>
                <a:ext uri="{FF2B5EF4-FFF2-40B4-BE49-F238E27FC236}">
                  <a16:creationId xmlns:a16="http://schemas.microsoft.com/office/drawing/2014/main" id="{27A4E3C8-9F0B-C311-4D3A-A0458AB0219E}"/>
                </a:ext>
              </a:extLst>
            </p:cNvPr>
            <p:cNvSpPr/>
            <p:nvPr/>
          </p:nvSpPr>
          <p:spPr>
            <a:xfrm>
              <a:off x="261985" y="2705100"/>
              <a:ext cx="2268103" cy="5562600"/>
            </a:xfrm>
            <a:prstGeom prst="lightningBolt">
              <a:avLst/>
            </a:prstGeom>
            <a:solidFill>
              <a:srgbClr val="2EA8BC"/>
            </a:solidFill>
            <a:ln>
              <a:solidFill>
                <a:srgbClr val="2EA8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1C87C1-578E-1F52-B3DD-4840BD0CDC35}"/>
                </a:ext>
              </a:extLst>
            </p:cNvPr>
            <p:cNvSpPr txBox="1"/>
            <p:nvPr/>
          </p:nvSpPr>
          <p:spPr>
            <a:xfrm rot="19997564">
              <a:off x="966384" y="3739327"/>
              <a:ext cx="738664" cy="21232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Awareness</a:t>
              </a:r>
              <a:endParaRPr lang="en-IL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5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DB96C4-777E-2DBF-3141-BA0403941626}"/>
              </a:ext>
            </a:extLst>
          </p:cNvPr>
          <p:cNvSpPr txBox="1">
            <a:spLocks/>
          </p:cNvSpPr>
          <p:nvPr/>
        </p:nvSpPr>
        <p:spPr>
          <a:xfrm>
            <a:off x="1666688" y="647700"/>
            <a:ext cx="14954623" cy="1170441"/>
          </a:xfrm>
          <a:prstGeom prst="rect">
            <a:avLst/>
          </a:prstGeom>
        </p:spPr>
        <p:txBody>
          <a:bodyPr vert="horz" lIns="126605" tIns="63303" rIns="126605" bIns="63303" rtlCol="0" anchor="ctr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>
              <a:defRPr/>
            </a:pPr>
            <a:r>
              <a:rPr lang="en-US" sz="5200" b="1" dirty="0">
                <a:solidFill>
                  <a:srgbClr val="2EA8BC"/>
                </a:solidFill>
                <a:latin typeface="Rubik" panose="00000500000000000000" pitchFamily="2" charset="-79"/>
                <a:ea typeface="Rounded M+ 2p bold" panose="020B0702020203020207" pitchFamily="34" charset="-128"/>
                <a:cs typeface="Rubik" panose="00000500000000000000" pitchFamily="2" charset="-79"/>
              </a:rPr>
              <a:t>How do we do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04138-07EF-8899-D0CE-D517BE500C68}"/>
              </a:ext>
            </a:extLst>
          </p:cNvPr>
          <p:cNvSpPr txBox="1"/>
          <p:nvPr/>
        </p:nvSpPr>
        <p:spPr>
          <a:xfrm>
            <a:off x="1866900" y="4076700"/>
            <a:ext cx="145542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Regulator:</a:t>
            </a:r>
          </a:p>
          <a:p>
            <a:pPr marL="742950" indent="-742950">
              <a:buAutoNum type="arabicPeriod"/>
            </a:pPr>
            <a:r>
              <a:rPr lang="en-US" sz="4000" dirty="0"/>
              <a:t>Health Basket</a:t>
            </a:r>
          </a:p>
          <a:p>
            <a:pPr marL="742950" indent="-742950">
              <a:buAutoNum type="arabicPeriod"/>
            </a:pPr>
            <a:r>
              <a:rPr lang="en-US" sz="4000" dirty="0"/>
              <a:t>Local Guidelines </a:t>
            </a:r>
          </a:p>
          <a:p>
            <a:pPr marL="742950" indent="-742950">
              <a:buAutoNum type="arabicPeriod"/>
            </a:pPr>
            <a:r>
              <a:rPr lang="en-US" sz="4000" dirty="0"/>
              <a:t>Position papers</a:t>
            </a:r>
          </a:p>
          <a:p>
            <a:pPr marL="742950" indent="-742950">
              <a:buAutoNum type="arabicPeriod"/>
            </a:pPr>
            <a:r>
              <a:rPr lang="en-US" sz="4000" dirty="0"/>
              <a:t>Influencing in the Israeli Parliament  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89687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DB96C4-777E-2DBF-3141-BA0403941626}"/>
              </a:ext>
            </a:extLst>
          </p:cNvPr>
          <p:cNvSpPr txBox="1">
            <a:spLocks/>
          </p:cNvSpPr>
          <p:nvPr/>
        </p:nvSpPr>
        <p:spPr>
          <a:xfrm>
            <a:off x="1666688" y="647700"/>
            <a:ext cx="14954623" cy="1170441"/>
          </a:xfrm>
          <a:prstGeom prst="rect">
            <a:avLst/>
          </a:prstGeom>
        </p:spPr>
        <p:txBody>
          <a:bodyPr vert="horz" lIns="126605" tIns="63303" rIns="126605" bIns="63303" rtlCol="0" anchor="ctr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>
              <a:defRPr/>
            </a:pPr>
            <a:r>
              <a:rPr lang="en-US" sz="5200" b="1" dirty="0">
                <a:solidFill>
                  <a:srgbClr val="2EA8BC"/>
                </a:solidFill>
                <a:latin typeface="Rubik" panose="00000500000000000000" pitchFamily="2" charset="-79"/>
                <a:ea typeface="Rounded M+ 2p bold" panose="020B0702020203020207" pitchFamily="34" charset="-128"/>
                <a:cs typeface="Rubik" panose="00000500000000000000" pitchFamily="2" charset="-79"/>
              </a:rPr>
              <a:t>How do we do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04138-07EF-8899-D0CE-D517BE500C68}"/>
              </a:ext>
            </a:extLst>
          </p:cNvPr>
          <p:cNvSpPr txBox="1"/>
          <p:nvPr/>
        </p:nvSpPr>
        <p:spPr>
          <a:xfrm>
            <a:off x="1866900" y="4076700"/>
            <a:ext cx="145542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Awareness and Prevention </a:t>
            </a:r>
          </a:p>
          <a:p>
            <a:pPr marL="742950" indent="-742950">
              <a:buAutoNum type="arabicPeriod"/>
            </a:pPr>
            <a:r>
              <a:rPr lang="en-US" sz="4000" dirty="0"/>
              <a:t>HPV Elimination </a:t>
            </a:r>
          </a:p>
          <a:p>
            <a:pPr marL="742950" indent="-742950">
              <a:buAutoNum type="arabicPeriod"/>
            </a:pPr>
            <a:r>
              <a:rPr lang="en-US" sz="4000" dirty="0"/>
              <a:t>Awareness Campaigns (recruiting opinion leaders and celebs)  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55924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DB96C4-777E-2DBF-3141-BA0403941626}"/>
              </a:ext>
            </a:extLst>
          </p:cNvPr>
          <p:cNvSpPr txBox="1">
            <a:spLocks/>
          </p:cNvSpPr>
          <p:nvPr/>
        </p:nvSpPr>
        <p:spPr>
          <a:xfrm>
            <a:off x="1666688" y="647700"/>
            <a:ext cx="14954623" cy="1170441"/>
          </a:xfrm>
          <a:prstGeom prst="rect">
            <a:avLst/>
          </a:prstGeom>
        </p:spPr>
        <p:txBody>
          <a:bodyPr vert="horz" lIns="126605" tIns="63303" rIns="126605" bIns="63303" rtlCol="0" anchor="ctr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defTabSz="1266047">
              <a:defRPr/>
            </a:pPr>
            <a:r>
              <a:rPr lang="en-US" sz="5200" b="1" dirty="0">
                <a:solidFill>
                  <a:srgbClr val="2EA8BC"/>
                </a:solidFill>
                <a:latin typeface="Rubik" panose="00000500000000000000" pitchFamily="2" charset="-79"/>
                <a:ea typeface="Rounded M+ 2p bold" panose="020B0702020203020207" pitchFamily="34" charset="-128"/>
                <a:cs typeface="Rubik" panose="00000500000000000000" pitchFamily="2" charset="-79"/>
              </a:rPr>
              <a:t>How do we do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04138-07EF-8899-D0CE-D517BE500C68}"/>
              </a:ext>
            </a:extLst>
          </p:cNvPr>
          <p:cNvSpPr txBox="1"/>
          <p:nvPr/>
        </p:nvSpPr>
        <p:spPr>
          <a:xfrm>
            <a:off x="1866900" y="4076700"/>
            <a:ext cx="145542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“Iron Swords” war</a:t>
            </a:r>
          </a:p>
          <a:p>
            <a:pPr marL="742950" indent="-742950">
              <a:buAutoNum type="arabicPeriod"/>
            </a:pPr>
            <a:r>
              <a:rPr lang="en-US" sz="4000" dirty="0"/>
              <a:t>Collaborating in ensuring continues treatments for Israeli patient refugees </a:t>
            </a:r>
          </a:p>
          <a:p>
            <a:pPr marL="742950" indent="-742950">
              <a:buAutoNum type="arabicPeriod"/>
            </a:pPr>
            <a:endParaRPr lang="en-US" sz="4000" dirty="0"/>
          </a:p>
          <a:p>
            <a:r>
              <a:rPr lang="en-US" sz="4000" b="1" dirty="0"/>
              <a:t>Supporting Patients </a:t>
            </a:r>
          </a:p>
          <a:p>
            <a:pPr marL="742950" indent="-742950">
              <a:buAutoNum type="arabicPeriod"/>
            </a:pPr>
            <a:r>
              <a:rPr lang="en-US" sz="4000" dirty="0"/>
              <a:t>Social Rights</a:t>
            </a:r>
          </a:p>
          <a:p>
            <a:pPr marL="742950" indent="-742950">
              <a:buAutoNum type="arabicPeriod"/>
            </a:pPr>
            <a:r>
              <a:rPr lang="en-US" sz="4000" dirty="0"/>
              <a:t>Rehab Programs 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19203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Custom</PresentationFormat>
  <Paragraphs>68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Rubik</vt:lpstr>
      <vt:lpstr>Calibri</vt:lpstr>
      <vt:lpstr>Assistant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HPV and Gynecological Cancers Awareness Campaign</dc:title>
  <dc:creator>Bar Levy</dc:creator>
  <cp:lastModifiedBy>Bar Levy</cp:lastModifiedBy>
  <cp:revision>55</cp:revision>
  <cp:lastPrinted>2023-09-02T14:45:03Z</cp:lastPrinted>
  <dcterms:created xsi:type="dcterms:W3CDTF">2006-08-16T00:00:00Z</dcterms:created>
  <dcterms:modified xsi:type="dcterms:W3CDTF">2024-03-08T09:49:47Z</dcterms:modified>
  <dc:identifier>DAFsePNopm8</dc:identifier>
</cp:coreProperties>
</file>